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880E710B-0764-4396-B15B-DA9A9D4DDA8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D15C5ECF-8D45-4C2F-B63A-488FF56F52D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311760" y="444960"/>
            <a:ext cx="8520120" cy="4315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 this task you will watch employees participate in an initiative.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You will have to determine how important each employee was for the outcome.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11760" y="444960"/>
            <a:ext cx="8520120" cy="4112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11760" y="444960"/>
            <a:ext cx="8520120" cy="4112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11760" y="444960"/>
            <a:ext cx="8520120" cy="4112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11760" y="444960"/>
            <a:ext cx="8520120" cy="4112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11760" y="444960"/>
            <a:ext cx="8520120" cy="4112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11760" y="444960"/>
            <a:ext cx="8520120" cy="4112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11760" y="444960"/>
            <a:ext cx="8520120" cy="4112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311760" y="444960"/>
            <a:ext cx="8520120" cy="4315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This is a group of employees that work in an office.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311760" y="291240"/>
            <a:ext cx="8520120" cy="4315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Management wants employees to be productive.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 do this, they give a reward to every employee if the office reaches their goal of productivity.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444960"/>
            <a:ext cx="8520120" cy="4315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Every employee has a goal to meet.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 the end of the week, they report their success or failure in meeting their goal.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2434680" y="2468880"/>
            <a:ext cx="4274640" cy="136188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444960"/>
            <a:ext cx="8520120" cy="4315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Some employees will contribute to the Office Goal.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3291840" y="1237680"/>
            <a:ext cx="2547000" cy="324288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11760" y="444960"/>
            <a:ext cx="8520120" cy="4315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Some employees will contribute to teams.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3431520" y="1452960"/>
            <a:ext cx="2281320" cy="223812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45240" y="424800"/>
            <a:ext cx="8520120" cy="4112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 a team to succeed, it must receive a certain number of successes.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This number will be indicated to the left of the team.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Shape 82" descr=""/>
          <p:cNvPicPr/>
          <p:nvPr/>
        </p:nvPicPr>
        <p:blipFill>
          <a:blip r:embed="rId1"/>
          <a:stretch/>
        </p:blipFill>
        <p:spPr>
          <a:xfrm>
            <a:off x="3560760" y="2490480"/>
            <a:ext cx="2089080" cy="204732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11760" y="444960"/>
            <a:ext cx="8520120" cy="4112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Similar to employees, a team will contribute to the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Office Goal.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Shape 88" descr=""/>
          <p:cNvPicPr/>
          <p:nvPr/>
        </p:nvPicPr>
        <p:blipFill>
          <a:blip r:embed="rId1"/>
          <a:stretch/>
        </p:blipFill>
        <p:spPr>
          <a:xfrm>
            <a:off x="2743200" y="1554480"/>
            <a:ext cx="3638880" cy="283068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ec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11760" y="458280"/>
            <a:ext cx="8520120" cy="4112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 win the reward, the Office Goal must receive a certain number of successes.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This number will be indicated to the left of Office Goal.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Shape 94" descr=""/>
          <p:cNvPicPr/>
          <p:nvPr/>
        </p:nvPicPr>
        <p:blipFill>
          <a:blip r:embed="rId1"/>
          <a:stretch/>
        </p:blipFill>
        <p:spPr>
          <a:xfrm>
            <a:off x="2800080" y="2194560"/>
            <a:ext cx="3543840" cy="275688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2017-07-26T22:28:17Z</dcterms:modified>
  <cp:revision>3</cp:revision>
  <dc:subject/>
  <dc:title/>
</cp:coreProperties>
</file>