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8320" cy="289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11760" y="414720"/>
            <a:ext cx="8518320" cy="43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this task you will look at employees’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will have to determine how important each employee was for the the overall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12840" y="414720"/>
            <a:ext cx="8518320" cy="43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check mark means the office met their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X means the office did not meet their goal.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042440" y="1371600"/>
            <a:ext cx="1059120" cy="10591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042080" y="3127680"/>
            <a:ext cx="1059840" cy="107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312120" y="516240"/>
            <a:ext cx="8518320" cy="41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win the reward, Barry or Team A  or both must succeed.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Office Goal was met because Barry succeeded.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Shape 158" descr=""/>
          <p:cNvPicPr/>
          <p:nvPr/>
        </p:nvPicPr>
        <p:blipFill>
          <a:blip r:embed="rId1"/>
          <a:stretch/>
        </p:blipFill>
        <p:spPr>
          <a:xfrm>
            <a:off x="2926800" y="1371600"/>
            <a:ext cx="3290400" cy="249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12480" y="516240"/>
            <a:ext cx="8518320" cy="41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concludes the introduction.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following page we will present you a set of questions to check your understanding of the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Then, you may begin the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12480" y="414720"/>
            <a:ext cx="8518320" cy="43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is a group of employees that work in an office.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532960" y="1872000"/>
            <a:ext cx="4078080" cy="108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12480" y="414720"/>
            <a:ext cx="8518320" cy="43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office has a goal to meet.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evaluate whether the Office goal has been met, we must evaluate employee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041720" y="1875960"/>
            <a:ext cx="1059840" cy="108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12480" y="414720"/>
            <a:ext cx="8518320" cy="43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Every employee has a goal to meet.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 the end of the week, they report their success or failure in meeting their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X means failure. A check mark means success.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532960" y="2194560"/>
            <a:ext cx="4078080" cy="108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12480" y="414720"/>
            <a:ext cx="8518320" cy="43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employees will contribute to the Office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Here, the arrow means that Barry contributes to the Office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Shape 134" descr=""/>
          <p:cNvPicPr/>
          <p:nvPr/>
        </p:nvPicPr>
        <p:blipFill>
          <a:blip r:embed="rId1"/>
          <a:stretch/>
        </p:blipFill>
        <p:spPr>
          <a:xfrm>
            <a:off x="3566880" y="1008720"/>
            <a:ext cx="2009520" cy="273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12480" y="414720"/>
            <a:ext cx="8518320" cy="43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 will contribute to teams. Teams and their employees share the same color.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Claude and Jacob are in Team 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Shape 140" descr=""/>
          <p:cNvPicPr/>
          <p:nvPr/>
        </p:nvPicPr>
        <p:blipFill>
          <a:blip r:embed="rId1"/>
          <a:stretch/>
        </p:blipFill>
        <p:spPr>
          <a:xfrm>
            <a:off x="3594240" y="1554480"/>
            <a:ext cx="1955520" cy="190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12480" y="516240"/>
            <a:ext cx="8518320" cy="41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order for Team A to meet its goal, both Claude and Jacob have to succeed in their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team failed because Claude did not succeed.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Shape 146" descr=""/>
          <p:cNvPicPr/>
          <p:nvPr/>
        </p:nvPicPr>
        <p:blipFill>
          <a:blip r:embed="rId1"/>
          <a:stretch/>
        </p:blipFill>
        <p:spPr>
          <a:xfrm>
            <a:off x="3595680" y="1616400"/>
            <a:ext cx="1952280" cy="19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12480" y="516240"/>
            <a:ext cx="8518320" cy="41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Similar to employees, a team may contribute to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Office Goal.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926440" y="1802160"/>
            <a:ext cx="3290400" cy="249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12120" y="516240"/>
            <a:ext cx="8518320" cy="41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number 1 next to the Office Goal, indicates that at least 1 employee/team has to succeed in order to meet the Office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926440" y="2011680"/>
            <a:ext cx="3290400" cy="249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2017-08-04T09:17:46Z</dcterms:modified>
  <cp:revision>10</cp:revision>
  <dc:subject/>
  <dc:title/>
</cp:coreProperties>
</file>