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868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176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look at employees’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the overall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1284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check mark means the office met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the office did not meet their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042440" y="1371600"/>
            <a:ext cx="1059480" cy="10594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042080" y="3127680"/>
            <a:ext cx="1060200" cy="10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12120" y="516240"/>
            <a:ext cx="8518680" cy="41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Barry or Team A  or both must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Goal was met because Barry succeeded.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Shape 158" descr=""/>
          <p:cNvPicPr/>
          <p:nvPr/>
        </p:nvPicPr>
        <p:blipFill>
          <a:blip r:embed="rId1"/>
          <a:stretch/>
        </p:blipFill>
        <p:spPr>
          <a:xfrm>
            <a:off x="2926800" y="1371600"/>
            <a:ext cx="329076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2480" y="516240"/>
            <a:ext cx="8518680" cy="41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concludes the 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following page we will present you a set of questions to check your understanding of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you may begin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8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2071080"/>
            <a:ext cx="4077000" cy="10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8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evaluate whether the Office goal has been met, we must evaluate employee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41720" y="1875960"/>
            <a:ext cx="1060200" cy="10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48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failure. A check mark means success.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2241000"/>
            <a:ext cx="4077000" cy="10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248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Here, the arrow means that Barry contributes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Shape 134" descr=""/>
          <p:cNvPicPr/>
          <p:nvPr/>
        </p:nvPicPr>
        <p:blipFill>
          <a:blip r:embed="rId1"/>
          <a:stretch/>
        </p:blipFill>
        <p:spPr>
          <a:xfrm>
            <a:off x="3566880" y="1008720"/>
            <a:ext cx="2009880" cy="27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12480" y="414720"/>
            <a:ext cx="8518680" cy="43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 will contribute to teams. Teams and their employees share the same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Claude and Jacob are in Team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Shape 140" descr=""/>
          <p:cNvPicPr/>
          <p:nvPr/>
        </p:nvPicPr>
        <p:blipFill>
          <a:blip r:embed="rId1"/>
          <a:stretch/>
        </p:blipFill>
        <p:spPr>
          <a:xfrm>
            <a:off x="3594240" y="1554480"/>
            <a:ext cx="1955880" cy="19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12480" y="516240"/>
            <a:ext cx="8518680" cy="41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for Team A to meet its goal, both Claude and Jacob have to succeed in their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team failed because Claude did not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Shape 146" descr=""/>
          <p:cNvPicPr/>
          <p:nvPr/>
        </p:nvPicPr>
        <p:blipFill>
          <a:blip r:embed="rId1"/>
          <a:stretch/>
        </p:blipFill>
        <p:spPr>
          <a:xfrm>
            <a:off x="3595680" y="1616400"/>
            <a:ext cx="1952640" cy="19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2480" y="516240"/>
            <a:ext cx="8518680" cy="41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may contribute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926440" y="1802160"/>
            <a:ext cx="329076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120" y="516240"/>
            <a:ext cx="8518680" cy="41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1 next to the Office Goal, indicates that at least 1 employee/team has to succeed in order to meet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440" y="2011680"/>
            <a:ext cx="329076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2017-08-03T13:53:07Z</dcterms:modified>
  <cp:revision>9</cp:revision>
  <dc:subject/>
  <dc:title/>
</cp:coreProperties>
</file>