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040" cy="289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1176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this task you will look at employees’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will have to determine how important each employee was for the the overall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12120" y="516240"/>
            <a:ext cx="85190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number 1 next to the Office Goal, indicates that at least 1 employee/team has to succeed in order to meet the Office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926440" y="2011680"/>
            <a:ext cx="3291120" cy="24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check mark means the office met their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X means the office did not meet their goal.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042080" y="1280160"/>
            <a:ext cx="1059840" cy="10598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4041720" y="3383280"/>
            <a:ext cx="1060560" cy="107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12120" y="516240"/>
            <a:ext cx="85190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win the reward, Barry or Team A must succeed.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Office Goal was met because Barry succeeded.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Shape 158" descr=""/>
          <p:cNvPicPr/>
          <p:nvPr/>
        </p:nvPicPr>
        <p:blipFill>
          <a:blip r:embed="rId1"/>
          <a:stretch/>
        </p:blipFill>
        <p:spPr>
          <a:xfrm>
            <a:off x="2926800" y="1371600"/>
            <a:ext cx="3291120" cy="24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12480" y="516240"/>
            <a:ext cx="85190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concludes the introduction.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following page we will present you a set of questions to check your understanding of the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Then, you may begin the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is a group of employees that work in an office.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514600" y="2071080"/>
            <a:ext cx="4077360" cy="105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office has a goal to meet.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evaluate whether the Office goal has been met, we must evaluate employee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041720" y="1875960"/>
            <a:ext cx="1060560" cy="108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Every employee has a goal to meet.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 the end of the week, they report their success or failure in meeting their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X means failure. A check mark means success.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514600" y="2241000"/>
            <a:ext cx="4077360" cy="105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employees will contribute to the Office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Here, the arrow means that Barry contributes to the Office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Shape 134" descr=""/>
          <p:cNvPicPr/>
          <p:nvPr/>
        </p:nvPicPr>
        <p:blipFill>
          <a:blip r:embed="rId1"/>
          <a:stretch/>
        </p:blipFill>
        <p:spPr>
          <a:xfrm>
            <a:off x="3566880" y="1008720"/>
            <a:ext cx="2010240" cy="274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1248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Others will contribute to teams. Teams and their employees share the same color.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Claude and Jacob are in Team 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Shape 140" descr=""/>
          <p:cNvPicPr/>
          <p:nvPr/>
        </p:nvPicPr>
        <p:blipFill>
          <a:blip r:embed="rId1"/>
          <a:stretch/>
        </p:blipFill>
        <p:spPr>
          <a:xfrm>
            <a:off x="3605040" y="1737360"/>
            <a:ext cx="1956240" cy="19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89800" y="414720"/>
            <a:ext cx="8519040" cy="43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Teams also have goals to meet.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number 2 next to the Team A node, indicates that at least 2 employees have to succeed in order for the team to meet its goal.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593880" y="1188720"/>
            <a:ext cx="1956240" cy="19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12480" y="516240"/>
            <a:ext cx="85190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order for Team A to meet its goal, both Claude and Jacob have to succeed in their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team failed because Claude did not succeed.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Shape 146" descr=""/>
          <p:cNvPicPr/>
          <p:nvPr/>
        </p:nvPicPr>
        <p:blipFill>
          <a:blip r:embed="rId1"/>
          <a:stretch/>
        </p:blipFill>
        <p:spPr>
          <a:xfrm>
            <a:off x="3595680" y="1616400"/>
            <a:ext cx="1953000" cy="191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12480" y="516240"/>
            <a:ext cx="85190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Similar to employees, a team may contribute to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Office Goal.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926440" y="1802160"/>
            <a:ext cx="3291120" cy="24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2017-08-02T18:48:42Z</dcterms:modified>
  <cp:revision>5</cp:revision>
  <dc:subject/>
  <dc:title/>
</cp:coreProperties>
</file>