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43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This is a group of employees that work in an office.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866900"/>
            <a:ext cx="52387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91175"/>
            <a:ext cx="8520600" cy="43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This is Management.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Management wants employees to be productive.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 do this, they give a reward</a:t>
            </a:r>
            <a:r>
              <a:rPr lang="en" sz="2400"/>
              <a:t> to every employee if the office reaches their goal</a:t>
            </a:r>
            <a:r>
              <a:rPr lang="en" sz="2400"/>
              <a:t> of productivity.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2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967425"/>
            <a:ext cx="19526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43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Every employee has a goal to meet.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At the end of the week, they report their success or failure in meeting their goal.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3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425500"/>
            <a:ext cx="56197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4a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75" y="1641025"/>
            <a:ext cx="2224500" cy="283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539075" y="5291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Some employees will report to management.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8587" y="5291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Others will report to teams.</a:t>
            </a:r>
          </a:p>
        </p:txBody>
      </p:sp>
      <p:pic>
        <p:nvPicPr>
          <p:cNvPr descr="image4b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37" y="1696724"/>
            <a:ext cx="2029025" cy="19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45175" y="42497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For a team to succeed, a certain number of its employees must succeed.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This number will be indicated to the left of the team.</a:t>
            </a:r>
          </a:p>
        </p:txBody>
      </p:sp>
      <p:pic>
        <p:nvPicPr>
          <p:cNvPr descr="image5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46" y="2490446"/>
            <a:ext cx="2089450" cy="20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Similar to employees, a team will report a success to management if they succeed.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image6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75" y="2025975"/>
            <a:ext cx="3254649" cy="25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58400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 win the reward, management must receive a certain number of successes.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This number will be indicated to the left of management.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image7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724" y="2187250"/>
            <a:ext cx="3064549" cy="2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43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In this task you will watch employees participate in the initiative.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will have to determine how important each employee was for the outcome.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EECF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41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