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04" autoAdjust="0"/>
    <p:restoredTop sz="94872" autoAdjust="0"/>
  </p:normalViewPr>
  <p:slideViewPr>
    <p:cSldViewPr>
      <p:cViewPr varScale="1">
        <p:scale>
          <a:sx n="76" d="100"/>
          <a:sy n="76" d="100"/>
        </p:scale>
        <p:origin x="57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835CE-BC00-634A-A3B6-B64EAD1DE23D}" type="datetimeFigureOut">
              <a:rPr lang="es-ES_tradnl" smtClean="0"/>
              <a:t>26/09/2016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A2644-27C2-3443-953E-C1A6A896F9C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2118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A2644-27C2-3443-953E-C1A6A896F9CB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82436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9"/>
          </a:xfrm>
        </p:spPr>
        <p:txBody>
          <a:bodyPr>
            <a:normAutofit/>
          </a:bodyPr>
          <a:lstStyle>
            <a:lvl1pPr marL="0" indent="0" algn="l">
              <a:buNone/>
              <a:defRPr sz="2667" b="0" i="1" cap="none" spc="160" baseline="0">
                <a:solidFill>
                  <a:schemeClr val="tx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DB6FE-8EEC-470E-A247-DB5A40DCCFD5}" type="datetimeFigureOut">
              <a:rPr lang="es-MX" smtClean="0"/>
              <a:t>26/09/2016</a:t>
            </a:fld>
            <a:endParaRPr lang="es-MX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8D5E44-F5D7-4FD2-8AC6-118667CB9690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2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8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DB6FE-8EEC-470E-A247-DB5A40DCCFD5}" type="datetimeFigureOut">
              <a:rPr lang="es-MX" smtClean="0"/>
              <a:t>26/09/2016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5E44-F5D7-4FD2-8AC6-118667CB969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DB6FE-8EEC-470E-A247-DB5A40DCCFD5}" type="datetimeFigureOut">
              <a:rPr lang="es-MX" smtClean="0"/>
              <a:t>26/09/2016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5E44-F5D7-4FD2-8AC6-118667CB969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39DB6FE-8EEC-470E-A247-DB5A40DCCFD5}" type="datetimeFigureOut">
              <a:rPr lang="es-MX" smtClean="0"/>
              <a:t>26/09/2016</a:t>
            </a:fld>
            <a:endParaRPr lang="es-MX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88D5E44-F5D7-4FD2-8AC6-118667CB9690}" type="slidenum">
              <a:rPr lang="es-MX" smtClean="0"/>
              <a:t>‹Nº›</a:t>
            </a:fld>
            <a:endParaRPr lang="es-MX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1"/>
            <a:ext cx="4572000" cy="1178299"/>
          </a:xfrm>
        </p:spPr>
        <p:txBody>
          <a:bodyPr>
            <a:normAutofit/>
          </a:bodyPr>
          <a:lstStyle>
            <a:lvl1pPr marL="0" indent="0" algn="l">
              <a:buNone/>
              <a:defRPr sz="2667" b="0" i="1" cap="none" spc="160" baseline="0">
                <a:solidFill>
                  <a:schemeClr val="tx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DB6FE-8EEC-470E-A247-DB5A40DCCFD5}" type="datetimeFigureOut">
              <a:rPr lang="es-MX" smtClean="0"/>
              <a:t>26/09/2016</a:t>
            </a:fld>
            <a:endParaRPr lang="es-MX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8D5E44-F5D7-4FD2-8AC6-118667CB9690}" type="slidenum">
              <a:rPr lang="es-MX" smtClean="0"/>
              <a:t>‹Nº›</a:t>
            </a:fld>
            <a:endParaRPr lang="es-MX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1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9"/>
            <a:ext cx="8439912" cy="1984248"/>
          </a:xfrm>
        </p:spPr>
        <p:txBody>
          <a:bodyPr>
            <a:noAutofit/>
          </a:bodyPr>
          <a:lstStyle>
            <a:lvl1pPr>
              <a:defRPr kumimoji="0" lang="en-US" sz="8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2133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2133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39DB6FE-8EEC-470E-A247-DB5A40DCCFD5}" type="datetimeFigureOut">
              <a:rPr lang="es-MX" smtClean="0"/>
              <a:t>26/09/2016</a:t>
            </a:fld>
            <a:endParaRPr lang="es-MX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88D5E44-F5D7-4FD2-8AC6-118667CB9690}" type="slidenum">
              <a:rPr lang="es-MX" smtClean="0"/>
              <a:t>‹Nº›</a:t>
            </a:fld>
            <a:endParaRPr lang="es-MX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1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667" b="0" i="1" spc="0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1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667" b="0" i="1" spc="0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2133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2133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E39DB6FE-8EEC-470E-A247-DB5A40DCCFD5}" type="datetimeFigureOut">
              <a:rPr lang="es-MX" smtClean="0"/>
              <a:t>26/09/2016</a:t>
            </a:fld>
            <a:endParaRPr lang="es-MX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88D5E44-F5D7-4FD2-8AC6-118667CB9690}" type="slidenum">
              <a:rPr lang="es-MX" smtClean="0"/>
              <a:t>‹Nº›</a:t>
            </a:fld>
            <a:endParaRPr lang="es-MX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DB6FE-8EEC-470E-A247-DB5A40DCCFD5}" type="datetimeFigureOut">
              <a:rPr lang="es-MX" smtClean="0"/>
              <a:t>26/09/2016</a:t>
            </a:fld>
            <a:endParaRPr lang="es-MX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8D5E44-F5D7-4FD2-8AC6-118667CB9690}" type="slidenum">
              <a:rPr lang="es-MX" smtClean="0"/>
              <a:t>‹Nº›</a:t>
            </a:fld>
            <a:endParaRPr lang="es-MX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DB6FE-8EEC-470E-A247-DB5A40DCCFD5}" type="datetimeFigureOut">
              <a:rPr lang="es-MX" smtClean="0"/>
              <a:t>26/09/2016</a:t>
            </a:fld>
            <a:endParaRPr lang="es-MX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8D5E44-F5D7-4FD2-8AC6-118667CB9690}" type="slidenum">
              <a:rPr lang="es-MX" smtClean="0"/>
              <a:t>‹Nº›</a:t>
            </a:fld>
            <a:endParaRPr lang="es-MX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1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8" y="1463040"/>
            <a:ext cx="3381375" cy="39671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133" b="0" i="1" spc="0" baseline="0">
                <a:solidFill>
                  <a:schemeClr val="tx2"/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2133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39DB6FE-8EEC-470E-A247-DB5A40DCCFD5}" type="datetimeFigureOut">
              <a:rPr lang="es-MX" smtClean="0"/>
              <a:t>26/09/2016</a:t>
            </a:fld>
            <a:endParaRPr lang="es-MX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88D5E44-F5D7-4FD2-8AC6-118667CB9690}" type="slidenum">
              <a:rPr lang="es-MX" smtClean="0"/>
              <a:t>‹Nº›</a:t>
            </a:fld>
            <a:endParaRPr lang="es-MX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6" y="0"/>
            <a:ext cx="3914775" cy="5657851"/>
          </a:xfrm>
        </p:spPr>
        <p:txBody>
          <a:bodyPr anchor="ctr" anchorCtr="0"/>
          <a:lstStyle>
            <a:lvl1pPr marL="0" indent="0" algn="ctr">
              <a:buNone/>
              <a:defRPr sz="4267">
                <a:solidFill>
                  <a:schemeClr val="tx1"/>
                </a:solidFill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200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133" i="1">
                <a:solidFill>
                  <a:schemeClr val="tx1"/>
                </a:solidFill>
              </a:defRPr>
            </a:lvl1pPr>
            <a:lvl2pPr marL="228594" indent="2117">
              <a:buNone/>
              <a:defRPr>
                <a:solidFill>
                  <a:schemeClr val="bg2"/>
                </a:solidFill>
              </a:defRPr>
            </a:lvl2pPr>
            <a:lvl3pPr marL="459306" indent="8466">
              <a:buNone/>
              <a:defRPr>
                <a:solidFill>
                  <a:schemeClr val="bg2"/>
                </a:solidFill>
              </a:defRPr>
            </a:lvl3pPr>
            <a:lvl4pPr marL="687900" indent="4233">
              <a:buNone/>
              <a:defRPr>
                <a:solidFill>
                  <a:schemeClr val="bg2"/>
                </a:solidFill>
              </a:defRPr>
            </a:lvl4pPr>
            <a:lvl5pPr marL="918610" indent="-2117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1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39DB6FE-8EEC-470E-A247-DB5A40DCCFD5}" type="datetimeFigureOut">
              <a:rPr lang="es-MX" smtClean="0"/>
              <a:t>26/09/2016</a:t>
            </a:fld>
            <a:endParaRPr lang="es-MX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88D5E44-F5D7-4FD2-8AC6-118667CB9690}" type="slidenum">
              <a:rPr lang="es-MX" smtClean="0"/>
              <a:t>‹Nº›</a:t>
            </a:fld>
            <a:endParaRPr lang="es-MX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333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E39DB6FE-8EEC-470E-A247-DB5A40DCCFD5}" type="datetimeFigureOut">
              <a:rPr lang="es-MX" smtClean="0"/>
              <a:t>26/09/2016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51" y="6543676"/>
            <a:ext cx="4086225" cy="247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333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333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B88D5E44-F5D7-4FD2-8AC6-118667CB9690}" type="slidenum">
              <a:rPr lang="es-MX" smtClean="0"/>
              <a:t>‹Nº›</a:t>
            </a:fld>
            <a:endParaRPr lang="es-MX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219170" rtl="0" eaLnBrk="1" latinLnBrk="0" hangingPunct="1">
        <a:spcBef>
          <a:spcPts val="533"/>
        </a:spcBef>
        <a:buNone/>
        <a:defRPr sz="5333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1219170" rtl="0" eaLnBrk="1" latinLnBrk="0" hangingPunct="1">
        <a:spcBef>
          <a:spcPts val="1600"/>
        </a:spcBef>
        <a:spcAft>
          <a:spcPts val="0"/>
        </a:spcAft>
        <a:buClr>
          <a:schemeClr val="accent5"/>
        </a:buClr>
        <a:buFont typeface="Arial" pitchFamily="34" charset="0"/>
        <a:buNone/>
        <a:defRPr sz="2400" b="0" i="0" kern="1200" cap="none" spc="4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228594" indent="-228594" algn="l" defTabSz="1219170" rtl="0" eaLnBrk="1" latinLnBrk="0" hangingPunct="1">
        <a:spcBef>
          <a:spcPts val="800"/>
        </a:spcBef>
        <a:buClr>
          <a:schemeClr val="accent1"/>
        </a:buClr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459306" indent="-220128" algn="l" defTabSz="1219170" rtl="0" eaLnBrk="1" latinLnBrk="0" hangingPunct="1">
        <a:spcBef>
          <a:spcPts val="800"/>
        </a:spcBef>
        <a:buClr>
          <a:schemeClr val="accent1"/>
        </a:buClr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690016" indent="-226478" algn="l" defTabSz="1219170" rtl="0" eaLnBrk="1" latinLnBrk="0" hangingPunct="1">
        <a:spcBef>
          <a:spcPts val="800"/>
        </a:spcBef>
        <a:buClr>
          <a:schemeClr val="accent1"/>
        </a:buClr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918610" indent="-230712" algn="l" defTabSz="1219170" rtl="0" eaLnBrk="1" latinLnBrk="0" hangingPunct="1">
        <a:spcBef>
          <a:spcPts val="800"/>
        </a:spcBef>
        <a:buClr>
          <a:schemeClr val="accent1"/>
        </a:buClr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1158211" indent="-231642" algn="l" defTabSz="1219170" rtl="0" eaLnBrk="1" latinLnBrk="0" hangingPunct="1">
        <a:spcBef>
          <a:spcPts val="800"/>
        </a:spcBef>
        <a:buClr>
          <a:schemeClr val="accent1"/>
        </a:buClr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1426428" indent="-231642" algn="l" defTabSz="1219170" rtl="0" eaLnBrk="1" latinLnBrk="0" hangingPunct="1">
        <a:spcBef>
          <a:spcPts val="800"/>
        </a:spcBef>
        <a:buClr>
          <a:schemeClr val="accent1"/>
        </a:buClr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1658071" indent="-231642" algn="l" defTabSz="1219170" rtl="0" eaLnBrk="1" latinLnBrk="0" hangingPunct="1">
        <a:spcBef>
          <a:spcPts val="800"/>
        </a:spcBef>
        <a:buClr>
          <a:schemeClr val="accent1"/>
        </a:buClr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1877521" indent="-231642" algn="l" defTabSz="1219170" rtl="0" eaLnBrk="1" latinLnBrk="0" hangingPunct="1">
        <a:spcBef>
          <a:spcPts val="800"/>
        </a:spcBef>
        <a:buClr>
          <a:schemeClr val="accent1"/>
        </a:buClr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611560" y="1207332"/>
            <a:ext cx="8276169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8 Days Later" panose="020B0603050302020204" pitchFamily="34" charset="0"/>
              </a:rPr>
              <a:t>CON</a:t>
            </a:r>
            <a:r>
              <a:rPr lang="es-ES" sz="24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8 Days Later" panose="020B0603050302020204" pitchFamily="34" charset="0"/>
              </a:rPr>
              <a:t>C3P</a:t>
            </a:r>
            <a:r>
              <a:rPr lang="es-E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8 Days Later" panose="020B0603050302020204" pitchFamily="34" charset="0"/>
              </a:rPr>
              <a:t>TO 3 </a:t>
            </a:r>
            <a:r>
              <a:rPr lang="es-ES" sz="2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8 Days Later" panose="020B0603050302020204" pitchFamily="34" charset="0"/>
              </a:rPr>
              <a:t>PRODUCCIONES</a:t>
            </a:r>
          </a:p>
          <a:p>
            <a:pPr algn="ctr"/>
            <a:endParaRPr lang="es-ES" sz="2400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8 Days Later" panose="020B0603050302020204" pitchFamily="34" charset="0"/>
            </a:endParaRPr>
          </a:p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 e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mpresa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100% 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mexicana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enfocada en brindar a sus clientes un servicio con calidad y eficiencia 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en:</a:t>
            </a:r>
          </a:p>
          <a:p>
            <a:pPr algn="ctr"/>
            <a:endParaRPr lang="es-E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s-E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Organización</a:t>
            </a:r>
            <a:r>
              <a:rPr lang="es-E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Producción y Realización de Eventos Empresariales, Artísticos y Culturales.</a:t>
            </a:r>
            <a:endParaRPr lang="es-MX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7" t="27173" r="9524" b="18560"/>
          <a:stretch/>
        </p:blipFill>
        <p:spPr>
          <a:xfrm rot="1538881">
            <a:off x="5985379" y="764645"/>
            <a:ext cx="2857123" cy="85935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662494"/>
            <a:ext cx="3168236" cy="237617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662494"/>
            <a:ext cx="3327164" cy="249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28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6634" y="1313462"/>
            <a:ext cx="4158058" cy="291469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11960" y="4077072"/>
            <a:ext cx="4776185" cy="25970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6 Imagen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7" t="27173" r="9524" b="18560"/>
          <a:stretch/>
        </p:blipFill>
        <p:spPr>
          <a:xfrm rot="1538881">
            <a:off x="6273411" y="836653"/>
            <a:ext cx="2857123" cy="859356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5348587" y="3563724"/>
            <a:ext cx="286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latin typeface="28 Days Later" panose="020B0603050302020204" pitchFamily="34" charset="0"/>
              </a:rPr>
              <a:t>CMP MONTERREY 2016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547664" y="851797"/>
            <a:ext cx="1535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smtClean="0">
                <a:latin typeface="28 Days Later" panose="020B0603050302020204" pitchFamily="34" charset="0"/>
              </a:rPr>
              <a:t>CVDL LEON</a:t>
            </a:r>
            <a:endParaRPr lang="es-MX" sz="2400" dirty="0">
              <a:latin typeface="28 Days Later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55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576" y="723842"/>
            <a:ext cx="3168352" cy="349724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6 Image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7" t="27173" r="9524" b="18560"/>
          <a:stretch/>
        </p:blipFill>
        <p:spPr>
          <a:xfrm rot="1538881">
            <a:off x="6273411" y="836653"/>
            <a:ext cx="2857123" cy="85935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645024"/>
            <a:ext cx="3485555" cy="231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6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7 Rectángulo"/>
          <p:cNvSpPr/>
          <p:nvPr/>
        </p:nvSpPr>
        <p:spPr>
          <a:xfrm>
            <a:off x="1691680" y="2708920"/>
            <a:ext cx="6031798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s-E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8 Days Later" panose="020B0603050302020204" pitchFamily="34" charset="0"/>
            </a:endParaRPr>
          </a:p>
          <a:p>
            <a:pPr algn="ctr"/>
            <a:endParaRPr lang="es-E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8 Days Later" panose="020B0603050302020204" pitchFamily="34" charset="0"/>
            </a:endParaRPr>
          </a:p>
        </p:txBody>
      </p:sp>
      <p:pic>
        <p:nvPicPr>
          <p:cNvPr id="6" name="6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7" t="27173" r="9524" b="18560"/>
          <a:stretch/>
        </p:blipFill>
        <p:spPr>
          <a:xfrm>
            <a:off x="700338" y="2276872"/>
            <a:ext cx="8014481" cy="241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47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79512" y="1165837"/>
            <a:ext cx="18242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8 Days Later" panose="020B0603050302020204" pitchFamily="34" charset="0"/>
              </a:rPr>
              <a:t>M</a:t>
            </a:r>
            <a:r>
              <a:rPr lang="es-E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8 Days Later" panose="020B0603050302020204" pitchFamily="34" charset="0"/>
              </a:rPr>
              <a:t>ISION</a:t>
            </a:r>
            <a:endParaRPr lang="es-MX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8 Days Later" panose="020B0603050302020204" pitchFamily="34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39221" y="1963062"/>
            <a:ext cx="72248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Brindar un servicio eficiente, con calidad, creatividad e innovación para lograr el éxito de los proyectos y eventos de nuestros clientes.</a:t>
            </a:r>
            <a:endParaRPr lang="es-MX" dirty="0"/>
          </a:p>
        </p:txBody>
      </p:sp>
      <p:sp>
        <p:nvSpPr>
          <p:cNvPr id="4" name="3 Rectángulo"/>
          <p:cNvSpPr/>
          <p:nvPr/>
        </p:nvSpPr>
        <p:spPr>
          <a:xfrm>
            <a:off x="323528" y="3102038"/>
            <a:ext cx="14253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8 Days Later" panose="020B0603050302020204" pitchFamily="34" charset="0"/>
              </a:rPr>
              <a:t>V</a:t>
            </a:r>
            <a:r>
              <a:rPr lang="es-E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8 Days Later" panose="020B0603050302020204" pitchFamily="34" charset="0"/>
              </a:rPr>
              <a:t>ISI</a:t>
            </a:r>
            <a:r>
              <a:rPr lang="es-ES_tradnl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8 Days Later" panose="020B0603050302020204" pitchFamily="34" charset="0"/>
              </a:rPr>
              <a:t>O</a:t>
            </a:r>
            <a:r>
              <a:rPr lang="es-E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8 Days Later" panose="020B0603050302020204" pitchFamily="34" charset="0"/>
              </a:rPr>
              <a:t>N</a:t>
            </a:r>
            <a:endParaRPr lang="es-MX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8 Days Later" panose="020B0603050302020204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275522" y="3895393"/>
            <a:ext cx="1190532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/>
              <a:t>Ser una empresa líder, reconocida, distinguida y renombrada</a:t>
            </a:r>
            <a:endParaRPr lang="es-MX" dirty="0"/>
          </a:p>
          <a:p>
            <a:r>
              <a:rPr lang="es-ES" dirty="0"/>
              <a:t>Proveer soluciones y servicios con calidad, eficacia, eficiencia e innovación.</a:t>
            </a:r>
            <a:endParaRPr lang="es-MX" dirty="0"/>
          </a:p>
          <a:p>
            <a:r>
              <a:rPr lang="es-ES" dirty="0"/>
              <a:t>Ofrecer toda nuestra experiencia, habilidad y capacidad de las personas que nos integran.</a:t>
            </a:r>
            <a:endParaRPr lang="es-MX" dirty="0"/>
          </a:p>
          <a:p>
            <a:r>
              <a:rPr lang="es-ES" dirty="0"/>
              <a:t>Honestidad, lealtad y compromiso hacia nuestros cliente y a nosotros mismos.</a:t>
            </a:r>
            <a:endParaRPr lang="es-MX" dirty="0"/>
          </a:p>
          <a:p>
            <a:r>
              <a:rPr lang="es-ES" dirty="0"/>
              <a:t>Controles estrictos de los procesos operativos de cada evento para garantizar </a:t>
            </a:r>
            <a:endParaRPr lang="es-ES" dirty="0" smtClean="0"/>
          </a:p>
          <a:p>
            <a:r>
              <a:rPr lang="es-ES" dirty="0" smtClean="0"/>
              <a:t>un  </a:t>
            </a:r>
            <a:r>
              <a:rPr lang="es-ES" dirty="0"/>
              <a:t>servicio libre de errores.</a:t>
            </a:r>
            <a:endParaRPr lang="es-MX" dirty="0"/>
          </a:p>
          <a:p>
            <a:r>
              <a:rPr lang="es-ES_tradnl" dirty="0"/>
              <a:t>Crecer nuestra gama de productos y servicios, así como las utilidades.</a:t>
            </a:r>
            <a:endParaRPr lang="es-MX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7" t="27173" r="9524" b="18560"/>
          <a:stretch/>
        </p:blipFill>
        <p:spPr>
          <a:xfrm rot="1538881">
            <a:off x="6273411" y="836653"/>
            <a:ext cx="2857123" cy="85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96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683568" y="1605228"/>
            <a:ext cx="1963999" cy="666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3733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8 Days Later" panose="020B0603050302020204" pitchFamily="34" charset="0"/>
              </a:rPr>
              <a:t>V</a:t>
            </a:r>
            <a:r>
              <a:rPr lang="es-ES_tradnl" sz="3733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8 Days Later" panose="020B0603050302020204" pitchFamily="34" charset="0"/>
              </a:rPr>
              <a:t>ALORES</a:t>
            </a:r>
            <a:endParaRPr lang="es-MX" sz="3733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8 Days Later" panose="020B0603050302020204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2915816" y="2780928"/>
            <a:ext cx="758484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8 Days Later" panose="020B0603050302020204" pitchFamily="34" charset="0"/>
              </a:rPr>
              <a:t>L</a:t>
            </a:r>
            <a:r>
              <a:rPr lang="es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8 Days Later" panose="020B0603050302020204" pitchFamily="34" charset="0"/>
              </a:rPr>
              <a:t>IDERAZGO		</a:t>
            </a:r>
            <a:r>
              <a:rPr lang="es-E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Ejemplo </a:t>
            </a:r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 inspira</a:t>
            </a:r>
            <a:endParaRPr lang="es-MX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8 Days Later" panose="020B0603050302020204" pitchFamily="34" charset="0"/>
              </a:rPr>
              <a:t>C</a:t>
            </a:r>
            <a:r>
              <a:rPr lang="es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8 Days Later" panose="020B0603050302020204" pitchFamily="34" charset="0"/>
              </a:rPr>
              <a:t>OMPROMISO</a:t>
            </a:r>
            <a:r>
              <a:rPr lang="es-ES" sz="2800" dirty="0">
                <a:latin typeface="28 Days Later" panose="020B0603050302020204" pitchFamily="34" charset="0"/>
              </a:rPr>
              <a:t>	</a:t>
            </a:r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s-E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cciones </a:t>
            </a:r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 transforman</a:t>
            </a:r>
            <a:endParaRPr lang="es-MX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8 Days Later" panose="020B0603050302020204" pitchFamily="34" charset="0"/>
              </a:rPr>
              <a:t>C</a:t>
            </a:r>
            <a:r>
              <a:rPr lang="es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8 Days Later" panose="020B0603050302020204" pitchFamily="34" charset="0"/>
              </a:rPr>
              <a:t>OLABORACION	</a:t>
            </a:r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lang="es-E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nión </a:t>
            </a:r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 engrandece</a:t>
            </a:r>
            <a:endParaRPr lang="es-MX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8 Days Later" panose="020B0603050302020204" pitchFamily="34" charset="0"/>
              </a:rPr>
              <a:t>S</a:t>
            </a:r>
            <a:r>
              <a:rPr lang="es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8 Days Later" panose="020B0603050302020204" pitchFamily="34" charset="0"/>
              </a:rPr>
              <a:t>ERVICIO</a:t>
            </a:r>
            <a:r>
              <a:rPr lang="es-ES" sz="2000" b="1" dirty="0"/>
              <a:t>	</a:t>
            </a:r>
            <a:r>
              <a:rPr lang="es-ES" sz="2000" b="1" dirty="0" smtClean="0"/>
              <a:t>	</a:t>
            </a:r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s-E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uestra </a:t>
            </a:r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razón de ser</a:t>
            </a:r>
            <a:endParaRPr lang="es-MX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8 Days Later" panose="020B0603050302020204" pitchFamily="34" charset="0"/>
              </a:rPr>
              <a:t>P</a:t>
            </a:r>
            <a:r>
              <a:rPr lang="es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8 Days Later" panose="020B0603050302020204" pitchFamily="34" charset="0"/>
              </a:rPr>
              <a:t>ASION		</a:t>
            </a:r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s-E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eleites </a:t>
            </a:r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 ser humano</a:t>
            </a:r>
            <a:endParaRPr lang="es-MX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8 Days Later" panose="020B0603050302020204" pitchFamily="34" charset="0"/>
              </a:rPr>
              <a:t>H</a:t>
            </a:r>
            <a:r>
              <a:rPr lang="es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8 Days Later" panose="020B0603050302020204" pitchFamily="34" charset="0"/>
              </a:rPr>
              <a:t>ONESTIDAD		</a:t>
            </a:r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s-E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 </a:t>
            </a:r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secreto de la vida</a:t>
            </a:r>
            <a:endParaRPr lang="es-MX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7" t="27173" r="9524" b="18560"/>
          <a:stretch/>
        </p:blipFill>
        <p:spPr>
          <a:xfrm rot="1538881">
            <a:off x="6273411" y="836653"/>
            <a:ext cx="2857123" cy="85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5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115616" y="680875"/>
            <a:ext cx="2315506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733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8 Days Later" panose="020B0603050302020204" pitchFamily="34" charset="0"/>
              </a:rPr>
              <a:t>S</a:t>
            </a:r>
            <a:r>
              <a:rPr lang="es-MX" sz="3733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8 Days Later" panose="020B0603050302020204" pitchFamily="34" charset="0"/>
              </a:rPr>
              <a:t>ERVICIOS</a:t>
            </a:r>
            <a:endParaRPr lang="es-MX" sz="3733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8 Days Later" panose="020B0603050302020204" pitchFamily="34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1115616" y="1484784"/>
            <a:ext cx="67687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Tenemos la capacidad para cubrir todo tipo de </a:t>
            </a:r>
            <a:r>
              <a:rPr lang="es-ES" b="1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presentaciones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 espacios abiertos, cerrados, hoteles, asambleas, congresos, convenciones, juntas de consejo, conciertos, fiestas tema, exposiciones, seminarios, ferias, lanzamiento de producto, activaciones, etc.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6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7" t="27173" r="9524" b="18560"/>
          <a:stretch/>
        </p:blipFill>
        <p:spPr>
          <a:xfrm rot="1538881">
            <a:off x="6273411" y="836653"/>
            <a:ext cx="2857123" cy="859356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492910"/>
            <a:ext cx="3562336" cy="2671752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646666"/>
            <a:ext cx="3563888" cy="236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47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355196" y="1191532"/>
            <a:ext cx="46463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Lineal 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convencional, mezcladoras análogas y digitales, sistemas auto amplificados, procesadores de dinámica, micrófonos inalámbricos y alámbricos, sistemas de monitoreo personal, etc.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3674534" y="4790551"/>
            <a:ext cx="39604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Pantallas 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proyección con marco y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tripie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video proyectores HD y convencional, pantallas de plasma, pantallas de leds interior y </a:t>
            </a: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exterior.</a:t>
            </a:r>
          </a:p>
        </p:txBody>
      </p:sp>
      <p:pic>
        <p:nvPicPr>
          <p:cNvPr id="8" name="6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7" t="27173" r="9524" b="18560"/>
          <a:stretch/>
        </p:blipFill>
        <p:spPr>
          <a:xfrm rot="1538881">
            <a:off x="6273411" y="836653"/>
            <a:ext cx="2857123" cy="859356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355933" y="710357"/>
            <a:ext cx="9236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8 Days Later" panose="020B0603050302020204" pitchFamily="34" charset="0"/>
              </a:rPr>
              <a:t>A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8 Days Later" panose="020B0603050302020204" pitchFamily="34" charset="0"/>
              </a:rPr>
              <a:t>UDIO</a:t>
            </a:r>
            <a:endParaRPr lang="es-ES_tradnl" dirty="0"/>
          </a:p>
        </p:txBody>
      </p:sp>
      <p:sp>
        <p:nvSpPr>
          <p:cNvPr id="3" name="Rectángulo 2"/>
          <p:cNvSpPr/>
          <p:nvPr/>
        </p:nvSpPr>
        <p:spPr>
          <a:xfrm>
            <a:off x="3635896" y="4135628"/>
            <a:ext cx="9829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8 Days Later" panose="020B0603050302020204" pitchFamily="34" charset="0"/>
              </a:rPr>
              <a:t>V</a:t>
            </a:r>
            <a:r>
              <a:rPr lang="es-E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8 Days Later" panose="020B0603050302020204" pitchFamily="34" charset="0"/>
              </a:rPr>
              <a:t>IDEO </a:t>
            </a:r>
            <a:endParaRPr lang="es-ES_tradnl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6015" y="1917975"/>
            <a:ext cx="2710743" cy="179905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33" y="4005064"/>
            <a:ext cx="2725815" cy="204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0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77714" y="1316765"/>
            <a:ext cx="8448939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8 Days Later" panose="020B0603050302020204" pitchFamily="34" charset="0"/>
              </a:rPr>
              <a:t>I</a:t>
            </a:r>
            <a:r>
              <a:rPr lang="es-E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8 Days Later" panose="020B0603050302020204" pitchFamily="34" charset="0"/>
              </a:rPr>
              <a:t>LUMINACION</a:t>
            </a:r>
            <a:endParaRPr lang="es-E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8 Days Later" panose="020B0603050302020204" pitchFamily="34" charset="0"/>
            </a:endParaRPr>
          </a:p>
          <a:p>
            <a:endParaRPr lang="es-ES" sz="9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8 Days Later" panose="020B0603050302020204" pitchFamily="34" charset="0"/>
            </a:endParaRPr>
          </a:p>
          <a:p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Iluminación 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inteligente “Cabeza móvil”, Leds,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beam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convencional.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177714" y="2636137"/>
            <a:ext cx="8736971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8 Days Later" panose="020B0603050302020204" pitchFamily="34" charset="0"/>
              </a:rPr>
              <a:t>E</a:t>
            </a:r>
            <a:r>
              <a:rPr lang="es-E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8 Days Later" panose="020B0603050302020204" pitchFamily="34" charset="0"/>
              </a:rPr>
              <a:t>STRUCTURAS</a:t>
            </a:r>
          </a:p>
          <a:p>
            <a:endParaRPr lang="es-ES" sz="9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8 Days Later" panose="020B0603050302020204" pitchFamily="34" charset="0"/>
            </a:endParaRPr>
          </a:p>
          <a:p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Escenarios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Ground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support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Truss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Genie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Tower, vallas de seguridad, motores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177715" y="3940796"/>
            <a:ext cx="835472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8 Days Later" panose="020B0603050302020204" pitchFamily="34" charset="0"/>
              </a:rPr>
              <a:t>P</a:t>
            </a:r>
            <a:r>
              <a:rPr lang="es-E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8 Days Later" panose="020B0603050302020204" pitchFamily="34" charset="0"/>
              </a:rPr>
              <a:t>RODUCCION 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8 Days Later" panose="020B0603050302020204" pitchFamily="34" charset="0"/>
              </a:rPr>
              <a:t>D3 </a:t>
            </a:r>
            <a:r>
              <a:rPr lang="es-E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8 Days Later" panose="020B0603050302020204" pitchFamily="34" charset="0"/>
              </a:rPr>
              <a:t>V</a:t>
            </a:r>
            <a:r>
              <a:rPr lang="es-E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8 Days Later" panose="020B0603050302020204" pitchFamily="34" charset="0"/>
              </a:rPr>
              <a:t>IDEO</a:t>
            </a:r>
          </a:p>
          <a:p>
            <a:endParaRPr lang="es-E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8 Days Later" panose="020B0603050302020204" pitchFamily="34" charset="0"/>
            </a:endParaRPr>
          </a:p>
          <a:p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Formato 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standard y Full HD, edición y post-producción, elaboración de videos corporativos, video memoria, inductivos, comerciales, animaciones en 2D y 3D,  circuito cerrado, unidad móvil, levantamiento de imagen, fotografía, etc.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6 Image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7" t="27173" r="9524" b="18560"/>
          <a:stretch/>
        </p:blipFill>
        <p:spPr>
          <a:xfrm rot="1538881">
            <a:off x="6273411" y="836653"/>
            <a:ext cx="2857123" cy="85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17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41132" y="1262290"/>
            <a:ext cx="75608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8 Days Later" panose="020B0603050302020204" pitchFamily="34" charset="0"/>
              </a:rPr>
              <a:t>P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8 Days Later" panose="020B0603050302020204" pitchFamily="34" charset="0"/>
              </a:rPr>
              <a:t>RODUCCIÓN </a:t>
            </a:r>
            <a:r>
              <a:rPr lang="es-E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8 Days Later" panose="020B0603050302020204" pitchFamily="34" charset="0"/>
              </a:rPr>
              <a:t>DE </a:t>
            </a:r>
            <a:r>
              <a:rPr lang="es-E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8 Days Later" panose="020B0603050302020204" pitchFamily="34" charset="0"/>
              </a:rPr>
              <a:t>A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8 Days Later" panose="020B0603050302020204" pitchFamily="34" charset="0"/>
              </a:rPr>
              <a:t>UDIO   </a:t>
            </a:r>
            <a:endParaRPr lang="es-E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8 Days Later" panose="020B0603050302020204" pitchFamily="34" charset="0"/>
            </a:endParaRPr>
          </a:p>
          <a:p>
            <a:endParaRPr lang="es-E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8 Days Later" panose="020B0603050302020204" pitchFamily="34" charset="0"/>
            </a:endParaRPr>
          </a:p>
          <a:p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Grabación 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post-producción de comerciales, spots, promociónales, doblaje, locución, estudio de grabación digital, sala de ensayos, producción musical, publicidad (jingles), temas institucionales para empresas.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4860032" y="4077072"/>
            <a:ext cx="352839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8 Days Later" panose="020B0603050302020204" pitchFamily="34" charset="0"/>
              </a:rPr>
              <a:t>E</a:t>
            </a:r>
            <a:r>
              <a:rPr lang="es-E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8 Days Later" panose="020B0603050302020204" pitchFamily="34" charset="0"/>
              </a:rPr>
              <a:t>SCENOGRAFÍA</a:t>
            </a:r>
          </a:p>
          <a:p>
            <a:endParaRPr lang="es-E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8 Days Later" panose="020B0603050302020204" pitchFamily="34" charset="0"/>
            </a:endParaRPr>
          </a:p>
          <a:p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Diseño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elaboración y montaje de escenografías, lonas, mantas y medios impresos.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101" name="Picture 5" descr="E:\FOTOS C3P\CIRT PUEBLA\IMG_159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32" y="3501008"/>
            <a:ext cx="4401415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6 Image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7" t="27173" r="9524" b="18560"/>
          <a:stretch/>
        </p:blipFill>
        <p:spPr>
          <a:xfrm rot="1538881">
            <a:off x="6273411" y="836653"/>
            <a:ext cx="2857123" cy="85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96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494" y="3745194"/>
            <a:ext cx="3756530" cy="28173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1 Rectángulo"/>
          <p:cNvSpPr/>
          <p:nvPr/>
        </p:nvSpPr>
        <p:spPr>
          <a:xfrm>
            <a:off x="288015" y="2673602"/>
            <a:ext cx="6351198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8 Days Later" panose="020B0603050302020204" pitchFamily="34" charset="0"/>
              </a:rPr>
              <a:t>S</a:t>
            </a:r>
            <a:r>
              <a:rPr lang="es-E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8 Days Later" panose="020B0603050302020204" pitchFamily="34" charset="0"/>
              </a:rPr>
              <a:t>TAND</a:t>
            </a:r>
          </a:p>
          <a:p>
            <a:endParaRPr lang="es-E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8 Days Later" panose="020B0603050302020204" pitchFamily="34" charset="0"/>
            </a:endParaRPr>
          </a:p>
          <a:p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Diseño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elaboración y montaje de stands “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 sistema”, entrega de proyecto con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render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288015" y="1111316"/>
            <a:ext cx="669674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8 Days Later" panose="020B0603050302020204" pitchFamily="34" charset="0"/>
              </a:rPr>
              <a:t>T</a:t>
            </a:r>
            <a:r>
              <a:rPr lang="es-E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8 Days Later" panose="020B0603050302020204" pitchFamily="34" charset="0"/>
              </a:rPr>
              <a:t>RADUCCION </a:t>
            </a:r>
            <a:r>
              <a:rPr lang="es-E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8 Days Later" panose="020B0603050302020204" pitchFamily="34" charset="0"/>
              </a:rPr>
              <a:t>S</a:t>
            </a:r>
            <a:r>
              <a:rPr lang="es-E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8 Days Later" panose="020B0603050302020204" pitchFamily="34" charset="0"/>
              </a:rPr>
              <a:t>IMULTANEA</a:t>
            </a:r>
          </a:p>
          <a:p>
            <a:endParaRPr lang="es-ES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8 Days Later" panose="020B0603050302020204" pitchFamily="34" charset="0"/>
            </a:endParaRPr>
          </a:p>
          <a:p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Cabinas 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aisladas, equipo de radio frecuencia, traductores Inglés, Español, Francés, Chino, Alemán.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288015" y="4235889"/>
            <a:ext cx="5004065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8 Days Later" panose="020B0603050302020204" pitchFamily="34" charset="0"/>
              </a:rPr>
              <a:t>E</a:t>
            </a:r>
            <a:r>
              <a:rPr lang="es-E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8 Days Later" panose="020B0603050302020204" pitchFamily="34" charset="0"/>
              </a:rPr>
              <a:t>FECTOS </a:t>
            </a:r>
            <a:r>
              <a:rPr lang="es-E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8 Days Later" panose="020B0603050302020204" pitchFamily="34" charset="0"/>
              </a:rPr>
              <a:t>E</a:t>
            </a:r>
            <a:r>
              <a:rPr lang="es-E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8 Days Later" panose="020B0603050302020204" pitchFamily="34" charset="0"/>
              </a:rPr>
              <a:t>SPECIALES</a:t>
            </a:r>
          </a:p>
          <a:p>
            <a:endParaRPr lang="es-E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8 Days Later" panose="020B0603050302020204" pitchFamily="34" charset="0"/>
            </a:endParaRPr>
          </a:p>
          <a:p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Pirotecnia 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“Interior y Exterior”,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papirotecnia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(Efectos de papel), maquinas de niebla,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Haze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CO2, rayo láser, etc.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7" t="27173" r="9524" b="18560"/>
          <a:stretch/>
        </p:blipFill>
        <p:spPr>
          <a:xfrm rot="1538881">
            <a:off x="6273411" y="836653"/>
            <a:ext cx="2857123" cy="85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85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251520" y="980728"/>
            <a:ext cx="5531213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267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8 Days Later" panose="020B0603050302020204" pitchFamily="34" charset="0"/>
              </a:rPr>
              <a:t>E</a:t>
            </a:r>
            <a:r>
              <a:rPr lang="es-ES" sz="4267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8 Days Later" panose="020B0603050302020204" pitchFamily="34" charset="0"/>
              </a:rPr>
              <a:t>VENTOS  </a:t>
            </a:r>
            <a:r>
              <a:rPr lang="es-ES" sz="4267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8 Days Later" panose="020B0603050302020204" pitchFamily="34" charset="0"/>
              </a:rPr>
              <a:t>R</a:t>
            </a:r>
            <a:r>
              <a:rPr lang="es-ES" sz="4267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8 Days Later" panose="020B0603050302020204" pitchFamily="34" charset="0"/>
              </a:rPr>
              <a:t>EALIZADOS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4" y="1908052"/>
            <a:ext cx="3773133" cy="250414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2331" y="3861048"/>
            <a:ext cx="3552394" cy="266429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6 Imagen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7" t="27173" r="9524" b="18560"/>
          <a:stretch/>
        </p:blipFill>
        <p:spPr>
          <a:xfrm rot="1538881">
            <a:off x="6113948" y="800173"/>
            <a:ext cx="2857123" cy="85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4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TC101790491[[fn=Mylar]]</Template>
  <TotalTime>1952</TotalTime>
  <Words>453</Words>
  <Application>Microsoft Office PowerPoint</Application>
  <PresentationFormat>Presentación en pantalla (4:3)</PresentationFormat>
  <Paragraphs>56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28 Days Later</vt:lpstr>
      <vt:lpstr>Arial</vt:lpstr>
      <vt:lpstr>Calibri</vt:lpstr>
      <vt:lpstr>Corbel</vt:lpstr>
      <vt:lpstr>Tahoma</vt:lpstr>
      <vt:lpstr>Tunga</vt:lpstr>
      <vt:lpstr>Mylar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DELL ROJA</dc:creator>
  <cp:lastModifiedBy>Personal</cp:lastModifiedBy>
  <cp:revision>86</cp:revision>
  <dcterms:created xsi:type="dcterms:W3CDTF">2014-08-12T18:40:18Z</dcterms:created>
  <dcterms:modified xsi:type="dcterms:W3CDTF">2016-09-26T19:48:43Z</dcterms:modified>
</cp:coreProperties>
</file>