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1193-F8CA-2245-B676-1B2CCEC5967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49B1-2923-064C-A5E3-58D0D05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1193-F8CA-2245-B676-1B2CCEC5967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49B1-2923-064C-A5E3-58D0D05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1193-F8CA-2245-B676-1B2CCEC5967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49B1-2923-064C-A5E3-58D0D05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0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1193-F8CA-2245-B676-1B2CCEC5967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49B1-2923-064C-A5E3-58D0D05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4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1193-F8CA-2245-B676-1B2CCEC5967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49B1-2923-064C-A5E3-58D0D05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5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1193-F8CA-2245-B676-1B2CCEC5967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49B1-2923-064C-A5E3-58D0D05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1193-F8CA-2245-B676-1B2CCEC5967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49B1-2923-064C-A5E3-58D0D05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1193-F8CA-2245-B676-1B2CCEC5967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49B1-2923-064C-A5E3-58D0D05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3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1193-F8CA-2245-B676-1B2CCEC5967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49B1-2923-064C-A5E3-58D0D05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1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1193-F8CA-2245-B676-1B2CCEC5967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49B1-2923-064C-A5E3-58D0D05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3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1193-F8CA-2245-B676-1B2CCEC5967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49B1-2923-064C-A5E3-58D0D05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1193-F8CA-2245-B676-1B2CCEC5967F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D49B1-2923-064C-A5E3-58D0D05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in Behavior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6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on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folder for project</a:t>
            </a:r>
          </a:p>
          <a:p>
            <a:r>
              <a:rPr lang="en-US" dirty="0" smtClean="0"/>
              <a:t>Upload .</a:t>
            </a:r>
            <a:r>
              <a:rPr lang="en-US" dirty="0" err="1" smtClean="0"/>
              <a:t>nlogo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Make .txt file (create your batch job)</a:t>
            </a:r>
          </a:p>
          <a:p>
            <a:r>
              <a:rPr lang="en-US" dirty="0" smtClean="0"/>
              <a:t>Open Shell</a:t>
            </a:r>
          </a:p>
          <a:p>
            <a:pPr lvl="1"/>
            <a:r>
              <a:rPr lang="en-US" dirty="0" smtClean="0"/>
              <a:t>Module load </a:t>
            </a:r>
            <a:r>
              <a:rPr lang="en-US" dirty="0" err="1" smtClean="0"/>
              <a:t>dSQ</a:t>
            </a:r>
            <a:endParaRPr lang="en-US" dirty="0" smtClean="0"/>
          </a:p>
          <a:p>
            <a:pPr lvl="1"/>
            <a:r>
              <a:rPr lang="en-US" dirty="0" err="1" smtClean="0"/>
              <a:t>dsq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job-file </a:t>
            </a:r>
            <a:r>
              <a:rPr lang="en-US" dirty="0" err="1" smtClean="0"/>
              <a:t>TXT_File.txt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err="1" smtClean="0"/>
              <a:t>mem</a:t>
            </a:r>
            <a:r>
              <a:rPr lang="en-US" dirty="0" smtClean="0"/>
              <a:t>-per-</a:t>
            </a:r>
            <a:r>
              <a:rPr lang="en-US" dirty="0" err="1" smtClean="0"/>
              <a:t>cpu</a:t>
            </a:r>
            <a:r>
              <a:rPr lang="en-US" dirty="0" smtClean="0"/>
              <a:t> 5g </a:t>
            </a:r>
            <a:r>
              <a:rPr lang="mr-IN" dirty="0" smtClean="0"/>
              <a:t>–</a:t>
            </a:r>
            <a:r>
              <a:rPr lang="en-US" dirty="0" smtClean="0"/>
              <a:t> 6-22:00 </a:t>
            </a:r>
            <a:r>
              <a:rPr lang="mr-IN" dirty="0" smtClean="0"/>
              <a:t>–</a:t>
            </a:r>
            <a:r>
              <a:rPr lang="en-US" dirty="0" smtClean="0"/>
              <a:t>p week </a:t>
            </a:r>
            <a:r>
              <a:rPr lang="mr-IN" dirty="0" smtClean="0"/>
              <a:t>–</a:t>
            </a:r>
            <a:r>
              <a:rPr lang="en-US" dirty="0" smtClean="0"/>
              <a:t>mail-type ALL</a:t>
            </a:r>
          </a:p>
          <a:p>
            <a:pPr lvl="1"/>
            <a:r>
              <a:rPr lang="en-US" dirty="0" smtClean="0"/>
              <a:t>Submit batch </a:t>
            </a:r>
            <a:r>
              <a:rPr lang="en-US" dirty="0" smtClean="0"/>
              <a:t>jo</a:t>
            </a:r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Set up in Behavior Space</vt:lpstr>
      <vt:lpstr>Set up on cluster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Kristy Ferraro</dc:creator>
  <cp:lastModifiedBy>Kristy Ferraro</cp:lastModifiedBy>
  <cp:revision>2</cp:revision>
  <dcterms:created xsi:type="dcterms:W3CDTF">2021-05-24T13:55:56Z</dcterms:created>
  <dcterms:modified xsi:type="dcterms:W3CDTF">2021-05-27T18:49:01Z</dcterms:modified>
</cp:coreProperties>
</file>