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38"/>
  </p:normalViewPr>
  <p:slideViewPr>
    <p:cSldViewPr snapToGrid="0">
      <p:cViewPr varScale="1">
        <p:scale>
          <a:sx n="113" d="100"/>
          <a:sy n="113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0ABB-9F6C-2821-584C-0D6B346F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87D08-6C8C-43E4-958E-23ABE96FD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A35F-D94F-EB94-62F3-D6AE1211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083D-F826-EC2F-5AC4-FA2427A6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71E8-F057-FF77-2604-3BAD6336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24E5-BE53-5837-A768-1ED819B8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CD78-AC5C-38F3-616A-EF78D5B2E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0F3F-DC6B-56EF-441A-A8B2C5D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6099-E999-C94B-0C26-B5D1E1BE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942C-4787-E5FE-C8E3-0C708D6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AB083-6262-FB98-94D6-3DC2F0C11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CD547-23CB-1A5C-A860-760A06B02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E048-F3B9-18A8-6AF7-48CCB7F4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4923-E1FA-DFA2-DB6D-7A1E81FB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0D85-6523-38FA-AEF9-81270787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AEBE-C33A-46C1-3566-53FF1B98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5A8A-885B-504C-988A-CA9B0A0E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FCAD-9E95-2217-9AE7-607E6C43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F46-1D52-2611-11FE-C0C0291B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497D-5146-CF53-BFAE-339DB4FA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A025-27B7-F787-A004-B258242F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C8FFE-8DF9-03AA-A37A-2561E717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351A-6330-69C0-8BE5-43FA79F2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A2E8-F9E3-C361-E6E2-2FA4E7E0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6CE5-7FC0-EDD0-E9FD-D1F25390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BD31-D76A-85FF-CD0D-C6AF1A9C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893A-295F-4A8E-45B0-82ADC95B9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EF6D4-DCF7-C663-0F14-1850211C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F0E00-3E6E-134A-598A-6A172A72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3847-D332-6D62-9F4F-017A6BAF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1AFA7-9E70-A8FF-D630-4C4A7DEB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B80E-5F2B-6691-2CD7-1C34495B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90A3-C97F-C3EC-D222-33180DCB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35A76-3461-B84A-512F-384C4CC1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D5044-E808-24AA-C58D-36192BC1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6173B-86AA-228C-0CEA-61FF28724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781DA-6A85-B8C5-0C72-C93BB47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72287-EC79-789D-D49B-53C867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2BD8E-B6CD-98B8-D5A3-C22E485B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0BEF-120A-378A-EA5F-781C6708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310A-5BB0-E281-B98C-384A34B3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3D12D-85CD-AF8A-ADF7-E488A876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49D4-6E0D-C191-7531-6B561C45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26E23-5DA3-D839-A713-788FA48F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C77DE-5CA5-6FA7-8E74-3908C4FD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2695-22FC-10DC-6FB0-EBC057EC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1A3B-1DB8-5E42-420B-B1DAD87E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B451-5D42-212E-8017-A7818119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97878-152A-710A-227C-C3AB18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CE22-1133-EB78-62BA-701E2AE2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A7D6-D5ED-85E0-6E66-6D3AF2D2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08B8-B305-D03B-19CD-A029FD57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77F9-41C6-92FE-4584-777329A7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3B3D7-9366-376F-D0E4-42AA0E73B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BE065-4541-4F1C-E086-652AEA2B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136CE-7A7D-385E-4ED1-2B7A9C88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C0EF-DC51-85AB-936C-D08E33B2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B167-F37F-2301-C680-FCB7A5F3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DF807-34AF-8790-F6C2-799876ED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D382-911D-6801-7A49-25E4D1B8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2BFA-CA80-0374-3C7C-2F3B530BC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4101E-7DD6-4DEB-BB4C-26050A3D622A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1AE3-8FE2-EDD8-66BB-D367E1F32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3136-05D4-B5C0-CB66-8CCE61FD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071B1-3D49-4602-AFDF-7DC73822B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3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lju/DFG-FOR-intro-to-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DE9A-73D9-3221-EE56-E0AB9E030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287B-E037-59D3-89E4-B51CA3DCE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Nathalie Jurisch-Yaksi</a:t>
            </a:r>
          </a:p>
          <a:p>
            <a:r>
              <a:rPr lang="en-US" dirty="0"/>
              <a:t>FOR5547</a:t>
            </a:r>
          </a:p>
          <a:p>
            <a:r>
              <a:rPr lang="en-US" dirty="0"/>
              <a:t>27.05.2025</a:t>
            </a:r>
          </a:p>
        </p:txBody>
      </p:sp>
    </p:spTree>
    <p:extLst>
      <p:ext uri="{BB962C8B-B14F-4D97-AF65-F5344CB8AC3E}">
        <p14:creationId xmlns:p14="http://schemas.microsoft.com/office/powerpoint/2010/main" val="99723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DF6C4-B341-831F-97BE-294EC5C1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13" y="0"/>
            <a:ext cx="10467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1583-AA05-587F-5EF6-B963C353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98" y="2285365"/>
            <a:ext cx="10515600" cy="1325563"/>
          </a:xfrm>
        </p:spPr>
        <p:txBody>
          <a:bodyPr/>
          <a:lstStyle/>
          <a:p>
            <a:r>
              <a:rPr lang="en-US" dirty="0"/>
              <a:t>Use the live script to exemplify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7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06FA-CFAB-7E66-936D-BBBC34E1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Data/code Management: why is it important?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F3551F-3078-9B0D-35E1-AFAB35F31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53408"/>
              </p:ext>
            </p:extLst>
          </p:nvPr>
        </p:nvGraphicFramePr>
        <p:xfrm>
          <a:off x="272933" y="2188329"/>
          <a:ext cx="9261765" cy="2926080"/>
        </p:xfrm>
        <a:graphic>
          <a:graphicData uri="http://schemas.openxmlformats.org/drawingml/2006/table">
            <a:tbl>
              <a:tblPr/>
              <a:tblGrid>
                <a:gridCol w="1938252">
                  <a:extLst>
                    <a:ext uri="{9D8B030D-6E8A-4147-A177-3AD203B41FA5}">
                      <a16:colId xmlns:a16="http://schemas.microsoft.com/office/drawing/2014/main" val="1956728415"/>
                    </a:ext>
                  </a:extLst>
                </a:gridCol>
                <a:gridCol w="7323513">
                  <a:extLst>
                    <a:ext uri="{9D8B030D-6E8A-4147-A177-3AD203B41FA5}">
                      <a16:colId xmlns:a16="http://schemas.microsoft.com/office/drawing/2014/main" val="316197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b="1" u="sng"/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1" u="sng" dirty="0" err="1"/>
                        <a:t>Why</a:t>
                      </a:r>
                      <a:r>
                        <a:rPr lang="nb-NO" b="1" u="sng" dirty="0"/>
                        <a:t> It Matters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3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/>
                        <a:t>Clarity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to read and maintain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156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dirty="0" err="1"/>
                        <a:t>Performance</a:t>
                      </a:r>
                      <a:endParaRPr lang="nb-N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Faster and more memory-efficient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81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dirty="0" err="1"/>
                        <a:t>Scalability</a:t>
                      </a:r>
                      <a:endParaRPr lang="nb-N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 handle bigger datasets without breaking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07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/>
                        <a:t>Reusability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/>
                        <a:t>Write general-purpose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0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/>
                        <a:t>Debuggability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to isolate and fix problems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4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/>
                        <a:t>Collaboration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teamwork and sharing code easier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30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/>
                        <a:t>Data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bugs from corrupt or inconsistent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6768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47CD97-F4A1-E312-39CC-B967B5D226D4}"/>
              </a:ext>
            </a:extLst>
          </p:cNvPr>
          <p:cNvSpPr txBox="1"/>
          <p:nvPr/>
        </p:nvSpPr>
        <p:spPr>
          <a:xfrm>
            <a:off x="12480074" y="4652744"/>
            <a:ext cx="10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 err="1"/>
              <a:t>chatGPT</a:t>
            </a:r>
            <a:endParaRPr lang="en-US" dirty="0"/>
          </a:p>
        </p:txBody>
      </p:sp>
      <p:pic>
        <p:nvPicPr>
          <p:cNvPr id="1026" name="Picture 2" descr="Thumbnail Image poor data management">
            <a:extLst>
              <a:ext uri="{FF2B5EF4-FFF2-40B4-BE49-F238E27FC236}">
                <a16:creationId xmlns:a16="http://schemas.microsoft.com/office/drawing/2014/main" id="{667069CC-2123-6188-4566-C36799BB2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48" y="1296785"/>
            <a:ext cx="5019152" cy="501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183F6-E9C1-C755-5283-A3D98FA5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8" y="63697"/>
            <a:ext cx="5343799" cy="2600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49B40-3327-CCAC-BAF8-A36B8B546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00" y="96773"/>
            <a:ext cx="4488120" cy="186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B614D-D91C-D671-91C9-462993C22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7" y="3017681"/>
            <a:ext cx="5150852" cy="1325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0487C6-FD88-2EC4-2DD7-107431EB3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47" y="4697050"/>
            <a:ext cx="4697845" cy="1593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9ED152-2458-2DB2-A197-D293CEE16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400" y="2254269"/>
            <a:ext cx="3615663" cy="2239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E6F5B4-7C57-D114-242A-E7EC43B69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0977" y="5494006"/>
            <a:ext cx="5570303" cy="1300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A3B8F7-9303-EF5F-14DD-36C76728DC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2076"/>
          <a:stretch/>
        </p:blipFill>
        <p:spPr>
          <a:xfrm>
            <a:off x="8584086" y="3722346"/>
            <a:ext cx="3245432" cy="15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EAE6-F5C9-7720-FB83-788C429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track of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2F1-1727-0320-D5D0-FD9A21E1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take one example: your latest report/manuscript…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Now: codes are text that import data, transform data and generate outputs (data, tables, figures). </a:t>
            </a:r>
          </a:p>
          <a:p>
            <a:pPr lvl="1"/>
            <a:r>
              <a:rPr lang="en-US" dirty="0"/>
              <a:t>One slight change a + to a – in a code can change the output and the conclusion</a:t>
            </a:r>
          </a:p>
          <a:p>
            <a:pPr lvl="1"/>
            <a:r>
              <a:rPr lang="en-US" dirty="0"/>
              <a:t>Easy to make mistakes, hard to find mistakes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Version control is absolutely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B5BF30-22C0-5B90-F8EA-2B57C958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288326"/>
            <a:ext cx="5313638" cy="4934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5536E-E92C-F256-8048-A7FC7814348A}"/>
              </a:ext>
            </a:extLst>
          </p:cNvPr>
          <p:cNvSpPr txBox="1"/>
          <p:nvPr/>
        </p:nvSpPr>
        <p:spPr>
          <a:xfrm>
            <a:off x="5428610" y="6550223"/>
            <a:ext cx="676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https://github.com/resources/articles/software-development/what-is-version-control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0E5EB5-DF53-D645-35FA-78156EAE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25" y="899348"/>
            <a:ext cx="5775969" cy="5177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2E235D-2D3D-4EA8-4731-0A4F5B542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88" y="5382181"/>
            <a:ext cx="5313638" cy="13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0D86-0AF4-2302-3C9F-07C5C929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C48C-2D4F-DC8E-3B7A-76DF0EDE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957879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Several version control system exists</a:t>
            </a:r>
          </a:p>
          <a:p>
            <a:r>
              <a:rPr lang="en-US" dirty="0"/>
              <a:t>Git is an open source version control</a:t>
            </a:r>
          </a:p>
          <a:p>
            <a:endParaRPr lang="en-US" dirty="0"/>
          </a:p>
          <a:p>
            <a:r>
              <a:rPr lang="en-US" dirty="0"/>
              <a:t>GitHub is a cloud-based hosting system working with Git</a:t>
            </a:r>
          </a:p>
          <a:p>
            <a:endParaRPr lang="en-US" dirty="0"/>
          </a:p>
          <a:p>
            <a:r>
              <a:rPr lang="en-US" dirty="0"/>
              <a:t>GitHub Desktop allows you to do version control locally on your computer and push the data on the cloud (very user-friendly)</a:t>
            </a:r>
          </a:p>
          <a:p>
            <a:endParaRPr lang="en-US" dirty="0"/>
          </a:p>
          <a:p>
            <a:r>
              <a:rPr lang="en-US" dirty="0"/>
              <a:t>GitHub education allows you to use language learning models within visual studio (GitHub copilot)</a:t>
            </a:r>
          </a:p>
        </p:txBody>
      </p:sp>
      <p:pic>
        <p:nvPicPr>
          <p:cNvPr id="2050" name="Picture 2" descr="Embedding GitHub Repositories ...">
            <a:extLst>
              <a:ext uri="{FF2B5EF4-FFF2-40B4-BE49-F238E27FC236}">
                <a16:creationId xmlns:a16="http://schemas.microsoft.com/office/drawing/2014/main" id="{567F8916-5F81-43EC-1EA8-39F65539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63" y="2048930"/>
            <a:ext cx="2855038" cy="159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48C5F-1232-C675-0743-7A64649E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74" y="3860510"/>
            <a:ext cx="3296016" cy="19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9414-925B-B830-E0DB-A570D40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115E-DAC8-28BF-64A4-2D1AE34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15111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E06D-6F79-E78E-89CB-9BB6C965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AI in coding ChatGPT or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30FB-9E6A-6FD0-3F01-EA42E7EA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in the following lecture on python</a:t>
            </a:r>
          </a:p>
        </p:txBody>
      </p:sp>
    </p:spTree>
    <p:extLst>
      <p:ext uri="{BB962C8B-B14F-4D97-AF65-F5344CB8AC3E}">
        <p14:creationId xmlns:p14="http://schemas.microsoft.com/office/powerpoint/2010/main" val="96414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6553-9F15-A360-C3E3-41920C06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3D8F-1745-84C4-7902-E9977849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 want you to </a:t>
            </a:r>
          </a:p>
          <a:p>
            <a:r>
              <a:rPr lang="en-US" dirty="0"/>
              <a:t>Think about data management: how can you improve version control in your daily activities?</a:t>
            </a:r>
          </a:p>
          <a:p>
            <a:r>
              <a:rPr lang="en-US" dirty="0"/>
              <a:t>Think about your data: how can you use </a:t>
            </a:r>
            <a:r>
              <a:rPr lang="en-US" dirty="0" err="1"/>
              <a:t>matlab</a:t>
            </a:r>
            <a:r>
              <a:rPr lang="en-US" dirty="0"/>
              <a:t> or equivalent to make data analysis more straightforward</a:t>
            </a:r>
          </a:p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education account</a:t>
            </a:r>
          </a:p>
          <a:p>
            <a:r>
              <a:rPr lang="en-US" dirty="0"/>
              <a:t>If you have access to </a:t>
            </a:r>
            <a:r>
              <a:rPr lang="en-US" dirty="0" err="1"/>
              <a:t>matlab</a:t>
            </a:r>
            <a:r>
              <a:rPr lang="en-US" dirty="0"/>
              <a:t>, please download it and play with the codes I loaded 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https://github.com/nathalju/DFG-FOR-intro-to-programming</a:t>
            </a:r>
            <a:r>
              <a:rPr lang="en-US" dirty="0"/>
              <a:t> </a:t>
            </a:r>
          </a:p>
          <a:p>
            <a:r>
              <a:rPr lang="en-US" dirty="0"/>
              <a:t>Next session will be about python and everyone can have access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F17-2D17-8C3F-E0BC-0C3C2243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C468-19A6-1BE6-381A-B370DC31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- a collaboration between humans and computers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- giving a set of instructions to a computer to execute</a:t>
            </a:r>
          </a:p>
          <a:p>
            <a:endParaRPr lang="en-US" dirty="0">
              <a:solidFill>
                <a:srgbClr val="10162F"/>
              </a:solidFill>
              <a:latin typeface="Apercu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0162F"/>
                </a:solidFill>
                <a:latin typeface="Apercu"/>
                <a:sym typeface="Wingdings" panose="05000000000000000000" pitchFamily="2" charset="2"/>
              </a:rPr>
              <a:t>Languages are involved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0162F"/>
                </a:solidFill>
                <a:latin typeface="Apercu"/>
                <a:sym typeface="Wingdings" panose="05000000000000000000" pitchFamily="2" charset="2"/>
              </a:rPr>
              <a:t>Different languages exists (JavaScript, html, python, C, R, MATLAB)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3297D1F-7439-A4A2-AF57-C1206B4B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86BED9-A23D-3606-AD8E-25B34E66AF1D}"/>
              </a:ext>
            </a:extLst>
          </p:cNvPr>
          <p:cNvSpPr txBox="1"/>
          <p:nvPr/>
        </p:nvSpPr>
        <p:spPr>
          <a:xfrm>
            <a:off x="5194998" y="6488668"/>
            <a:ext cx="686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https://dzone.com/articles/top-10-programming-languages-in-2017</a:t>
            </a:r>
          </a:p>
        </p:txBody>
      </p:sp>
    </p:spTree>
    <p:extLst>
      <p:ext uri="{BB962C8B-B14F-4D97-AF65-F5344CB8AC3E}">
        <p14:creationId xmlns:p14="http://schemas.microsoft.com/office/powerpoint/2010/main" val="31053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22A5-21D8-FB50-7E9B-9BB31385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programming language to use?</a:t>
            </a:r>
          </a:p>
        </p:txBody>
      </p:sp>
      <p:pic>
        <p:nvPicPr>
          <p:cNvPr id="1026" name="Picture 2" descr="Python vs matlab">
            <a:extLst>
              <a:ext uri="{FF2B5EF4-FFF2-40B4-BE49-F238E27FC236}">
                <a16:creationId xmlns:a16="http://schemas.microsoft.com/office/drawing/2014/main" id="{29D6693D-D2C3-017F-1126-8CCB0ACEB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1"/>
          <a:stretch/>
        </p:blipFill>
        <p:spPr bwMode="auto">
          <a:xfrm>
            <a:off x="1338310" y="1821081"/>
            <a:ext cx="4009867" cy="44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ython vs matlab">
            <a:extLst>
              <a:ext uri="{FF2B5EF4-FFF2-40B4-BE49-F238E27FC236}">
                <a16:creationId xmlns:a16="http://schemas.microsoft.com/office/drawing/2014/main" id="{C5886071-B039-FE17-9F7B-2FD2C4B71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36"/>
          <a:stretch/>
        </p:blipFill>
        <p:spPr bwMode="auto">
          <a:xfrm>
            <a:off x="6512627" y="1821081"/>
            <a:ext cx="3450079" cy="447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3856A-A000-53EC-DE46-F92F90E1A00B}"/>
              </a:ext>
            </a:extLst>
          </p:cNvPr>
          <p:cNvSpPr txBox="1"/>
          <p:nvPr/>
        </p:nvSpPr>
        <p:spPr>
          <a:xfrm>
            <a:off x="6512627" y="6428245"/>
            <a:ext cx="535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https://www.calltutors.com/blog/python-vs-matlab/</a:t>
            </a:r>
          </a:p>
        </p:txBody>
      </p:sp>
    </p:spTree>
    <p:extLst>
      <p:ext uri="{BB962C8B-B14F-4D97-AF65-F5344CB8AC3E}">
        <p14:creationId xmlns:p14="http://schemas.microsoft.com/office/powerpoint/2010/main" val="6258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F2FF-5184-4692-ED01-0F2F97F8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code and how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AF24-13B9-E53B-FC29-3776A5D3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 code is a sequence of instructions that a programmer (you) writes to tell a device (like a computer) what to do.</a:t>
            </a:r>
          </a:p>
          <a:p>
            <a:pPr marL="0" indent="0">
              <a:buNone/>
            </a:pPr>
            <a:r>
              <a:rPr lang="en-US" dirty="0"/>
              <a:t>The instructions aim to do alterations on</a:t>
            </a:r>
          </a:p>
          <a:p>
            <a:pPr marL="971550" lvl="1" indent="-514350">
              <a:buAutoNum type="arabicPeriod"/>
            </a:pPr>
            <a:r>
              <a:rPr lang="en-US" dirty="0"/>
              <a:t>Text</a:t>
            </a:r>
          </a:p>
          <a:p>
            <a:pPr marL="971550" lvl="1" indent="-514350">
              <a:buAutoNum type="arabicPeriod"/>
            </a:pPr>
            <a:r>
              <a:rPr lang="en-US" dirty="0"/>
              <a:t>Numbers</a:t>
            </a:r>
          </a:p>
          <a:p>
            <a:pPr marL="971550" lvl="1" indent="-514350">
              <a:buAutoNum type="arabicPeriod"/>
            </a:pPr>
            <a:r>
              <a:rPr lang="en-US" dirty="0"/>
              <a:t>Date</a:t>
            </a:r>
          </a:p>
          <a:p>
            <a:pPr marL="971550" lvl="1" indent="-514350">
              <a:buAutoNum type="arabicPeriod"/>
            </a:pPr>
            <a:r>
              <a:rPr lang="en-US" dirty="0"/>
              <a:t>Logical (true, false)</a:t>
            </a:r>
          </a:p>
          <a:p>
            <a:pPr marL="971550" lvl="1" indent="-514350">
              <a:buAutoNum type="arabicPeriod"/>
            </a:pPr>
            <a:r>
              <a:rPr lang="en-US" dirty="0"/>
              <a:t>….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016C-2B49-98CA-758E-0CAE6AF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excel 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739CA-0CE1-0F78-5CC9-54F13B39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46" y="2011574"/>
            <a:ext cx="4078251" cy="2558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963B8-3082-CF62-1F28-AD3E8F4D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33" y="2011574"/>
            <a:ext cx="4011480" cy="2558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9C6CD9-7B26-89D8-F06D-F01EDD9466FE}"/>
              </a:ext>
            </a:extLst>
          </p:cNvPr>
          <p:cNvSpPr txBox="1"/>
          <p:nvPr/>
        </p:nvSpPr>
        <p:spPr>
          <a:xfrm>
            <a:off x="953470" y="5709683"/>
            <a:ext cx="1028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Possible to do small calculations but hard to analyze large datasets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Provide a user interface that is easy to navigate and contain all information organized in a visual way</a:t>
            </a:r>
          </a:p>
        </p:txBody>
      </p:sp>
    </p:spTree>
    <p:extLst>
      <p:ext uri="{BB962C8B-B14F-4D97-AF65-F5344CB8AC3E}">
        <p14:creationId xmlns:p14="http://schemas.microsoft.com/office/powerpoint/2010/main" val="6366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74CA-77FA-0C04-16E5-134B990C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F68C-FBDF-019C-28FE-B5866028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A8675-FD36-0305-9E4A-68B886E5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26" y="0"/>
            <a:ext cx="1050794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B45D1-7FCA-D1D3-C3FC-1C5FAD6D7E53}"/>
              </a:ext>
            </a:extLst>
          </p:cNvPr>
          <p:cNvSpPr txBox="1"/>
          <p:nvPr/>
        </p:nvSpPr>
        <p:spPr>
          <a:xfrm>
            <a:off x="3317358" y="2360428"/>
            <a:ext cx="365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Editor (where you write your codes)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34FF-9C03-D2FA-1FC7-729161875FA7}"/>
              </a:ext>
            </a:extLst>
          </p:cNvPr>
          <p:cNvSpPr txBox="1"/>
          <p:nvPr/>
        </p:nvSpPr>
        <p:spPr>
          <a:xfrm>
            <a:off x="3317358" y="5741581"/>
            <a:ext cx="20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window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90D42-A952-DB4C-3E17-17BC3AD197D7}"/>
              </a:ext>
            </a:extLst>
          </p:cNvPr>
          <p:cNvSpPr txBox="1"/>
          <p:nvPr/>
        </p:nvSpPr>
        <p:spPr>
          <a:xfrm>
            <a:off x="842026" y="1806430"/>
            <a:ext cx="130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where the files 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B5DE-CC93-89B7-98B5-03DB03ABF56A}"/>
              </a:ext>
            </a:extLst>
          </p:cNvPr>
          <p:cNvSpPr txBox="1"/>
          <p:nvPr/>
        </p:nvSpPr>
        <p:spPr>
          <a:xfrm>
            <a:off x="9442728" y="1679944"/>
            <a:ext cx="172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your data variable 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CEB21-05AF-CB46-C23A-7A4407CA6DB4}"/>
              </a:ext>
            </a:extLst>
          </p:cNvPr>
          <p:cNvSpPr txBox="1"/>
          <p:nvPr/>
        </p:nvSpPr>
        <p:spPr>
          <a:xfrm>
            <a:off x="9442728" y="5131888"/>
            <a:ext cx="172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of what you wrote</a:t>
            </a:r>
          </a:p>
        </p:txBody>
      </p:sp>
    </p:spTree>
    <p:extLst>
      <p:ext uri="{BB962C8B-B14F-4D97-AF65-F5344CB8AC3E}">
        <p14:creationId xmlns:p14="http://schemas.microsoft.com/office/powerpoint/2010/main" val="373204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A2924-5FEC-CE51-7E58-152C8989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65" y="0"/>
            <a:ext cx="10496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5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515</Words>
  <Application>Microsoft Macintosh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Apercu</vt:lpstr>
      <vt:lpstr>Aptos</vt:lpstr>
      <vt:lpstr>Aptos Display</vt:lpstr>
      <vt:lpstr>Arial</vt:lpstr>
      <vt:lpstr>Wingdings</vt:lpstr>
      <vt:lpstr>Office Theme</vt:lpstr>
      <vt:lpstr>Basics of programming</vt:lpstr>
      <vt:lpstr>What is programming?</vt:lpstr>
      <vt:lpstr>PowerPoint Presentation</vt:lpstr>
      <vt:lpstr>Which programming language to use?</vt:lpstr>
      <vt:lpstr>What is a code and how to code?</vt:lpstr>
      <vt:lpstr>Example excel sheet</vt:lpstr>
      <vt:lpstr>Basics of Matlab</vt:lpstr>
      <vt:lpstr>PowerPoint Presentation</vt:lpstr>
      <vt:lpstr>PowerPoint Presentation</vt:lpstr>
      <vt:lpstr>PowerPoint Presentation</vt:lpstr>
      <vt:lpstr>Use the live script to exemplify Matlab</vt:lpstr>
      <vt:lpstr>Data/code Management: why is it important?</vt:lpstr>
      <vt:lpstr>PowerPoint Presentation</vt:lpstr>
      <vt:lpstr>How to keep track of changes?</vt:lpstr>
      <vt:lpstr>PowerPoint Presentation</vt:lpstr>
      <vt:lpstr>Git and GitHub</vt:lpstr>
      <vt:lpstr>GitHub</vt:lpstr>
      <vt:lpstr>Use of AI in coding ChatGPT or copilot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Nathalie Jurisch-Yaksi</dc:creator>
  <cp:lastModifiedBy>Nathalie Jurisch-Yaksi</cp:lastModifiedBy>
  <cp:revision>12</cp:revision>
  <dcterms:created xsi:type="dcterms:W3CDTF">2025-03-21T14:12:17Z</dcterms:created>
  <dcterms:modified xsi:type="dcterms:W3CDTF">2025-05-27T17:45:09Z</dcterms:modified>
</cp:coreProperties>
</file>