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5"/>
    <p:restoredTop sz="94667"/>
  </p:normalViewPr>
  <p:slideViewPr>
    <p:cSldViewPr snapToGrid="0">
      <p:cViewPr varScale="1">
        <p:scale>
          <a:sx n="110" d="100"/>
          <a:sy n="110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7B83-A71B-F7E0-5064-A7BA2645C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3C72E-8DE1-3616-5A67-DD3AFAB7B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668E1-E6AD-ABDD-0317-75839DBE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2738-C5CD-D740-899F-19D5A113056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8E92-E032-9C47-1F07-1893027B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93550-FA77-31E8-DA1A-729D7D82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9ED-BA0A-334E-A21E-C03D70DD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EAFF-275B-6E97-4EA7-F3EF21BE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4B112-D675-CBC3-EE37-B0C81DFBD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11842-9E4C-7A76-E11A-C9A5CA1B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2738-C5CD-D740-899F-19D5A113056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9C053-14FE-FC58-22FB-DFD160E9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93E3E-E1DD-254D-0C12-F0A7889A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9ED-BA0A-334E-A21E-C03D70DD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61264-60F9-5566-FC4F-99622C138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8FB42-69A0-C034-B991-F60A412F0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22972-B46E-04A4-44E2-DF14E54B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2738-C5CD-D740-899F-19D5A113056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71993-846C-E9BB-7F19-1C9E3B13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84937-99C8-AC2A-D25F-5010B553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9ED-BA0A-334E-A21E-C03D70DD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088E-2948-C6CE-E9DA-4857C3FF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812CB-5438-7029-32A9-1C9A350F4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A6E9B-28BA-0688-A60C-8369131F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2738-C5CD-D740-899F-19D5A113056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95ADB-2B6F-4A65-0D3F-D3214A1D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DC60-0207-B974-4DDC-7F72F7ED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9ED-BA0A-334E-A21E-C03D70DD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1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7730-D1A5-382C-8A82-2D0A7BB3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02E24-3AE2-8C83-969C-7E3A6282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8095-CDAF-2898-551A-48BDC0D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2738-C5CD-D740-899F-19D5A113056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F4C6-A0CE-37DE-42EB-BA843128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99E5-B86A-8EE7-B6FC-365078B8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9ED-BA0A-334E-A21E-C03D70DD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4F4F-51FB-83BB-F408-A5EC8B26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6303-5BFC-F76C-0C19-A4BD61CEF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0F626-FAB9-963A-C5CB-88859A77D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FC792-F7AA-6C6E-4254-8ED2D5C8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2738-C5CD-D740-899F-19D5A113056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6C6A5-9E59-3BBA-6416-6343CDF9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0A3D8-DD0E-B1E0-01B7-72431B1C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9ED-BA0A-334E-A21E-C03D70DD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9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AEAB-5D7E-95FA-2FA0-1B69326B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49CD8-FC58-80D2-00A0-0609277CC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502CF-6DA2-F963-7EB9-BED6714E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1E55E-3252-4018-18BC-846C10BC4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2983A-FF0A-14E9-6E33-2BB66EA5F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C73A4-67CB-1BB0-ACAD-57BEA4C1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2738-C5CD-D740-899F-19D5A113056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4A2F4-0FE8-2C3C-14CC-64061F16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D85C3-F388-0524-8229-993A829D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9ED-BA0A-334E-A21E-C03D70DD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6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26BE-EDD6-1505-849F-552AB1FA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252E7-20B0-686A-E555-0B862A01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2738-C5CD-D740-899F-19D5A113056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5D0D-8562-BCF8-42F3-CCE9CAAE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7BA6A-26FF-1F62-6949-5B75FDCB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9ED-BA0A-334E-A21E-C03D70DD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9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B25E7-E24B-CDC7-CC33-312496A5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2738-C5CD-D740-899F-19D5A113056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9D0D1-31B5-F17A-440E-E3FE26B0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0AB85-08D9-3FEE-5282-6787C612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9ED-BA0A-334E-A21E-C03D70DD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7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66AC-69EF-7562-9CBE-AD274CE5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F3AD-D419-CC8B-35D8-BD1E3FCD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57D1D-1503-28F4-1071-FA1E1DC32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74E14-4723-2114-CBFC-BFCBB535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2738-C5CD-D740-899F-19D5A113056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7C33D-F7E2-550E-7891-E8B34997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3E47-C435-6AD7-8ADB-42BF4FEA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9ED-BA0A-334E-A21E-C03D70DD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7881-863D-F60E-D15E-5E02EBA7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8533C-D9B4-069A-E4A6-8D70BE53D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21591-830C-6D0E-684E-66C5BAF0B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A5966-070A-12C3-4875-6E460DB0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2738-C5CD-D740-899F-19D5A113056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DBAB-A3C0-60EE-7378-2264B5D0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69352-310B-37BA-E0B0-CAB0A66A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9ED-BA0A-334E-A21E-C03D70DD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1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C5959-0B4D-9405-5E5C-87091C9F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30E53-EA62-D7AA-06D8-5BCFA3F3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F2830-9D4F-E912-F40D-0E60D45C0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52738-C5CD-D740-899F-19D5A113056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7D4C-11C7-519D-1E1C-E46F26CB4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8AF2-D99A-FEE3-B8F3-3C08239A6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949ED-BA0A-334E-A21E-C03D70DD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5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about/gettingstarted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lju/DFG-FOR-intro-to-programm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DE9A-73D9-3221-EE56-E0AB9E030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programming: intro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8287B-E037-59D3-89E4-B51CA3DCE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Nathalie Jurisch-Yaksi</a:t>
            </a:r>
          </a:p>
          <a:p>
            <a:r>
              <a:rPr lang="en-US" dirty="0"/>
              <a:t>FOR5547</a:t>
            </a:r>
          </a:p>
          <a:p>
            <a:r>
              <a:rPr lang="en-US" dirty="0"/>
              <a:t>Spring 25</a:t>
            </a:r>
          </a:p>
        </p:txBody>
      </p:sp>
    </p:spTree>
    <p:extLst>
      <p:ext uri="{BB962C8B-B14F-4D97-AF65-F5344CB8AC3E}">
        <p14:creationId xmlns:p14="http://schemas.microsoft.com/office/powerpoint/2010/main" val="99723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22A5-21D8-FB50-7E9B-9BB31385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programming language to use?</a:t>
            </a:r>
          </a:p>
        </p:txBody>
      </p:sp>
      <p:pic>
        <p:nvPicPr>
          <p:cNvPr id="1026" name="Picture 2" descr="Python vs matlab">
            <a:extLst>
              <a:ext uri="{FF2B5EF4-FFF2-40B4-BE49-F238E27FC236}">
                <a16:creationId xmlns:a16="http://schemas.microsoft.com/office/drawing/2014/main" id="{29D6693D-D2C3-017F-1126-8CCB0ACEB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51"/>
          <a:stretch/>
        </p:blipFill>
        <p:spPr bwMode="auto">
          <a:xfrm>
            <a:off x="1463001" y="1405444"/>
            <a:ext cx="4009867" cy="448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ython vs matlab">
            <a:extLst>
              <a:ext uri="{FF2B5EF4-FFF2-40B4-BE49-F238E27FC236}">
                <a16:creationId xmlns:a16="http://schemas.microsoft.com/office/drawing/2014/main" id="{C5886071-B039-FE17-9F7B-2FD2C4B71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36"/>
          <a:stretch/>
        </p:blipFill>
        <p:spPr bwMode="auto">
          <a:xfrm>
            <a:off x="6637318" y="1405444"/>
            <a:ext cx="3450079" cy="447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63856A-A000-53EC-DE46-F92F90E1A00B}"/>
              </a:ext>
            </a:extLst>
          </p:cNvPr>
          <p:cNvSpPr txBox="1"/>
          <p:nvPr/>
        </p:nvSpPr>
        <p:spPr>
          <a:xfrm>
            <a:off x="6512627" y="6428245"/>
            <a:ext cx="535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https://www.calltutors.com/blog/python-vs-matlab/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C3B92-A78B-24C2-ED88-DF199B732B47}"/>
              </a:ext>
            </a:extLst>
          </p:cNvPr>
          <p:cNvSpPr txBox="1"/>
          <p:nvPr/>
        </p:nvSpPr>
        <p:spPr>
          <a:xfrm>
            <a:off x="6160824" y="5882213"/>
            <a:ext cx="4403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click download/installation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75230-FF1E-8445-8059-FF7DBC0CB1BD}"/>
              </a:ext>
            </a:extLst>
          </p:cNvPr>
          <p:cNvSpPr txBox="1"/>
          <p:nvPr/>
        </p:nvSpPr>
        <p:spPr>
          <a:xfrm>
            <a:off x="1463000" y="5882213"/>
            <a:ext cx="4009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Download and installation more complex</a:t>
            </a:r>
          </a:p>
        </p:txBody>
      </p:sp>
    </p:spTree>
    <p:extLst>
      <p:ext uri="{BB962C8B-B14F-4D97-AF65-F5344CB8AC3E}">
        <p14:creationId xmlns:p14="http://schemas.microsoft.com/office/powerpoint/2010/main" val="62582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1450-AA08-2FDE-5858-7AFA7ECD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20FC-7394-A4DD-D52E-93979CCE2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download python </a:t>
            </a:r>
            <a:r>
              <a:rPr lang="en-US" dirty="0">
                <a:hlinkClick r:id="rId2"/>
              </a:rPr>
              <a:t>https://www.python.org/downloads/</a:t>
            </a:r>
            <a:r>
              <a:rPr lang="en-US" dirty="0"/>
              <a:t> </a:t>
            </a:r>
          </a:p>
          <a:p>
            <a:r>
              <a:rPr lang="en-US" dirty="0"/>
              <a:t>Can be run using different user interface (also known as </a:t>
            </a:r>
            <a:r>
              <a:rPr lang="en-GB" dirty="0"/>
              <a:t>Integrated Development Environment or IDEs)</a:t>
            </a:r>
            <a:endParaRPr lang="en-US" dirty="0"/>
          </a:p>
          <a:p>
            <a:r>
              <a:rPr lang="en-US" dirty="0"/>
              <a:t>IDE range from pure coding to more interactive</a:t>
            </a:r>
          </a:p>
          <a:p>
            <a:r>
              <a:rPr lang="en-US" dirty="0"/>
              <a:t>Find the one you like the most</a:t>
            </a:r>
          </a:p>
          <a:p>
            <a:r>
              <a:rPr lang="en-US" dirty="0"/>
              <a:t>My favorite: Visual Studio Code</a:t>
            </a:r>
          </a:p>
          <a:p>
            <a:r>
              <a:rPr lang="en-US" dirty="0"/>
              <a:t>Additional information: </a:t>
            </a:r>
            <a:r>
              <a:rPr lang="en-US" dirty="0">
                <a:hlinkClick r:id="rId3"/>
              </a:rPr>
              <a:t>https://www.python.org/about/gettingstarted/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857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1A42-8BE8-7DA2-E378-7BEA1CF1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1026" name="Picture 2" descr="example notebook of Lorenz differential equations">
            <a:extLst>
              <a:ext uri="{FF2B5EF4-FFF2-40B4-BE49-F238E27FC236}">
                <a16:creationId xmlns:a16="http://schemas.microsoft.com/office/drawing/2014/main" id="{17966BD1-E346-20A5-F99B-7B3EBF1F9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982" y="1139253"/>
            <a:ext cx="8072437" cy="571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679F5B-39B2-682F-26BE-E0F4C7ED4CFE}"/>
              </a:ext>
            </a:extLst>
          </p:cNvPr>
          <p:cNvSpPr txBox="1"/>
          <p:nvPr/>
        </p:nvSpPr>
        <p:spPr>
          <a:xfrm>
            <a:off x="539647" y="2158584"/>
            <a:ext cx="3807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GB" dirty="0" err="1">
                <a:effectLst/>
              </a:rPr>
              <a:t>Jupyter</a:t>
            </a:r>
            <a:r>
              <a:rPr lang="en-GB" dirty="0">
                <a:effectLst/>
              </a:rPr>
              <a:t> Notebook is a popular, open-source web application used for creating and sharing computational documents. It combines code, text, visualizations, and rich media into a single document, making it a powerful tool for data science, machine learning, and other computational tasks. </a:t>
            </a:r>
          </a:p>
          <a:p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0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8386-198A-7C50-4BF4-C80D9568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C427-A4FC-C7B4-08F0-EEE5FC05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 Python and VS code on your computer</a:t>
            </a:r>
          </a:p>
          <a:p>
            <a:r>
              <a:rPr lang="en-US" dirty="0"/>
              <a:t>Get a </a:t>
            </a:r>
            <a:r>
              <a:rPr lang="en-US" dirty="0" err="1"/>
              <a:t>github</a:t>
            </a:r>
            <a:r>
              <a:rPr lang="en-US" dirty="0"/>
              <a:t> education account</a:t>
            </a:r>
          </a:p>
          <a:p>
            <a:r>
              <a:rPr lang="en-US" dirty="0"/>
              <a:t>Get the extensions for </a:t>
            </a:r>
            <a:r>
              <a:rPr lang="en-US" dirty="0" err="1"/>
              <a:t>jupyter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 copilot</a:t>
            </a:r>
          </a:p>
          <a:p>
            <a:r>
              <a:rPr lang="en-US" dirty="0"/>
              <a:t>Download the </a:t>
            </a:r>
            <a:r>
              <a:rPr lang="en-US" dirty="0" err="1"/>
              <a:t>jupyter</a:t>
            </a:r>
            <a:r>
              <a:rPr lang="en-US" dirty="0"/>
              <a:t> notebook from </a:t>
            </a:r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https://github.com/nathalju/DFG-FOR-intro-to-programming</a:t>
            </a:r>
            <a:r>
              <a:rPr lang="en-US" dirty="0"/>
              <a:t> ) and run the code</a:t>
            </a:r>
          </a:p>
          <a:p>
            <a:r>
              <a:rPr lang="en-US" dirty="0"/>
              <a:t>Read through and try to get a good sense of what the code does. If you do not understand, ask copilot or ChatGPT</a:t>
            </a:r>
          </a:p>
          <a:p>
            <a:r>
              <a:rPr lang="en-US" dirty="0"/>
              <a:t>Use your own data that you can import from an excel sheet</a:t>
            </a:r>
          </a:p>
          <a:p>
            <a:r>
              <a:rPr lang="en-US" dirty="0"/>
              <a:t>Generate figures and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3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6D97-4886-86A5-8F6B-6B8F744A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D22C-73EF-92A4-0FAE-DAC8D575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8488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/>
              <a:t>Working with Python environments comes with several concerns and best practices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1" dirty="0"/>
              <a:t>1. Package Conflicts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Different projects may require </a:t>
            </a:r>
            <a:r>
              <a:rPr lang="en-GB" sz="1400" b="1" dirty="0"/>
              <a:t>different versions</a:t>
            </a:r>
            <a:r>
              <a:rPr lang="en-GB" sz="1400" dirty="0"/>
              <a:t> of the same package.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/>
              <a:t>Problem</a:t>
            </a:r>
            <a:r>
              <a:rPr lang="en-GB" sz="1400" dirty="0"/>
              <a:t>: Installing one version may break another project.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/>
              <a:t>Solution</a:t>
            </a:r>
            <a:r>
              <a:rPr lang="en-GB" sz="1400" dirty="0"/>
              <a:t>: Use </a:t>
            </a:r>
            <a:r>
              <a:rPr lang="en-GB" sz="1400" b="1" dirty="0"/>
              <a:t>virtual environments</a:t>
            </a:r>
            <a:r>
              <a:rPr lang="en-GB" sz="1400" dirty="0"/>
              <a:t> (e.g. </a:t>
            </a:r>
            <a:r>
              <a:rPr lang="en-GB" sz="1400" dirty="0" err="1"/>
              <a:t>venv</a:t>
            </a:r>
            <a:r>
              <a:rPr lang="en-GB" sz="1400" dirty="0"/>
              <a:t>, </a:t>
            </a:r>
            <a:r>
              <a:rPr lang="en-GB" sz="1400" dirty="0" err="1"/>
              <a:t>virtualenv</a:t>
            </a:r>
            <a:r>
              <a:rPr lang="en-GB" sz="1400" dirty="0"/>
              <a:t>, </a:t>
            </a:r>
            <a:r>
              <a:rPr lang="en-GB" sz="1400" dirty="0" err="1"/>
              <a:t>conda</a:t>
            </a:r>
            <a:r>
              <a:rPr lang="en-GB" sz="1400" dirty="0"/>
              <a:t>) to isolate dependencies per project.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1" dirty="0"/>
              <a:t>2. Global Environment Pollution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Installing packages globally (pip install) can clutter your system and cause versioning problems.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/>
              <a:t>Solution</a:t>
            </a:r>
            <a:r>
              <a:rPr lang="en-GB" sz="1400" dirty="0"/>
              <a:t>: Always install packages inside a </a:t>
            </a:r>
            <a:r>
              <a:rPr lang="en-GB" sz="1400" b="1" dirty="0"/>
              <a:t>virtual environment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1" dirty="0"/>
              <a:t>3. Reproducibility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You or someone else may not be able to run your code later if dependencies change or aren’t documented.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/>
              <a:t>Solution</a:t>
            </a:r>
            <a:r>
              <a:rPr lang="en-GB" sz="1400" dirty="0"/>
              <a:t>: Save dependencies in a file: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1" dirty="0"/>
              <a:t>4. Python Version Incompatibility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Some packages (or even your code) may only work with certain Python versions.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/>
              <a:t>Solution</a:t>
            </a:r>
            <a:r>
              <a:rPr lang="en-GB" sz="1400" dirty="0"/>
              <a:t>: Use tools to manage multiple Python versions on the same system.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1" dirty="0"/>
              <a:t>5. Environment Activation Confusion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Forgetting to activate the virtual environment can lead to running the wrong version of Python or missing packages.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/>
              <a:t>Tip</a:t>
            </a:r>
            <a:r>
              <a:rPr lang="en-GB" sz="1400" dirty="0"/>
              <a:t>: Use a consistent project setup and name your environments clearly (e.g., .</a:t>
            </a:r>
            <a:r>
              <a:rPr lang="en-GB" sz="1400" dirty="0" err="1"/>
              <a:t>venv</a:t>
            </a:r>
            <a:r>
              <a:rPr lang="en-GB" sz="1400" dirty="0"/>
              <a:t>, env, </a:t>
            </a:r>
            <a:r>
              <a:rPr lang="en-GB" sz="1400" dirty="0" err="1"/>
              <a:t>project_env</a:t>
            </a:r>
            <a:r>
              <a:rPr lang="en-GB" sz="1400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1" dirty="0"/>
              <a:t>6. Environment Size and Clutter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Environments can become large and filled with unnecessary packages.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/>
              <a:t>Solution</a:t>
            </a:r>
            <a:r>
              <a:rPr lang="en-GB" sz="1400" dirty="0"/>
              <a:t>: Regularly audit or recreate your environment from a minimal </a:t>
            </a:r>
            <a:r>
              <a:rPr lang="en-GB" sz="1400" dirty="0" err="1"/>
              <a:t>requirements.txt</a:t>
            </a:r>
            <a:r>
              <a:rPr lang="en-GB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b="1" dirty="0"/>
              <a:t>7. Security Issues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Outdated or untrusted packages may introduce vulnerabilities.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1" dirty="0"/>
              <a:t>Solutions: </a:t>
            </a:r>
            <a:r>
              <a:rPr lang="en-GB" sz="1400" dirty="0"/>
              <a:t>Use trusted sources (e.g., </a:t>
            </a:r>
            <a:r>
              <a:rPr lang="en-GB" sz="1400" dirty="0" err="1"/>
              <a:t>PyPI</a:t>
            </a:r>
            <a:r>
              <a:rPr lang="en-GB" sz="1400" dirty="0"/>
              <a:t>), Regularly update packages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910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63B9-1A30-58D9-9668-3ADBACAC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</a:t>
            </a:r>
            <a:r>
              <a:rPr lang="en-US" dirty="0" err="1"/>
              <a:t>environements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3137-2351-D8D4-3350-27F5375C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Virtual environments</a:t>
            </a:r>
            <a:r>
              <a:rPr lang="en-GB" dirty="0"/>
              <a:t> in Python are </a:t>
            </a:r>
            <a:r>
              <a:rPr lang="en-GB" b="1" dirty="0"/>
              <a:t>isolated environments</a:t>
            </a:r>
            <a:r>
              <a:rPr lang="en-GB" dirty="0"/>
              <a:t> that let you install packages </a:t>
            </a:r>
            <a:r>
              <a:rPr lang="en-GB" b="1" dirty="0"/>
              <a:t>just for one project</a:t>
            </a:r>
            <a:r>
              <a:rPr lang="en-GB" dirty="0"/>
              <a:t>, without affecting other projects or your system-wide Python installation.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38C7A8-EED7-71BB-5D86-482D7F4E3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2895"/>
              </p:ext>
            </p:extLst>
          </p:nvPr>
        </p:nvGraphicFramePr>
        <p:xfrm>
          <a:off x="838200" y="3572881"/>
          <a:ext cx="10515600" cy="17373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23665130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75255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/>
                        <a:t>Problem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Virtual Environment Fixes 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407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Project A needs numpy==1.20, Project B needs numpy==1.26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Each gets its own version inside its own environment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64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Avoid polluting global Python with packages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Keeps each project clean and self-contained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62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Reproducibility issues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Helps lock down and share exact dependencies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43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88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E706-AB03-24C3-FE06-7B17324C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virtual </a:t>
            </a:r>
            <a:r>
              <a:rPr lang="en-US" dirty="0" err="1"/>
              <a:t>environement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6DF5-3559-4D7C-2CBB-0FF73501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terminal window (not the notebook)</a:t>
            </a:r>
          </a:p>
          <a:p>
            <a:r>
              <a:rPr lang="en-US" dirty="0"/>
              <a:t>python -m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dirty="0" err="1"/>
              <a:t>myenv</a:t>
            </a:r>
            <a:endParaRPr lang="en-US" dirty="0"/>
          </a:p>
          <a:p>
            <a:r>
              <a:rPr lang="en-US" dirty="0"/>
              <a:t>source </a:t>
            </a:r>
            <a:r>
              <a:rPr lang="en-US" dirty="0" err="1"/>
              <a:t>myenv</a:t>
            </a:r>
            <a:r>
              <a:rPr lang="en-US" dirty="0"/>
              <a:t>/bin/activate (for MacOS)</a:t>
            </a:r>
          </a:p>
          <a:p>
            <a:r>
              <a:rPr lang="en-US" dirty="0"/>
              <a:t>pip install notebook </a:t>
            </a:r>
            <a:r>
              <a:rPr lang="en-US" dirty="0" err="1"/>
              <a:t>ipykernel</a:t>
            </a:r>
            <a:endParaRPr lang="en-US" dirty="0"/>
          </a:p>
          <a:p>
            <a:r>
              <a:rPr lang="en-US" dirty="0"/>
              <a:t>Go to Kernel → Change Kernel → Python (</a:t>
            </a:r>
            <a:r>
              <a:rPr lang="en-US" dirty="0" err="1"/>
              <a:t>myenv</a:t>
            </a:r>
            <a:r>
              <a:rPr lang="en-US" dirty="0"/>
              <a:t>)</a:t>
            </a:r>
          </a:p>
          <a:p>
            <a:r>
              <a:rPr lang="en-US" dirty="0"/>
              <a:t>pip freeze &gt; /Users/</a:t>
            </a:r>
            <a:r>
              <a:rPr lang="en-US" dirty="0" err="1"/>
              <a:t>nathalju</a:t>
            </a:r>
            <a:r>
              <a:rPr lang="en-US" dirty="0"/>
              <a:t>/Documents/DFG-FOR/teaching/codes_FOR5547teaching/</a:t>
            </a:r>
            <a:r>
              <a:rPr lang="en-US" dirty="0" err="1"/>
              <a:t>requirements.txt</a:t>
            </a:r>
            <a:endParaRPr lang="en-US" dirty="0"/>
          </a:p>
          <a:p>
            <a:r>
              <a:rPr lang="en-US" dirty="0"/>
              <a:t>At the end deactivate the virtual </a:t>
            </a:r>
            <a:r>
              <a:rPr lang="en-US" dirty="0" err="1"/>
              <a:t>environement</a:t>
            </a:r>
            <a:r>
              <a:rPr lang="en-US" dirty="0"/>
              <a:t> on the terminal by writing deactivate</a:t>
            </a:r>
          </a:p>
        </p:txBody>
      </p:sp>
    </p:spTree>
    <p:extLst>
      <p:ext uri="{BB962C8B-B14F-4D97-AF65-F5344CB8AC3E}">
        <p14:creationId xmlns:p14="http://schemas.microsoft.com/office/powerpoint/2010/main" val="48613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4792</TotalTime>
  <Words>670</Words>
  <Application>Microsoft Macintosh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Basics of programming: intro to python</vt:lpstr>
      <vt:lpstr>Which programming language to use?</vt:lpstr>
      <vt:lpstr>Python installation</vt:lpstr>
      <vt:lpstr>Jupyter notebook</vt:lpstr>
      <vt:lpstr>To do next…</vt:lpstr>
      <vt:lpstr>Challenges with python</vt:lpstr>
      <vt:lpstr>Virtual environements</vt:lpstr>
      <vt:lpstr>How to make a virtual environement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Nathalie Jurisch-Yaksi</dc:creator>
  <cp:lastModifiedBy>Nathalie Jurisch-Yaksi</cp:lastModifiedBy>
  <cp:revision>7</cp:revision>
  <dcterms:created xsi:type="dcterms:W3CDTF">2025-05-19T18:28:55Z</dcterms:created>
  <dcterms:modified xsi:type="dcterms:W3CDTF">2025-06-11T14:05:45Z</dcterms:modified>
</cp:coreProperties>
</file>