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B06B-1F58-47A9-8E3C-165CA5DFB010}" type="datetimeFigureOut">
              <a:rPr lang="en-MT" smtClean="0"/>
              <a:t>16/06/2022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FE7D-B54B-4F19-A7AD-4420D5AC73AE}" type="slidenum">
              <a:rPr lang="en-MT" smtClean="0"/>
              <a:t>‹#›</a:t>
            </a:fld>
            <a:endParaRPr lang="en-M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95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B06B-1F58-47A9-8E3C-165CA5DFB010}" type="datetimeFigureOut">
              <a:rPr lang="en-MT" smtClean="0"/>
              <a:t>16/06/2022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FE7D-B54B-4F19-A7AD-4420D5AC73AE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82339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B06B-1F58-47A9-8E3C-165CA5DFB010}" type="datetimeFigureOut">
              <a:rPr lang="en-MT" smtClean="0"/>
              <a:t>16/06/2022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FE7D-B54B-4F19-A7AD-4420D5AC73AE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415983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B06B-1F58-47A9-8E3C-165CA5DFB010}" type="datetimeFigureOut">
              <a:rPr lang="en-MT" smtClean="0"/>
              <a:t>16/06/2022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FE7D-B54B-4F19-A7AD-4420D5AC73AE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408380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B06B-1F58-47A9-8E3C-165CA5DFB010}" type="datetimeFigureOut">
              <a:rPr lang="en-MT" smtClean="0"/>
              <a:t>16/06/2022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FE7D-B54B-4F19-A7AD-4420D5AC73AE}" type="slidenum">
              <a:rPr lang="en-MT" smtClean="0"/>
              <a:t>‹#›</a:t>
            </a:fld>
            <a:endParaRPr lang="en-M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29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B06B-1F58-47A9-8E3C-165CA5DFB010}" type="datetimeFigureOut">
              <a:rPr lang="en-MT" smtClean="0"/>
              <a:t>16/06/2022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FE7D-B54B-4F19-A7AD-4420D5AC73AE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90332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B06B-1F58-47A9-8E3C-165CA5DFB010}" type="datetimeFigureOut">
              <a:rPr lang="en-MT" smtClean="0"/>
              <a:t>16/06/2022</a:t>
            </a:fld>
            <a:endParaRPr lang="en-M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FE7D-B54B-4F19-A7AD-4420D5AC73AE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14503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B06B-1F58-47A9-8E3C-165CA5DFB010}" type="datetimeFigureOut">
              <a:rPr lang="en-MT" smtClean="0"/>
              <a:t>16/06/2022</a:t>
            </a:fld>
            <a:endParaRPr lang="en-M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FE7D-B54B-4F19-A7AD-4420D5AC73AE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424404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B06B-1F58-47A9-8E3C-165CA5DFB010}" type="datetimeFigureOut">
              <a:rPr lang="en-MT" smtClean="0"/>
              <a:t>16/06/2022</a:t>
            </a:fld>
            <a:endParaRPr lang="en-M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FE7D-B54B-4F19-A7AD-4420D5AC73AE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58157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66B06B-1F58-47A9-8E3C-165CA5DFB010}" type="datetimeFigureOut">
              <a:rPr lang="en-MT" smtClean="0"/>
              <a:t>16/06/2022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64FE7D-B54B-4F19-A7AD-4420D5AC73AE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1949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B06B-1F58-47A9-8E3C-165CA5DFB010}" type="datetimeFigureOut">
              <a:rPr lang="en-MT" smtClean="0"/>
              <a:t>16/06/2022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FE7D-B54B-4F19-A7AD-4420D5AC73AE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92419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66B06B-1F58-47A9-8E3C-165CA5DFB010}" type="datetimeFigureOut">
              <a:rPr lang="en-MT" smtClean="0"/>
              <a:t>16/06/2022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64FE7D-B54B-4F19-A7AD-4420D5AC73AE}" type="slidenum">
              <a:rPr lang="en-MT" smtClean="0"/>
              <a:t>‹#›</a:t>
            </a:fld>
            <a:endParaRPr lang="en-M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76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ordle-malti.github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0323-9F9D-9C61-AC10-804AFEF09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ARI2201 – IAPT Presentation</a:t>
            </a:r>
            <a:endParaRPr lang="en-MT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AC3BC-CA4C-086C-56F7-89E4F8734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Autonomous </a:t>
            </a:r>
            <a:r>
              <a:rPr lang="en-GB" dirty="0" err="1"/>
              <a:t>maltese</a:t>
            </a:r>
            <a:r>
              <a:rPr lang="en-GB" dirty="0"/>
              <a:t> wordle solver</a:t>
            </a:r>
          </a:p>
          <a:p>
            <a:r>
              <a:rPr lang="en-GB" dirty="0"/>
              <a:t>Nathan Bonavia Zammit – 0198402L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78315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1811-FDA5-9FAB-0A7F-2AB0C49A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Goals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D11B-A6B3-BAC0-FCE3-76FA51C51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goal of the assignment was to build a program which could autonomously play a Wordle game – in the Maltese language.</a:t>
            </a:r>
          </a:p>
          <a:p>
            <a:r>
              <a:rPr lang="en-GB" dirty="0"/>
              <a:t>To cater for the fact the solver needed to be in Maltese, 2 Wordle Clones were considered</a:t>
            </a:r>
          </a:p>
          <a:p>
            <a:pPr lvl="1"/>
            <a:r>
              <a:rPr lang="en-GB" dirty="0" err="1"/>
              <a:t>Werdil</a:t>
            </a:r>
            <a:r>
              <a:rPr lang="en-GB" dirty="0"/>
              <a:t>,</a:t>
            </a:r>
          </a:p>
          <a:p>
            <a:pPr lvl="1"/>
            <a:r>
              <a:rPr lang="en-GB" dirty="0"/>
              <a:t>Kelma.mt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GB" sz="2000" dirty="0" err="1"/>
              <a:t>Werdil</a:t>
            </a:r>
            <a:r>
              <a:rPr lang="en-GB" sz="2000" dirty="0"/>
              <a:t> was chosen for the final build.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GB" sz="2000" dirty="0"/>
              <a:t>Accessing the website’s elements was done through Selenium.</a:t>
            </a:r>
            <a:endParaRPr lang="en-GB" sz="16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859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D84B-52FC-D5AB-667B-5E87EA9B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Wordle?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599D-61E8-5738-CDB9-DD9B0285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Wordle is a simple game which involves the user inputting 5 letter words.</a:t>
            </a:r>
          </a:p>
          <a:p>
            <a:r>
              <a:rPr lang="en-GB" dirty="0"/>
              <a:t>The game shall then return feedback of the user’s guess:</a:t>
            </a:r>
          </a:p>
          <a:p>
            <a:endParaRPr lang="en-MT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1CD72-F2BA-A472-E7E0-DBCAA750F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350" y="2211645"/>
            <a:ext cx="3570673" cy="376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2B28-DD9E-1980-6228-93E27E8C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 err="1"/>
              <a:t>Werdil</a:t>
            </a:r>
            <a:r>
              <a:rPr lang="en-GB" dirty="0"/>
              <a:t>?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97D4-D90F-AADC-96E4-70EE660B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Due to Wordle’s popularity there are a large number of wordle clones.</a:t>
            </a:r>
          </a:p>
          <a:p>
            <a:r>
              <a:rPr lang="en-GB" dirty="0"/>
              <a:t>Kelma.mt and </a:t>
            </a:r>
            <a:r>
              <a:rPr lang="en-GB" dirty="0" err="1"/>
              <a:t>Werdil</a:t>
            </a:r>
            <a:r>
              <a:rPr lang="en-GB" dirty="0"/>
              <a:t> are two Maltese </a:t>
            </a:r>
            <a:r>
              <a:rPr lang="en-GB" dirty="0" err="1"/>
              <a:t>Werdil</a:t>
            </a:r>
            <a:r>
              <a:rPr lang="en-GB" dirty="0"/>
              <a:t> clones.</a:t>
            </a:r>
          </a:p>
          <a:p>
            <a:r>
              <a:rPr lang="en-GB" dirty="0" err="1"/>
              <a:t>Werdil</a:t>
            </a:r>
            <a:r>
              <a:rPr lang="en-GB" dirty="0"/>
              <a:t> caters for special Maltese letters such as IE and G</a:t>
            </a:r>
            <a:r>
              <a:rPr lang="mt-MT" dirty="0"/>
              <a:t>Ħ.</a:t>
            </a:r>
            <a:endParaRPr lang="en-GB" dirty="0"/>
          </a:p>
          <a:p>
            <a:r>
              <a:rPr lang="en-GB" dirty="0"/>
              <a:t>A link to the game can be found here: </a:t>
            </a:r>
            <a:r>
              <a:rPr lang="en-GB" dirty="0">
                <a:hlinkClick r:id="rId2"/>
              </a:rPr>
              <a:t>https://wordle-malti.github.io/</a:t>
            </a:r>
            <a:r>
              <a:rPr lang="en-GB" dirty="0"/>
              <a:t> </a:t>
            </a:r>
            <a:endParaRPr lang="mt-MT" dirty="0"/>
          </a:p>
          <a:p>
            <a:endParaRPr lang="en-M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1E94F-6857-6CBC-0B46-EBBCAF4EE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61" y="3593276"/>
            <a:ext cx="10372078" cy="16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4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E1F9-1525-A69D-98CA-CDFF1788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Used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2576-3CB5-5016-0C0C-D0B37236F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19" y="1845734"/>
            <a:ext cx="10058400" cy="4023360"/>
          </a:xfrm>
        </p:spPr>
        <p:txBody>
          <a:bodyPr/>
          <a:lstStyle/>
          <a:p>
            <a:r>
              <a:rPr lang="en-GB" dirty="0"/>
              <a:t>The program decides on what letter to use based off of the feedback given from the game.</a:t>
            </a:r>
          </a:p>
          <a:p>
            <a:r>
              <a:rPr lang="en-GB" dirty="0"/>
              <a:t>It does so via a matrix which then decides on the next pick via the Best Worst Case Scenario.</a:t>
            </a:r>
          </a:p>
          <a:p>
            <a:endParaRPr lang="en-M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7566E-E21E-5884-182D-15543887D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1" y="2994308"/>
            <a:ext cx="10119360" cy="224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6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FBF0D8-778F-A5FB-9B8A-7773E13EEAEE}"/>
              </a:ext>
            </a:extLst>
          </p:cNvPr>
          <p:cNvSpPr txBox="1"/>
          <p:nvPr/>
        </p:nvSpPr>
        <p:spPr>
          <a:xfrm>
            <a:off x="2016806" y="2321004"/>
            <a:ext cx="81583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 for your time</a:t>
            </a:r>
            <a:endParaRPr lang="en-MT" sz="6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09825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</TotalTime>
  <Words>211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ARI2201 – IAPT Presentation</vt:lpstr>
      <vt:lpstr>Main Goals</vt:lpstr>
      <vt:lpstr>What is Wordle?</vt:lpstr>
      <vt:lpstr>Why Werdil?</vt:lpstr>
      <vt:lpstr>Algorithm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ARI2201 – IAPT Presentation</dc:title>
  <dc:creator>Nathan Bonavia</dc:creator>
  <cp:lastModifiedBy>Nathan Bonavia</cp:lastModifiedBy>
  <cp:revision>3</cp:revision>
  <dcterms:created xsi:type="dcterms:W3CDTF">2022-06-16T17:29:17Z</dcterms:created>
  <dcterms:modified xsi:type="dcterms:W3CDTF">2022-06-16T19:25:35Z</dcterms:modified>
</cp:coreProperties>
</file>