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5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66698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4515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1944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9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7826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66767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0458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50199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8853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46005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4B13E-B6FA-499B-AC57-C828E84D23DF}" type="datetimeFigureOut">
              <a:rPr lang="en-MT" smtClean="0"/>
              <a:t>26/05/2022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01C5A6-1F4B-499A-9DFA-AF434F6536AB}" type="slidenum">
              <a:rPr lang="en-MT" smtClean="0"/>
              <a:t>‹#›</a:t>
            </a:fld>
            <a:endParaRPr lang="en-M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24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580-5C08-3B59-9FD4-44D76450C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Robotics Assignment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CB12B-5BE6-13E6-EC09-0062FB8A1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ARI2202</a:t>
            </a:r>
          </a:p>
          <a:p>
            <a:r>
              <a:rPr lang="en-US" dirty="0"/>
              <a:t>Nathan Bonavia Zammit, Benjamin Joseph Spiteri, Roman </a:t>
            </a:r>
            <a:r>
              <a:rPr lang="en-US" dirty="0" err="1"/>
              <a:t>Országh</a:t>
            </a:r>
            <a:r>
              <a:rPr lang="en-US" dirty="0"/>
              <a:t> 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1325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9E2-9E8E-585B-7BFB-08670FAD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task at hand?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FE3-9F3A-CA3B-1BDB-8B746E6D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Elegoo</a:t>
            </a:r>
            <a:r>
              <a:rPr lang="en-US" dirty="0"/>
              <a:t> Smart Robot Car kit</a:t>
            </a:r>
          </a:p>
          <a:p>
            <a:r>
              <a:rPr lang="en-US" dirty="0"/>
              <a:t>Multiple different modules</a:t>
            </a:r>
          </a:p>
          <a:p>
            <a:pPr lvl="1"/>
            <a:r>
              <a:rPr lang="en-US" dirty="0"/>
              <a:t>Line-Tracking Module</a:t>
            </a:r>
          </a:p>
          <a:p>
            <a:pPr lvl="1"/>
            <a:r>
              <a:rPr lang="en-US" dirty="0"/>
              <a:t>Ultra sonic sensor module</a:t>
            </a:r>
          </a:p>
          <a:p>
            <a:pPr lvl="1"/>
            <a:r>
              <a:rPr lang="en-US" dirty="0"/>
              <a:t>GY-521 module (Gyroscope)</a:t>
            </a:r>
          </a:p>
          <a:p>
            <a:r>
              <a:rPr lang="en-US" dirty="0"/>
              <a:t>Obstacle Course </a:t>
            </a:r>
            <a:endParaRPr lang="en-MT" dirty="0"/>
          </a:p>
        </p:txBody>
      </p:sp>
      <p:pic>
        <p:nvPicPr>
          <p:cNvPr id="1028" name="Picture 4" descr="ELEGOO UNO R3 Project Smart Robot Car Kit V 4.0 (with Camera) – ELEGOO  Official">
            <a:extLst>
              <a:ext uri="{FF2B5EF4-FFF2-40B4-BE49-F238E27FC236}">
                <a16:creationId xmlns:a16="http://schemas.microsoft.com/office/drawing/2014/main" id="{DA5BB829-854F-100B-0601-C36D2127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5734"/>
            <a:ext cx="3914987" cy="39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7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452D-5A6F-7348-EE25-291778C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Position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3741-CD76-8298-6E51-CF72257E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until Line Detection </a:t>
            </a:r>
          </a:p>
          <a:p>
            <a:r>
              <a:rPr lang="en-US" dirty="0"/>
              <a:t>PID used for rotation of 90 degrees</a:t>
            </a:r>
          </a:p>
          <a:p>
            <a:r>
              <a:rPr lang="en-US" dirty="0"/>
              <a:t>Allows for correct alignment</a:t>
            </a:r>
            <a:endParaRPr lang="en-M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5AD8-901B-7F0F-E091-F2539D684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6" r="8359"/>
          <a:stretch/>
        </p:blipFill>
        <p:spPr>
          <a:xfrm>
            <a:off x="6096000" y="3319251"/>
            <a:ext cx="4190261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44C-3BFA-8318-88E3-C3386DC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Counting 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64C6-01FC-A8A5-C416-F3183CB6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‘X’ number of lines were used</a:t>
            </a:r>
          </a:p>
          <a:p>
            <a:r>
              <a:rPr lang="en-US" dirty="0"/>
              <a:t>Line-tracking module was used to count them</a:t>
            </a:r>
          </a:p>
          <a:p>
            <a:r>
              <a:rPr lang="en-US" dirty="0"/>
              <a:t>The use of LED lights</a:t>
            </a:r>
          </a:p>
          <a:p>
            <a:r>
              <a:rPr lang="en-US" dirty="0"/>
              <a:t>Threshold issues and how they were catered for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2C3D35A5-B0A9-978A-3C13-EE7AA3537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53474" y="1999418"/>
            <a:ext cx="2971219" cy="39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9612-B1C1-0FC9-FE9C-9A90F6C3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Avoidance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864A-512E-D72C-F1CD-5FA29771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Ultrasonic Sensor Module was used</a:t>
            </a:r>
          </a:p>
          <a:p>
            <a:r>
              <a:rPr lang="en-US" dirty="0"/>
              <a:t>Servo motor was used for multiple angles</a:t>
            </a:r>
          </a:p>
          <a:p>
            <a:r>
              <a:rPr lang="en-US" dirty="0"/>
              <a:t>Was used to avoid any collisions</a:t>
            </a:r>
          </a:p>
          <a:p>
            <a:pPr lvl="1"/>
            <a:r>
              <a:rPr lang="en-US" dirty="0"/>
              <a:t>Narrow Field of view came into play</a:t>
            </a:r>
          </a:p>
          <a:p>
            <a:endParaRPr lang="en-US" dirty="0"/>
          </a:p>
          <a:p>
            <a:endParaRPr lang="en-M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9720DE-AF10-DE29-1EA2-336F4410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55" y="2202124"/>
            <a:ext cx="46577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6AE7-55C3-9513-4C37-F722C807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B0A0-1A7A-1D44-1D36-550061FE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 Integral Derivative</a:t>
            </a:r>
          </a:p>
          <a:p>
            <a:r>
              <a:rPr lang="en-US" dirty="0"/>
              <a:t>What was the expected outcome</a:t>
            </a:r>
          </a:p>
          <a:p>
            <a:r>
              <a:rPr lang="en-US" dirty="0"/>
              <a:t>Delay Issues </a:t>
            </a:r>
          </a:p>
          <a:p>
            <a:endParaRPr lang="en-US" dirty="0"/>
          </a:p>
          <a:p>
            <a:endParaRPr lang="en-M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CD451-A212-E9A2-6A66-D6B5A466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9" b="14014"/>
          <a:stretch/>
        </p:blipFill>
        <p:spPr>
          <a:xfrm>
            <a:off x="6674159" y="2610035"/>
            <a:ext cx="3668327" cy="27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4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574A-027B-CA4A-0D92-445F588AF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0F4A9-9DB8-04D7-EF52-46F25CF24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35424198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133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Robotics Assignment</vt:lpstr>
      <vt:lpstr>What was the task at hand?</vt:lpstr>
      <vt:lpstr>Starting Position</vt:lpstr>
      <vt:lpstr>Line Counting </vt:lpstr>
      <vt:lpstr>Object Avoidance</vt:lpstr>
      <vt:lpstr>PID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Assignment</dc:title>
  <dc:creator>Nathan Bonavia</dc:creator>
  <cp:lastModifiedBy>Nathan Bonavia</cp:lastModifiedBy>
  <cp:revision>3</cp:revision>
  <dcterms:created xsi:type="dcterms:W3CDTF">2022-05-25T07:35:29Z</dcterms:created>
  <dcterms:modified xsi:type="dcterms:W3CDTF">2022-05-26T07:45:56Z</dcterms:modified>
</cp:coreProperties>
</file>