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0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19652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4401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38425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2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6341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15924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4153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85420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09028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60465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B9972A-9C19-411B-8E48-CE7958242347}" type="datetimeFigureOut">
              <a:rPr lang="en-MT" smtClean="0"/>
              <a:t>21/06/2022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A56370-62E4-4DC5-967C-7A00C90131CD}" type="slidenum">
              <a:rPr lang="en-MT" smtClean="0"/>
              <a:t>‹#›</a:t>
            </a:fld>
            <a:endParaRPr lang="en-M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701-04F3-F0F3-71B4-A3DE7848D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Intelligent Chatbot Script Editor</a:t>
            </a:r>
            <a:endParaRPr lang="en-MT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CED43-1864-6CD7-8216-123E7AA6B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GAPT Presentation – Nathan Bonavia Zammit, Benjamin joseph Spiteri, Anthony ‘</a:t>
            </a:r>
            <a:r>
              <a:rPr lang="en-GB" dirty="0" err="1"/>
              <a:t>toni</a:t>
            </a:r>
            <a:r>
              <a:rPr lang="en-GB" dirty="0"/>
              <a:t>’ </a:t>
            </a:r>
            <a:r>
              <a:rPr lang="en-GB" dirty="0" err="1"/>
              <a:t>mifsud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0387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11F0-7D91-08F6-55B2-AC81FABE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F5D5-E370-9165-5538-BEAA477D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functional prototype which performs the following:</a:t>
            </a:r>
          </a:p>
          <a:p>
            <a:pPr lvl="1"/>
            <a:r>
              <a:rPr lang="en-GB" dirty="0"/>
              <a:t>Accepts custom scripts from the user</a:t>
            </a:r>
          </a:p>
          <a:p>
            <a:pPr lvl="1"/>
            <a:r>
              <a:rPr lang="en-GB" dirty="0"/>
              <a:t>Generates a GUI based off said script</a:t>
            </a:r>
          </a:p>
          <a:p>
            <a:pPr lvl="1"/>
            <a:r>
              <a:rPr lang="en-GB" dirty="0"/>
              <a:t>Functionality to rectify images off of google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8848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3529-913D-4919-5E45-CD3AA744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Scripts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F3C8-7F32-AEA3-A99A-707A2131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of the scripts was performed as follows:</a:t>
            </a:r>
          </a:p>
          <a:p>
            <a:pPr lvl="1"/>
            <a:r>
              <a:rPr lang="en-GB" dirty="0"/>
              <a:t>Recognition of custom patterns for:</a:t>
            </a:r>
          </a:p>
          <a:p>
            <a:pPr lvl="2"/>
            <a:r>
              <a:rPr lang="en-GB" dirty="0"/>
              <a:t>Backgrounds</a:t>
            </a:r>
          </a:p>
          <a:p>
            <a:pPr lvl="2"/>
            <a:r>
              <a:rPr lang="en-GB" dirty="0"/>
              <a:t>Choices</a:t>
            </a:r>
          </a:p>
          <a:p>
            <a:pPr lvl="2"/>
            <a:r>
              <a:rPr lang="en-GB" dirty="0"/>
              <a:t>Characters</a:t>
            </a:r>
          </a:p>
          <a:p>
            <a:pPr lvl="2"/>
            <a:r>
              <a:rPr lang="en-GB" dirty="0"/>
              <a:t>Dialogues</a:t>
            </a:r>
          </a:p>
          <a:p>
            <a:pPr lvl="2"/>
            <a:r>
              <a:rPr lang="en-GB" dirty="0"/>
              <a:t>Scenes</a:t>
            </a:r>
          </a:p>
          <a:p>
            <a:pPr lvl="2"/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1C9DA-A58D-1E71-AB9A-EB95BBCC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07" y="286267"/>
            <a:ext cx="4258914" cy="56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4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E4EB-7B6A-A6ED-A111-C4BAF0DC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of Parsing Section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6F0B-89CF-4DFD-D47F-E37D5F7D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used is as follows:</a:t>
            </a:r>
          </a:p>
          <a:p>
            <a:pPr lvl="1"/>
            <a:r>
              <a:rPr lang="en-GB" dirty="0"/>
              <a:t>A list of dictionaries</a:t>
            </a:r>
          </a:p>
          <a:p>
            <a:pPr lvl="1"/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B488F-77EB-81C7-CBCD-05EB2B7A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18" y="1011981"/>
            <a:ext cx="3844031" cy="50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EB87-AD57-F20E-DFA4-94BDAD58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CB94-1BAE-A21F-07AC-6B02E9EF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KIVY was used</a:t>
            </a:r>
          </a:p>
          <a:p>
            <a:pPr lvl="1"/>
            <a:r>
              <a:rPr lang="en-GB" dirty="0"/>
              <a:t>Multiplatform app development framework</a:t>
            </a:r>
          </a:p>
          <a:p>
            <a:pPr lvl="1"/>
            <a:r>
              <a:rPr lang="en-GB" dirty="0"/>
              <a:t>Very practical to use</a:t>
            </a:r>
          </a:p>
          <a:p>
            <a:pPr marL="201168" lvl="1" indent="0">
              <a:buNone/>
            </a:pPr>
            <a:r>
              <a:rPr lang="en-GB" dirty="0"/>
              <a:t>Automatic Image Searching	 - Google API</a:t>
            </a:r>
          </a:p>
          <a:p>
            <a:pPr marL="201168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9E0F4-4517-5AF6-16D7-2B5231C8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81" y="2567940"/>
            <a:ext cx="6521604" cy="35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8B36-E4B2-1C12-E1D0-A28C520F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9917-14B4-F979-DB22-698DA8EE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For our presentation we will now move on to a live Demo.</a:t>
            </a:r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4DEB0-8293-217D-9BF6-2D37A69F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85" y="2356632"/>
            <a:ext cx="6908029" cy="39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CFBA9-9B5A-EE59-97A7-F5CB5623FAD9}"/>
              </a:ext>
            </a:extLst>
          </p:cNvPr>
          <p:cNvSpPr txBox="1"/>
          <p:nvPr/>
        </p:nvSpPr>
        <p:spPr>
          <a:xfrm>
            <a:off x="2584526" y="2921168"/>
            <a:ext cx="7022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listening</a:t>
            </a:r>
            <a:endParaRPr lang="en-MT" sz="6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1684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123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Intelligent Chatbot Script Editor</vt:lpstr>
      <vt:lpstr>Goals</vt:lpstr>
      <vt:lpstr>Custom Scripts</vt:lpstr>
      <vt:lpstr>Output of Parsing Section</vt:lpstr>
      <vt:lpstr>GUI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Chatbot Script Editor</dc:title>
  <dc:creator>Nathan Bonavia</dc:creator>
  <cp:lastModifiedBy>Nathan Bonavia</cp:lastModifiedBy>
  <cp:revision>1</cp:revision>
  <dcterms:created xsi:type="dcterms:W3CDTF">2022-06-21T08:50:09Z</dcterms:created>
  <dcterms:modified xsi:type="dcterms:W3CDTF">2022-06-21T09:14:55Z</dcterms:modified>
</cp:coreProperties>
</file>