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d0a3c5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9d0a3c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d0a3c5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d0a3c5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d0a3c5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d0a3c5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b68cac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b68cac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9b68cac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9b68cac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9b68cac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9b68cac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b68cac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9b68cac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b68cac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9b68cac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9b68cac4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9b68cac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b68cac4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b68cac4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9b68cac43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9b68cac4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 Website Application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Jackson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02350" y="465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5"/>
            <a:ext cx="4019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Got Done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CRUD functionality for 2 linked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 website for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front end to access and modify DB through back-end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50850" y="1489825"/>
            <a:ext cx="4019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Got Left Out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Entity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split through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Reliable Selenium Tests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275" y="3918582"/>
            <a:ext cx="3201025" cy="9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5"/>
            <a:ext cx="3991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primary goals met in timely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helped revert and backup when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Jira used to manage tasks well, linked with Git for smart commits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28675" y="1489825"/>
            <a:ext cx="3991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in build path occured at some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thorough planning ahead of 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plan wasn’t thought through too well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Successful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improvements in process over last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thorough planning for development and 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echnologies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Bootstrap/CSS (Learned not Used)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J-Unit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Selenium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Mockito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225" y="997575"/>
            <a:ext cx="1862475" cy="15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750" y="3509175"/>
            <a:ext cx="1110975" cy="11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26100"/>
            <a:ext cx="2104650" cy="10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Planning &amp; 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650675" y="1489824"/>
            <a:ext cx="51054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Initial Plan was for 3 Entity system based on Games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Many-to-Many relationship between Console and Games</a:t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161902" cy="18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35400" y="3656774"/>
            <a:ext cx="51054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Repository Design pattern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Interaction between classes not modelled originally</a:t>
            </a:r>
            <a:endParaRPr sz="16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350" y="2260450"/>
            <a:ext cx="3382925" cy="273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379400" y="1489825"/>
            <a:ext cx="4376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total risks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 issues only risk to actualise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able to recover with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0" y="1687925"/>
            <a:ext cx="3890426" cy="23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Goals: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Front-End that enables user full CRUD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Back-end that processes data going to and from the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created on started of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Thorough testing of both website and back-end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Stretch 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use front-end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Feedback and data, output appropriately to web page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Entities linked in the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used for version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Branches used for each feature, platform entities in unfinished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Helped recover from PC reset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95" y="3054345"/>
            <a:ext cx="3690425" cy="11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testing at 84.7% coverage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Domain and DTO equals method not fully tested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J-Unit used with Mockito for Controllers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300" y="1489825"/>
            <a:ext cx="4400801" cy="9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Front-End Testing</a:t>
            </a:r>
            <a:endParaRPr sz="42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used to test website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Very </a:t>
            </a:r>
            <a:r>
              <a:rPr lang="en"/>
              <a:t>inconsistent</a:t>
            </a:r>
            <a:r>
              <a:rPr lang="en"/>
              <a:t> tests with clickable buttons sometimes not registering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functionality tested for both pages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220075" y="1568800"/>
            <a:ext cx="83682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Demo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