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8" d="100"/>
          <a:sy n="68" d="100"/>
        </p:scale>
        <p:origin x="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3700 920 0 0,'0'0'936'0'0,"4"-10"1932"0"0,1 3-2657 0 0,-1 0 0 0 0,2 0 1 0 0,-1 0-1 0 0,1 0 0 0 0,0 1 0 0 0,0 0 1 0 0,1 0-1 0 0,0 1 0 0 0,0-1 1 0 0,11-5-1 0 0,19-7 188 0 0,34-16-12 0 0,51-10-61 0 0,353-130 538 0 0,-243 75-400 0 0,-197 83-351 0 0,14-7 28 0 0,141-63 333 0 0,-5-1 16 0 0,17-7 253 0 0,474-175 496 0 0,-521 203-1100 0 0,26-9-62 0 0,-76 34-107 0 0,625-236 284 0 0,-579 222-237 0 0,362-126 94 0 0,-119 36-53 0 0,-312 113-52 0 0,102-33 19 0 0,25-11 30 0 0,395-136 51 0 0,-398 144-115 0 0,132-49 224 0 0,-112 34-259 0 0,23-8-122 0 0,-60 18 423 0 0,-72 26-263 0 0,396-162-315 0 0,-335 138 354 0 0,-13 5-2 0 0,98-56-31 0 0,-236 109 0 0 0,22-11 0 0 0,0 3 0 0 0,71-20 0 0 0,141-53 0 0 0,-135 44 0 0 0,-83 32-1 0 0,-17 8 49 0 0,32-10 1 0 0,52-19 222 0 0,-30 10-344 0 0,-32 16 48 0 0,-28 8 4 0 0,35-14-1 0 0,-24 11 76 0 0,-21 7 226 0 0,-5-1-233 0 0,-4 2-46 0 0,-1 0 1 0 0,1 0 0 0 0,-1 0-1 0 0,1 0 1 0 0,-1 0 0 0 0,1-1 0 0 0,-1 1-1 0 0,1 0 1 0 0,-1 0 0 0 0,1 0-1 0 0,-1-1 1 0 0,1 1 0 0 0,-1 0 0 0 0,1-1-1 0 0,-1 1 1 0 0,1 0 0 0 0,-1-1-1 0 0,0 1 1 0 0,1-1 0 0 0,-1 1 0 0 0,0 0-1 0 0,1-1 1 0 0,-1 1 0 0 0,0-1-1 0 0,1 0 1 0 0,3-7 13 0 0,-3 7-8 0 0,-1 0 0 0 0,0 0-1 0 0,1 1 1 0 0,-1-1 0 0 0,0 0 0 0 0,0 0-1 0 0,0 1 1 0 0,1-1 0 0 0,-1 0 0 0 0,0 0-1 0 0,0 1 1 0 0,0-1 0 0 0,0 0 0 0 0,0 0-1 0 0,-1 0 1 0 0,1 1 0 0 0,0-1 0 0 0,0 0-1 0 0,0 0 1 0 0,-1 1 0 0 0,1-1 0 0 0,0 0-1 0 0,-1 0 1 0 0,1 1 0 0 0,-1-1 0 0 0,1 0-1 0 0,0 1 1 0 0,-2-1 0 0 0,-15-15 200 0 0,12 13-140 0 0,0-1-13 0 0,-1 1 0 0 0,1 0 1 0 0,-1 0-1 0 0,-10-4 1 0 0,11 6-42 0 0,1 0 1 0 0,-1 1-1 0 0,0-1 1 0 0,1 1 0 0 0,-6 0-1 0 0,-15-2 39 0 0,2-2-61 0 0,0 1 1 0 0,0 2-1 0 0,0 0 1 0 0,0 1-1 0 0,0 2 0 0 0,0 0 1 0 0,0 1-1 0 0,-36 11 1 0 0,3-6 8 0 0,35-4 0 0 0,15-3 0 0 0,0 0 0 0 0,0 0 0 0 0,0 1 0 0 0,-6 2 0 0 0,12-4 0 0 0,-1 0 0 0 0,1 0 0 0 0,0 0 0 0 0,0 0 0 0 0,0 0 0 0 0,-1 0 0 0 0,1 0 0 0 0,0 0 0 0 0,0 0 0 0 0,0 0 0 0 0,-1 0 0 0 0,1 0 0 0 0,0 0 0 0 0,0 0 0 0 0,0 0 0 0 0,0 1 0 0 0,-1-1 0 0 0,1 0 0 0 0,0 0 0 0 0,0 0 0 0 0,0 0 0 0 0,0 0 0 0 0,0 0 0 0 0,-1 1 0 0 0,1-1 0 0 0,0 0 0 0 0,0 0 0 0 0,0 0 0 0 0,0 1 0 0 0,0-1 0 0 0,0 0 0 0 0,0 0 0 0 0,0 0 0 0 0,0 1 0 0 0,0-1 0 0 0,0 0 0 0 0,0 0 0 0 0,0 0 0 0 0,0 1 0 0 0,0-1 0 0 0,0 0 0 0 0,0 0 0 0 0,0 0 0 0 0,0 1 0 0 0,0-1 0 0 0,0 0 0 0 0,0 0 0 0 0,0 0 0 0 0,0 1 0 0 0,0-1 0 0 0,0 0 0 0 0,1 0 0 0 0,3 3 0 0 0,6 0-7 0 0,-1-1-1 0 0,1-1 1 0 0,0 1 0 0 0,0-2 0 0 0,0 1 0 0 0,0-1 0 0 0,0-1 0 0 0,15-2 0 0 0,29-1 7 0 0,158-11-64 0 0,-46 2-256 0 0,-118 13 121 0 0,-45 0 108 0 0,0 0 19 0 0,-2 0 63 0 0,-1-1 0 0 0,1 1 0 0 0,0 0 0 0 0,-1 0 0 0 0,1 0 0 0 0,0 0 0 0 0,-1 0-1 0 0,1 0 1 0 0,0 0 0 0 0,-1 1 0 0 0,1-1 0 0 0,0 0 0 0 0,-1 0 0 0 0,1 0 0 0 0,0 1 0 0 0,0 0-8 0 0,0 0-1 0 0,0 0 1 0 0,0 0 0 0 0,0 0-1 0 0,0 0 1 0 0,-1 1 0 0 0,1-1-1 0 0,-1 0 1 0 0,1 0 0 0 0,-1 0-1 0 0,1 1 1 0 0,-1-1 0 0 0,0 0 0 0 0,1 1-1 0 0,-1-1 1 0 0,0 0 0 0 0,0 1-1 0 0,0-1 1 0 0,0 2 0 0 0,-1 0 2 0 0,1 0 0 0 0,-1 0 0 0 0,0-1 0 0 0,0 1 0 0 0,0 0 0 0 0,0 0 0 0 0,-1-1 0 0 0,-2 5 0 0 0,-3 2 9 0 0,0 0 0 0 0,-1-1 1 0 0,-15 14-1 0 0,-3 1 55 0 0,-4 5 248 0 0,-1-2 1 0 0,-58 37-1 0 0,76-56-174 0 0,1-1 21 0 0,1 1 0 0 0,-1 0 1 0 0,1 1-1 0 0,0 0 0 0 0,-17 18 0 0 0,1 3 3 0 0,27-28-214 0 0,-1-1-1 0 0,1 1 1 0 0,-1-1 0 0 0,1 1 0 0 0,-1 0-1 0 0,1-1 1 0 0,-1 1 0 0 0,1-1 0 0 0,0 1-1 0 0,0 0 1 0 0,-1-1 0 0 0,1 1 0 0 0,0 0-1 0 0,0 0 1 0 0,0-1 0 0 0,0 1 0 0 0,-1 0-1 0 0,1-1 1 0 0,0 1 0 0 0,0 0 0 0 0,1 0-1 0 0,-1-1 1 0 0,0 1 0 0 0,0 1 0 0 0,4 4-509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0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1840 0 0,'0'0'228'0'0,"0"0"-67"0"0,0 1 0 0 0,0 0 0 0 0,1-1 0 0 0,-1 1 0 0 0,0-1 0 0 0,0 1 0 0 0,1 0 0 0 0,-1-1 0 0 0,0 1 1 0 0,1-1-1 0 0,-1 1 0 0 0,0-1 0 0 0,1 1 0 0 0,0 0 0 0 0,28 11 1403 0 0,-23-9-1354 0 0,0 0-1 0 0,1-1 1 0 0,-1 1 0 0 0,1-1-1 0 0,0 0 1 0 0,0-1-1 0 0,11 2 1 0 0,-9-3-86 0 0,0 1-1 0 0,0 1 1 0 0,9 1 0 0 0,-9 0-14 0 0,0-2 0 0 0,0 1 1 0 0,11-1-1 0 0,1 0 79 0 0,0 1 0 0 0,27 7 1 0 0,-4-2 205 0 0,15-2 45 0 0,-44-3-320 0 0,0-1 1 0 0,0 0 0 0 0,0-1-1 0 0,17-2 1 0 0,12 0 148 0 0,-26 2-131 0 0,-1 1 1 0 0,35 8 0 0 0,51 1 15 0 0,-65-1-90 0 0,43 16-1 0 0,-16-3-54 0 0,9-7 98 0 0,83 19-72 0 0,-48-14 65 0 0,-29 4-38 0 0,-15-4-48 0 0,5 0-14 0 0,-51-14 0 0 0,0 0 0 0 0,19 11 0 0 0,15 4 0 0 0,50 13 10 0 0,-43-10 46 0 0,-11-4-58 0 0,-10-3 2 0 0,-29-12 0 0 0,0-1 0 0 0,0 0 0 0 0,13 3 0 0 0,0 0 0 0 0,1 1 0 0 0,33 17 0 0 0,-3-2 0 0 0,9 9 0 0 0,-26-12 0 0 0,20 8 2 0 0,93 45 49 0 0,-1-6-59 0 0,-126-59 21 0 0,5 2-15 0 0,-1 3 2 0 0,-19-10 0 0 0,0 0 0 0 0,-1 1 0 0 0,1 1 0 0 0,-1-1 0 0 0,0 1 0 0 0,0 1 0 0 0,9 7 0 0 0,-3-1 0 0 0,0-1 0 0 0,0 0 0 0 0,1-1 0 0 0,27 15 0 0 0,-38-24 0 0 0,-1 1 0 0 0,1 0 0 0 0,-1 0 0 0 0,0 0 0 0 0,0 0 0 0 0,0 0 0 0 0,3 4 0 0 0,10 10 0 0 0,19 19 0 0 0,-27-27 0 0 0,1 0 0 0 0,0 0 0 0 0,12 9 0 0 0,24 24 0 0 0,-24-21 0 0 0,-8-12 0 0 0,11 8 91 0 0,-20-13-68 0 0,0-1 1 0 0,0 1-1 0 0,0-1 1 0 0,0 0 0 0 0,1 0-1 0 0,5 2 1 0 0,17 7 176 0 0,-11-3-121 0 0,-2-3-8 0 0,-11-4-63 0 0,-1 0 1 0 0,1-1-1 0 0,-1 1 0 0 0,0 0 0 0 0,1 0 0 0 0,-1 0 0 0 0,0 0 0 0 0,2 2 1 0 0,-1-1 4 0 0,1 0 0 0 0,-1-1 1 0 0,0 1-1 0 0,1 0 0 0 0,-1-1 1 0 0,1 1-1 0 0,0-1 0 0 0,2 1 1 0 0,10 9 83 0 0,-11-7-53 0 0,-2-3-16 0 0,1 1 0 0 0,-1-1 1 0 0,0 1-1 0 0,0 0 0 0 0,0 0 0 0 0,-1 0 1 0 0,1 0-1 0 0,0 0 0 0 0,-1 0 0 0 0,1 1 1 0 0,0 2-1 0 0,4 5 308 0 0,-1-2-183 0 0,-3-7-122 0 0,-1-1-31 0 0,0 0 0 0 0,-1 0 1 0 0,1 0-1 0 0,0 0 1 0 0,-1 1-1 0 0,1-1 1 0 0,0 0-1 0 0,-1 0 1 0 0,1 1-1 0 0,0-1 1 0 0,-1 0-1 0 0,1 1 1 0 0,-1-1-1 0 0,1 1 1 0 0,0-1-1 0 0,-1 1 0 0 0,1-1 1 0 0,-1 1-1 0 0,0-1 1 0 0,1 1-1 0 0,-1 0 1 0 0,1 0-1 0 0,7 4 100 0 0,-7-5-92 0 0,0 1 1 0 0,0-1-1 0 0,0 1 1 0 0,0-1-1 0 0,0 1 1 0 0,0 0-1 0 0,0-1 1 0 0,-1 1-1 0 0,1 0 1 0 0,0 0-1 0 0,0 0 1 0 0,-1-1 0 0 0,1 1-1 0 0,-1 0 1 0 0,1 0-1 0 0,-1 0 1 0 0,1 0-1 0 0,0 2 1 0 0,16 24 3 0 0,-16-26 240 0 0,-1-1-235 0 0,3 3 50 0 0,3 13 169 0 0,-5-13-234 0 0,1-1-5 0 0,7 7 57 0 0,-3-2-43 0 0,0 1-11 0 0,-6-8 0 0 0,1 1 0 0 0,-1 0 0 0 0,1-1 0 0 0,-1 1 0 0 0,1-1 0 0 0,0 1 0 0 0,-1-1 0 0 0,1 1 0 0 0,0-1 0 0 0,0 1 0 0 0,-1-1 0 0 0,1 0 0 0 0,0 0 0 0 0,0 1 0 0 0,0-1 0 0 0,0 0 0 0 0,2 2 0 0 0,7 12 0 0 0,5 15 0 0 0,-1-10 0 0 0,-6-11 0 0 0,11 5 0 0 0,-9-8 0 0 0,11 3 0 0 0,-8-3 0 0 0,-11-5 0 0 0,28 18 0 0 0,-30-18 0 0 0,8 4-24 0 0,-7-4-94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3024 0 0,'0'0'133'0'0,"1"0"-5"0"0,11-10 389 0 0,-11 9-442 0 0,0 0 0 0 0,0 0 0 0 0,-1 0 0 0 0,1 0 1 0 0,0 0-1 0 0,0 0 0 0 0,0 0 0 0 0,0 1 0 0 0,0-1 1 0 0,0 0-1 0 0,0 1 0 0 0,0-1 0 0 0,0 1 0 0 0,1-1 0 0 0,-1 1 1 0 0,2-1-1 0 0,17-11 1830 0 0,-18 10-1613 0 0,1 1-1 0 0,-1 0 0 0 0,1 0 1 0 0,0 0-1 0 0,-1 0 1 0 0,1 0-1 0 0,4 0 0 0 0,-1 1-230 0 0,1 0 0 0 0,0 1 0 0 0,-1 0 0 0 0,12 2 0 0 0,-17-3-61 0 0,1 1 10 0 0,1-1 0 0 0,-1 1 1 0 0,0-1-1 0 0,0 1 0 0 0,0 0 0 0 0,0 0 0 0 0,0 0 0 0 0,0 0 1 0 0,0 0-1 0 0,0 1 0 0 0,0-1 0 0 0,-1 1 0 0 0,1-1 1 0 0,0 1-1 0 0,2 3 0 0 0,0-2 26 0 0,6 6 68 0 0,-5-5-38 0 0,0 0 0 0 0,-1 1 0 0 0,9 9 0 0 0,26 47 423 0 0,-31-49-386 0 0,0-1-1 0 0,16 16 1 0 0,8 10 176 0 0,43 68 9 0 0,-53-73 84 0 0,33 36 0 0 0,-41-54-248 0 0,5 9 60 0 0,32 38 188 0 0,-38-42-191 0 0,1 0 0 0 0,29 31 1 0 0,-35-41-82 0 0,-1 0 1 0 0,0 0 0 0 0,10 20 0 0 0,0-1 16 0 0,-4-8-118 0 0,42 57 12 0 0,-45-64 3 0 0,0 1-1 0 0,-1 0 0 0 0,7 17 1 0 0,-8-15-14 0 0,-5-9 0 0 0,1 0 0 0 0,-1 0 0 0 0,2-1 0 0 0,4 7 0 0 0,3 1 9 0 0,0 1 0 0 0,0 0 0 0 0,-2 0 0 0 0,0 1 0 0 0,0 0 0 0 0,9 26 1 0 0,2 5-10 0 0,4 11 0 0 0,1 3 16 0 0,-3-10 32 0 0,-13-27-48 0 0,-2-2 0 0 0,0 0 0 0 0,7 31 0 0 0,5 36 18 0 0,11 75 28 0 0,-13-16-46 0 0,-5-52-91 0 0,-4-40 30 0 0,-8-49 37 0 0,1 0 0 0 0,0 0 0 0 0,3 8 0 0 0,2 6-40 0 0,39 109 112 0 0,-31-78 268 0 0,24 52 0 0 0,-22-60 5 0 0,-10-27-115 0 0,-7-15-165 0 0,1 0 0 0 0,-1 0-1 0 0,1 0 1 0 0,0 0 0 0 0,0 0 0 0 0,-1-1 0 0 0,1 1-1 0 0,1 0 1 0 0,-1-1 0 0 0,1 3 0 0 0,0-3 92 0 0,4 9 491 0 0,-1-4-254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2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19 153 3248 0 0,'0'0'1112'0'0,"15"-10"-129"0"0,-10 5-890 0 0,-3 3-7 0 0,-2 2-79 0 0,0 0 0 0 0,0 0-1 0 0,0 0 1 0 0,0 0 0 0 0,1 0-1 0 0,-1 0 1 0 0,0 0 0 0 0,0-1-1 0 0,0 1 1 0 0,0 0 0 0 0,0 0-1 0 0,0 0 1 0 0,0 0-1 0 0,0 0 1 0 0,0-1 0 0 0,0 1-1 0 0,0 0 1 0 0,0 0 0 0 0,0 0-1 0 0,0 0 1 0 0,0-1 0 0 0,0 1-1 0 0,0 0 1 0 0,0 0-1 0 0,0 0 1 0 0,0 0 0 0 0,0 0-1 0 0,0-1 1 0 0,0 1 0 0 0,0 0-1 0 0,0 0 1 0 0,0 0 0 0 0,0 0-1 0 0,0-1 1 0 0,0 1 0 0 0,0 0-1 0 0,0 0 1 0 0,0 0-1 0 0,-1 0 1 0 0,1 0 0 0 0,0 0-1 0 0,0-1 1 0 0,-6-9 261 0 0,5 8-206 0 0,-1 0 129 0 0,2 2-157 0 0,-1 0-1 0 0,0 0 1 0 0,0 0-1 0 0,0 0 1 0 0,0 0-1 0 0,0 0 1 0 0,0 0-1 0 0,0-1 1 0 0,0 1-1 0 0,0 0 1 0 0,1-1 0 0 0,-1 1-1 0 0,0-1 1 0 0,0 1-1 0 0,0-1 1 0 0,1 1-1 0 0,-1-1 1 0 0,0 0-1 0 0,0 0 1 0 0,-12 15 126 0 0,12-12 112 0 0,2 0-174 0 0,14 12 516 0 0,-13-14-540 0 0,-1 0-6 0 0,0 0-66 0 0,-1 0 0 0 0,0 1-1 0 0,1-1 1 0 0,-1 0 0 0 0,0 0 0 0 0,1 0-1 0 0,-1 0 1 0 0,1 0 0 0 0,-1 0 0 0 0,0 0 0 0 0,1-1-1 0 0,-1 1 1 0 0,1 0 0 0 0,-1 0 0 0 0,0 0-1 0 0,1 0 1 0 0,-1 0 0 0 0,0 0 0 0 0,1-1 0 0 0,-1 1-1 0 0,0 0 1 0 0,1 0 0 0 0,-1-1 0 0 0,0 1-1 0 0,0 0 1 0 0,1 0 0 0 0,-1-1 0 0 0,0 1 0 0 0,0 0-1 0 0,1-1 1 0 0,-1 1 0 0 0,0 0 0 0 0,0-1-1 0 0,0 1 1 0 0,0 0 0 0 0,1-1 0 0 0,-1-2 51 0 0,0 0-32 0 0,0 2-13 0 0,0 0 0 0 0,-1 0-1 0 0,1 0 1 0 0,0 0-1 0 0,-1 0 1 0 0,1 0-1 0 0,-1 1 1 0 0,0-1-1 0 0,1 0 1 0 0,-1 0 0 0 0,0 0-1 0 0,1 1 1 0 0,-1-1-1 0 0,0 0 1 0 0,0 1-1 0 0,1-1 1 0 0,-3 0-1 0 0,0 1 48 0 0,-4 9-40 0 0,7-8-4 0 0,0-1 1 0 0,-1 1-1 0 0,1-1 0 0 0,0 1 1 0 0,0-1-1 0 0,0 1 1 0 0,0-1-1 0 0,0 0 1 0 0,0 1-1 0 0,0-1 1 0 0,0 1-1 0 0,0-1 0 0 0,0 1 1 0 0,0-1-1 0 0,0 1 1 0 0,0-1-1 0 0,1 1 1 0 0,-1-1-1 0 0,0 0 0 0 0,0 1 1 0 0,0-1-1 0 0,1 1 1 0 0,-1-1-1 0 0,0 0 1 0 0,1 1-1 0 0,-1-1 1 0 0,0 1-1 0 0,1-1 0 0 0,-1 0 1 0 0,0 0-1 0 0,1 1 1 0 0,-1-1-1 0 0,0 0 1 0 0,1 0-1 0 0,-1 1 1 0 0,1-1-1 0 0,0 0 0 0 0,14 6 219 0 0,-12-6-221 0 0,0-1 1 0 0,0 1 0 0 0,0-1 0 0 0,0 0-1 0 0,0 0 1 0 0,0 0 0 0 0,0 0-1 0 0,0 0 1 0 0,0 0 0 0 0,0-1 0 0 0,-1 0-1 0 0,1 1 1 0 0,0-1 0 0 0,-1 0-1 0 0,0 0 1 0 0,1 0 0 0 0,-1-1 0 0 0,0 1-1 0 0,0 0 1 0 0,2-5 0 0 0,1 1 113 0 0,-4 5-101 0 0,-1 0 0 0 0,1-1-1 0 0,0 1 1 0 0,0 0 0 0 0,-1-1-1 0 0,1 1 1 0 0,-1-1-1 0 0,1 1 1 0 0,-1 0 0 0 0,0-1-1 0 0,0 1 1 0 0,1-1 0 0 0,-1 1-1 0 0,0-1 1 0 0,0 1 0 0 0,0-1-1 0 0,-1-2 1 0 0,-1-1 34 0 0,-5 8-45 0 0,6-3-11 0 0,-1 1 0 0 0,1-1 0 0 0,0 1 0 0 0,0 0 0 0 0,0-1 0 0 0,0 1 0 0 0,0 0 0 0 0,0 0 0 0 0,0 0 0 0 0,0 0 0 0 0,0 0 0 0 0,0 0 0 0 0,1 0 0 0 0,-1 0 0 0 0,0 0 0 0 0,1 0 0 0 0,-1 0 0 0 0,0 2 0 0 0,0 0 0 0 0,0-2 0 0 0,1 0-1 0 0,-1 0 1 0 0,1-1 0 0 0,-1 1 0 0 0,1 0 0 0 0,-1-1-1 0 0,1 1 1 0 0,0 0 0 0 0,0 0 0 0 0,-1 0 0 0 0,1-1-1 0 0,0 1 1 0 0,0 0 0 0 0,0 0 0 0 0,0 0 0 0 0,0 0-1 0 0,0 1 1 0 0,1 8 21 0 0,-1-9 62 0 0,13 7 290 0 0,-2-2-177 0 0,14-5-143 0 0,-24 0-49 0 0,1-1-1 0 0,-1 0 0 0 0,1 0 0 0 0,-1 0 0 0 0,0 0 1 0 0,1 0-1 0 0,-1-1 0 0 0,1 1 0 0 0,-1 0 0 0 0,0-1 1 0 0,1 1-1 0 0,-1-1 0 0 0,0 1 0 0 0,1-1 1 0 0,-1 0-1 0 0,0 1 0 0 0,0-1 0 0 0,0 0 0 0 0,0 0 1 0 0,1 0-1 0 0,-1 0 0 0 0,-1 0 0 0 0,1 0 0 0 0,2-2 1 0 0,5-5 43 0 0,-5 2 7 0 0,-2-9-1 0 0,-1 14-49 0 0,0-5-2 0 0,0 0-1 0 0,0 0 0 0 0,-1 0 0 0 0,-2-9 1 0 0,1 11 4 0 0,-4-5 51 0 0,-14 1-3 0 0,17 8-59 0 0,0-1 0 0 0,0 1-1 0 0,-1 0 1 0 0,1 1 0 0 0,0-1 0 0 0,-1 1-1 0 0,1-1 1 0 0,0 1 0 0 0,0 0 0 0 0,0 0-1 0 0,0 0 1 0 0,0 1 0 0 0,0-1 0 0 0,0 1-1 0 0,0-1 1 0 0,0 1 0 0 0,1 0 0 0 0,-1 0 0 0 0,1 0-1 0 0,-1 1 1 0 0,1-1 0 0 0,0 0 0 0 0,0 1-1 0 0,0 0 1 0 0,0-1 0 0 0,-2 5 0 0 0,-1 2 22 0 0,4-7-10 0 0,-1 0 1 0 0,1-1 0 0 0,0 1-1 0 0,0 0 1 0 0,0 0 0 0 0,0 0-1 0 0,0 0 1 0 0,0 0 0 0 0,1 0-1 0 0,-1 0 1 0 0,1 0 0 0 0,0 0-1 0 0,-1 0 1 0 0,1 1 0 0 0,0-1-1 0 0,0 0 1 0 0,0 0 0 0 0,0 0-1 0 0,1 0 1 0 0,-1 0 0 0 0,1 0-1 0 0,0 4 1 0 0,6 4 113 0 0,11-4-18 0 0,-14-5-80 0 0,-2-1-3 0 0,0 0 0 0 0,0 1 1 0 0,0-1-1 0 0,0-1 0 0 0,0 1 1 0 0,0 0-1 0 0,0 0 0 0 0,0-1 1 0 0,0 1-1 0 0,0-1 0 0 0,0 0 1 0 0,0 1-1 0 0,0-1 0 0 0,0 0 1 0 0,0 0-1 0 0,-1 0 0 0 0,1 0 1 0 0,0-1-1 0 0,1-1 0 0 0,0 1 7 0 0,0-1 0 0 0,0 0-1 0 0,-1 1 1 0 0,1-1-1 0 0,-1 0 1 0 0,0 0-1 0 0,0 0 1 0 0,0-1-1 0 0,2-5 1 0 0,-3 8-27 0 0,-1 0 0 0 0,1 0 0 0 0,-1 0 0 0 0,0 0 0 0 0,1-1 0 0 0,-1 1 0 0 0,0 0 0 0 0,0 0 0 0 0,0 0 0 0 0,0-1 0 0 0,0 1 0 0 0,0 0 0 0 0,0 0 0 0 0,0 0 0 0 0,-1-2 0 0 0,0-2 0 0 0,1 2 4 0 0,-1 0 0 0 0,1 0 0 0 0,-1 0-1 0 0,0 0 1 0 0,0 1 0 0 0,0-1 0 0 0,0 0 0 0 0,0 1 0 0 0,-1-1 0 0 0,1 1 0 0 0,-1-1 0 0 0,1 1 0 0 0,-1 0 0 0 0,0-1 0 0 0,-4-2 0 0 0,2 1 5 0 0,0 0 0 0 0,-1 1 0 0 0,1-1 0 0 0,-1 1 0 0 0,0 0 0 0 0,0 1 1 0 0,-7-4-1 0 0,-6 5-9 0 0,17 1 0 0 0,0 0 0 0 0,0 0 0 0 0,0 0 0 0 0,0 0 0 0 0,1 0 0 0 0,-1 0 0 0 0,0 0 0 0 0,0 0 0 0 0,0 0 0 0 0,0 0 0 0 0,1 0 0 0 0,-1 1 0 0 0,0-1 0 0 0,0 0 0 0 0,0 1 0 0 0,1-1 0 0 0,-1 0 0 0 0,0 1 0 0 0,1-1 0 0 0,-1 1 0 0 0,0-1 0 0 0,1 1 0 0 0,-1-1 0 0 0,1 1 0 0 0,-1 0 0 0 0,0-1 0 0 0,0 2 0 0 0,-1 1 0 0 0,-1 0-5 0 0,0 1 0 0 0,1-1 0 0 0,-1 0 0 0 0,1 1 0 0 0,0-1 0 0 0,0 1 0 0 0,0 0 0 0 0,1 0 0 0 0,-1 0 0 0 0,1 0 0 0 0,0 0 1 0 0,-1 6-1 0 0,3 0 5 0 0,2-1 10 0 0,3-1 46 0 0,-3-5-46 0 0,7 6 54 0 0,-3-7 25 0 0,-4-2-72 0 0,0 0 1 0 0,-1-1-1 0 0,1 1 1 0 0,0-1-1 0 0,0 0 1 0 0,-1 1-1 0 0,1-1 1 0 0,-1 0-1 0 0,1-1 1 0 0,-1 1-1 0 0,1 0 0 0 0,-1-1 1 0 0,0 1-1 0 0,1-1 1 0 0,-1 0-1 0 0,0 0 1 0 0,3-4-1 0 0,-4 5-5 0 0,0 0-1 0 0,0-1 0 0 0,-1 1 1 0 0,1 0-1 0 0,0-1 0 0 0,0 1 1 0 0,-1-1-1 0 0,1 1 1 0 0,-1-1-1 0 0,0 1 0 0 0,1-1 1 0 0,-1 0-1 0 0,0 1 0 0 0,0-1 1 0 0,0 1-1 0 0,0-1 0 0 0,0 0 1 0 0,0 1-1 0 0,-1-1 0 0 0,1 1 1 0 0,-1-1-1 0 0,1 1 1 0 0,-1-1-1 0 0,1 1 0 0 0,-1-1 1 0 0,0 1-1 0 0,1-1 0 0 0,-1 1 1 0 0,0 0-1 0 0,0 0 0 0 0,0-1 1 0 0,0 1-1 0 0,0 0 1 0 0,-2-1-1 0 0,1-3 37 0 0,-1 1-29 0 0,-10-7-67 0 0,12 11-200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4144 0 0,'0'0'2008'0'0,"2"1"-1878"0"0,-1 1 6 0 0,1-1 0 0 0,-1 0-1 0 0,1 1 1 0 0,0-1 0 0 0,-1 0-1 0 0,1 0 1 0 0,0 0 0 0 0,0 0-1 0 0,0 0 1 0 0,0-1-1 0 0,4 2 1 0 0,25 0 659 0 0,-21-2-823 0 0,23-2 373 0 0,37-5 1 0 0,-68 7-346 0 0,-1 0 0 0 0,1-1 0 0 0,-1 1 0 0 0,0 0 0 0 0,1 0 0 0 0,-1-1 0 0 0,0 1 0 0 0,1 0 0 0 0,-1-1 0 0 0,0 0 0 0 0,3 0 0 0 0,1-1 0 0 0,60-6 140 0 0,-64 8-137 0 0,4 0 52 0 0,-3-3-53 0 0,15-3 163 0 0,7 3-93 0 0,-18 2-58 0 0,1 1-1 0 0,-1-1 1 0 0,0-1 0 0 0,0 1 0 0 0,7-4 0 0 0,32-17 50 0 0,-44 21-64 0 0,0 0 0 0 0,1 1 0 0 0,-1-1 0 0 0,0 1 0 0 0,1-1 0 0 0,-1 1 0 0 0,0 0 0 0 0,1-1 0 0 0,2 1 0 0 0,-3 0 0 0 0,0 0 0 0 0,1 0 0 0 0,-1 0 0 0 0,0-1 0 0 0,0 1 0 0 0,0 0 0 0 0,1-1 0 0 0,-1 1 0 0 0,0-1 0 0 0,0 1 0 0 0,1-2 0 0 0,27-14 68 0 0,-22 13-43 0 0,-1 0-1 0 0,0 0 0 0 0,-1-1 0 0 0,10-6 0 0 0,-10 6 7 0 0,0 0 1 0 0,0 1-1 0 0,1 0 0 0 0,7-3 1 0 0,4-2 64 0 0,-6 4-27 0 0,-9 3-61 0 0,0 1 0 0 0,-1-1 0 0 0,1 1 0 0 0,0-1 0 0 0,-1 0 0 0 0,1 1 0 0 0,0-1 1 0 0,-1 0-1 0 0,3-2 0 0 0,29-24 296 0 0,-13 14-167 0 0,-17 12-112 0 0,0-1 1 0 0,0 0 0 0 0,0 0 0 0 0,0 0-1 0 0,0 0 1 0 0,3-3 0 0 0,12-12 527 0 0,-14 14-386 0 0,0-1-1 0 0,-1 1 1 0 0,1-1-1 0 0,3-5 0 0 0,-7 9-36 0 0,2-1-66 0 0,5-1 5 0 0,-6 1 60 0 0,-5-3-196 0 0,4 4 67 0 0,0 0 0 0 0,0 0 0 0 0,0 0 1 0 0,0 0-1 0 0,0 0 0 0 0,0 0 0 0 0,0 0 0 0 0,0 0 0 0 0,0-1 0 0 0,0 1 0 0 0,0 0 0 0 0,-1 0 0 0 0,1 0 0 0 0,0 0 0 0 0,0 0 0 0 0,0 0 0 0 0,0-1 0 0 0,0 1 1 0 0,0 0-1 0 0,0 0 0 0 0,0 0 0 0 0,0 0 0 0 0,0 0 0 0 0,0 0 0 0 0,1-1 0 0 0,-1 1 0 0 0,0 0 0 0 0,0 0 0 0 0,0 0 0 0 0,0 0 0 0 0,0 0 0 0 0,0 0 0 0 0,0 0 1 0 0,0 0-1 0 0,0-1 0 0 0,0 1 0 0 0,0 0 0 0 0,0 0 0 0 0,0 0 0 0 0,1 0 0 0 0,-1 0 0 0 0,0 0 0 0 0,0 0 0 0 0,0 0 0 0 0,0 0 0 0 0,0 0 0 0 0,0 0 0 0 0,0 0 1 0 0,1 0-1 0 0,-1 0 0 0 0,0-1 0 0 0,0 1 0 0 0,0 0 0 0 0,0 0 0 0 0,0 0 0 0 0,0 0 0 0 0,1 0 0 0 0,-1 1 0 0 0,0-1 0 0 0,0 0 0 0 0,0 0 0 0 0,0 0 0 0 0,0 0 1 0 0,1 0-1 0 0,-1 0-272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2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3348 1840 0 0,'0'0'1680'0'0,"8"-1"-899"0"0,-4 0-668 0 0,0-1 0 0 0,0 1 0 0 0,0-1 0 0 0,0 0 1 0 0,0 0-1 0 0,-1-1 0 0 0,1 1 0 0 0,-1-1 0 0 0,7-5 0 0 0,-9 6 72 0 0,2 2-124 0 0,0-1 0 0 0,0 1-1 0 0,-1-1 1 0 0,1 0 0 0 0,0 0 0 0 0,0 0-1 0 0,-1-1 1 0 0,1 1 0 0 0,-1 0 0 0 0,1-1 0 0 0,-1 0-1 0 0,0 0 1 0 0,3-2 0 0 0,-2 1 74 0 0,1 1 0 0 0,0-1 0 0 0,0 1 1 0 0,6-4-1 0 0,3 1 55 0 0,-1 0 0 0 0,1-1 0 0 0,-2-1 0 0 0,22-14 0 0 0,-31 19-171 0 0,0 1 0 0 0,0-1-1 0 0,1 1 1 0 0,-1 0 0 0 0,1 0-1 0 0,-1 0 1 0 0,4-1-1 0 0,-3 1 0 0 0,0 0 0 0 0,0 0 0 0 0,0-1-1 0 0,0 1 1 0 0,0-1 0 0 0,2-1 0 0 0,3-2-15 0 0,-1 0 0 0 0,1 0 0 0 0,0 1 1 0 0,10-5-1 0 0,-10 6 5 0 0,0-1 1 0 0,-1 0-1 0 0,13-9 1 0 0,-4 3 10 0 0,3-6-7 0 0,2 0 40 0 0,-6 7 25 0 0,-1-1 0 0 0,-1 1-1 0 0,0-2 1 0 0,23-23 0 0 0,-33 31-62 0 0,0 0 0 0 0,0 0 0 0 0,1 1 0 0 0,-1 0-1 0 0,6-3 1 0 0,13-10 76 0 0,-16 10-70 0 0,0 1 0 0 0,1 0 0 0 0,8-4-1 0 0,17-11 2 0 0,-4-1 6 0 0,-14 11-15 0 0,16-14 0 0 0,8-4 12 0 0,-26 19 2 0 0,20-17 1 0 0,-14 8 22 0 0,0 0 77 0 0,0 0 0 0 0,32-21 1 0 0,-34 27-144 0 0,-2-1 0 0 0,1 0 0 0 0,-2-1 0 0 0,0-1 0 0 0,0 0 0 0 0,-1-1 0 0 0,-1 0 0 0 0,17-32 0 0 0,-10 8 16 0 0,-8 15 0 0 0,-3 6 0 0 0,7-23 0 0 0,-3 6 0 0 0,15-44 181 0 0,-11 31 130 0 0,34-74 1 0 0,-21 71-421 0 0,51-66 0 0 0,-32 48-261 0 0,-31 48 287 0 0,-12 16 68 0 0,0 0 0 0 0,0 0-1 0 0,0-1 1 0 0,-1 1 0 0 0,0-1 0 0 0,4-8-1 0 0,-3 3 5 0 0,0 1 0 0 0,1 0 0 0 0,7-11 0 0 0,-5 10 3 0 0,-1-1 1 0 0,7-15 0 0 0,-2 1 20 0 0,1 0 1 0 0,18-27-1 0 0,6-11 25 0 0,-21 38-19 0 0,2 1-1 0 0,0 1 0 0 0,39-40 1 0 0,20-18 77 0 0,-54 56-136 0 0,23-35 1 0 0,-22 28 22 0 0,-9 11 1 0 0,-1-1 0 0 0,-1 0 1 0 0,9-26-1 0 0,1 0-13 0 0,11-27-29 0 0,16-31-8 0 0,-49 106 66 0 0,31-58 47 0 0,46-70 0 0 0,-42 74 164 0 0,-25 37-176 0 0,1 0-1 0 0,20-25 1 0 0,-23 33 19 0 0,-1 0-1 0 0,0-1 1 0 0,11-20 0 0 0,1 1 3 0 0,-2 5-42 0 0,8-11-53 0 0,-15 22 18 0 0,13-23 0 0 0,-17 25 32 0 0,5-8 9 0 0,12-20 0 0 0,40-65 112 0 0,-31 53 38 0 0,-13 23-84 0 0,-15 22-62 0 0,1-1 1 0 0,0 1-1 0 0,0 0 0 0 0,12-11 0 0 0,10-15-14 0 0,-8 0-11 0 0,7-8 469 0 0,-26 39-321 0 0,5 1 95 0 0,-5 1-235 0 0,1 0 0 0 0,-1 0 0 0 0,0 0 1 0 0,1-1-1 0 0,-1 1 0 0 0,1 0 0 0 0,-1 0 0 0 0,0 0 0 0 0,1 0 0 0 0,-1-1 0 0 0,0 1 0 0 0,1 0 0 0 0,-1 0 0 0 0,0 0 0 0 0,1-1 0 0 0,-1 1 0 0 0,0 0 0 0 0,0-1 0 0 0,1 1 1 0 0,-1 0-1 0 0,0-1 0 0 0,0 1 0 0 0,0 0 0 0 0,1-1 0 0 0,-1 1 0 0 0,0-1 0 0 0,0 1 0 0 0,0 0 0 0 0,0-1 0 0 0,0 1 0 0 0,0-1 0 0 0,1 0 382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3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6 456 0 0,'0'0'1971'0'0,"-12"0"934"0"0,11 0-2645 0 0,0 1-245 0 0,0-1 0 0 0,0 1 0 0 0,0-1 0 0 0,0 1 0 0 0,1 0 0 0 0,-1-1 0 0 0,0 1 0 0 0,0 0-1 0 0,1 0 1 0 0,-1-1 0 0 0,0 1 0 0 0,1 0 0 0 0,-1 0 0 0 0,1 0 0 0 0,-1 0 0 0 0,1 0 0 0 0,-1 1 0 0 0,0 0 74 0 0,2 16 243 0 0,0-17-295 0 0,0 0 0 0 0,-1 1 0 0 0,1-1 0 0 0,-1 0 0 0 0,0 1 0 0 0,1-1 0 0 0,-1 0 0 0 0,0 1 0 0 0,0-1 0 0 0,0 2 0 0 0,0 0 403 0 0,2-3-416 0 0,-1 1-1 0 0,0 0 1 0 0,1-1 0 0 0,-1 1-1 0 0,0 0 1 0 0,0 0-1 0 0,0 0 1 0 0,0 0 0 0 0,1 2-1 0 0,3 1 14 0 0,-2-2-16 0 0,0-1-1 0 0,0 1 0 0 0,0-1 0 0 0,0 0 0 0 0,1 0 0 0 0,-1 0 0 0 0,0 0 0 0 0,1-1 1 0 0,-1 1-1 0 0,0-1 0 0 0,1 0 0 0 0,4 0 0 0 0,2-2 34 0 0,0 1-1 0 0,-1-1 1 0 0,18-6-1 0 0,-27 8-49 0 0,0 0 0 0 0,0 0 0 0 0,0 0 0 0 0,1 0 0 0 0,-1 0-1 0 0,0 0 1 0 0,0 0 0 0 0,0 0 0 0 0,0-1 0 0 0,1 1 0 0 0,-1 0-1 0 0,0 0 1 0 0,0 0 0 0 0,0 0 0 0 0,0 0 0 0 0,0 0-1 0 0,1 0 1 0 0,-1-1 0 0 0,0 1 0 0 0,0 0 0 0 0,0 0 0 0 0,0 0-1 0 0,0 0 1 0 0,0 0 0 0 0,0-1 0 0 0,0 1 0 0 0,0 0 0 0 0,1 0-1 0 0,-1 0 1 0 0,0 0 0 0 0,0-1 0 0 0,5-11 73 0 0,-4 11 62 0 0,-2-1 20 0 0,0 0-124 0 0,1 0-21 0 0,-1 0 0 0 0,0 0-1 0 0,0-1 1 0 0,0 1-1 0 0,0 0 1 0 0,0 1 0 0 0,0-1-1 0 0,-1 0 1 0 0,1 0-1 0 0,-1 0 1 0 0,1 1 0 0 0,-1-1-1 0 0,0 1 1 0 0,1-1-1 0 0,-1 1 1 0 0,0 0-1 0 0,0 0 1 0 0,0 0 0 0 0,0 0-1 0 0,0 0 1 0 0,-4-1-1 0 0,-3-1 62 0 0,-1 1-1 0 0,0 0 1 0 0,0 1-1 0 0,-1 0 1 0 0,-15 1 66 0 0,26 2-88 0 0,-1-2-53 0 0,1 1 1 0 0,0-1-1 0 0,-1 1 1 0 0,1-1-1 0 0,0 1 1 0 0,-1-1-1 0 0,1 1 0 0 0,0 0 1 0 0,0-1-1 0 0,0 1 1 0 0,0 0-1 0 0,0-1 1 0 0,0 1-1 0 0,0-1 0 0 0,0 1 1 0 0,0 0-1 0 0,0-1 1 0 0,0 1-1 0 0,0 0 1 0 0,0 0-1 0 0,-1 6 55 0 0,1-7-54 0 0,-1 0 1 0 0,1 1-1 0 0,0-1 1 0 0,-1 0-1 0 0,1 1 1 0 0,0-1-1 0 0,0 1 1 0 0,-1-1-1 0 0,1 1 0 0 0,0-1 1 0 0,0 1-1 0 0,0-1 1 0 0,0 0-1 0 0,0 1 1 0 0,0-1-1 0 0,-1 1 1 0 0,1-1-1 0 0,0 1 0 0 0,0-1 1 0 0,0 1-1 0 0,1-1 1 0 0,-1 1-1 0 0,0-1 1 0 0,0 1-1 0 0,0-1 0 0 0,0 1 1 0 0,0-1-1 0 0,1 1 1 0 0,-1-1-1 0 0,0 0 1 0 0,0 1-1 0 0,1-1 1 0 0,-1 1-1 0 0,0-1 0 0 0,0 0 1 0 0,1 1-1 0 0,-1-1 1 0 0,1 0-1 0 0,-1 1 1 0 0,1 0 4 0 0,1 2 5 0 0,-1-2-11 0 0,0 0 0 0 0,1 0 0 0 0,-1 0 0 0 0,0 0 0 0 0,0 0 0 0 0,1 0 0 0 0,-1-1 0 0 0,0 1 0 0 0,1 0 0 0 0,-1-1 0 0 0,1 1 0 0 0,-1-1 0 0 0,2 1 0 0 0,5 3 0 0 0,0-1 0 0 0,0 0 0 0 0,1-1 0 0 0,-1 1 0 0 0,1-1 0 0 0,-1-1 0 0 0,1 0 0 0 0,0 0 0 0 0,0-1 0 0 0,8 0 0 0 0,-4 0 10 0 0,-9-1 33 0 0,1-3-20 0 0,-3 4 114 0 0,-4-8-70 0 0,-10-2-27 0 0,3 5 28 0 0,6 3-43 0 0,-1-1 0 0 0,0 2 0 0 0,0-1 0 0 0,0 0 0 0 0,0 1 0 0 0,0 0 0 0 0,-1 0 0 0 0,1 0 0 0 0,-5 0 0 0 0,-4-2-97 0 0,11 3 56 0 0,-2-2 165 0 0,-6-4 745 0 0,10 5-856 0 0,-1 0 1 0 0,0 1-1 0 0,0-1 1 0 0,1 0-1 0 0,-1 0 1 0 0,0 1-1 0 0,1-1 1 0 0,-1 0-1 0 0,1 0 1 0 0,-1 0-1 0 0,0-1 1 0 0,1 1-15 0 0,-1 0 1 0 0,1 0 0 0 0,-1 0 0 0 0,1 0 0 0 0,-1 0 0 0 0,1 0 0 0 0,-1 0-1 0 0,0 1 1 0 0,1-1 0 0 0,-1 0 0 0 0,-1-1 0 0 0,1 2 115 0 0,-6-3 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3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4176 0 0,'0'0'191'0'0,"2"0"-11"0"0,48 0 701 0 0,-48 0-783 0 0,0 0 1 0 0,-1 1 0 0 0,1-1-1 0 0,0 1 1 0 0,0-1-1 0 0,-1 1 1 0 0,1-1-1 0 0,0 1 1 0 0,-1 0 0 0 0,1 0-1 0 0,-1 0 1 0 0,1 0-1 0 0,-1 0 1 0 0,0 0-1 0 0,1 0 1 0 0,0 2 0 0 0,8 5 101 0 0,-8-7 310 0 0,-1 1-356 0 0,2 5-28 0 0,2 2-100 0 0,2 1-26 0 0,-6-8 0 0 0,0 0 0 0 0,1 0 0 0 0,-1 0 0 0 0,0-1 0 0 0,1 1 0 0 0,-1 0 0 0 0,1-1 0 0 0,-1 1 0 0 0,1-1 0 0 0,0 1 0 0 0,0-1 0 0 0,3 2 0 0 0,5 3 0 0 0,18 17 169 0 0,39 26 0 0 0,-3-4 25 0 0,-45-32-174 0 0,25 14 0 0 0,14 9 0 0 0,-47-29-12 0 0,0-1 1 0 0,0 0 0 0 0,16 6-1 0 0,-6-2 11 0 0,10 3 63 0 0,-23-10-53 0 0,0 0-1 0 0,0 1 1 0 0,-1 0 0 0 0,1 0-1 0 0,-1 1 1 0 0,8 5 0 0 0,59 47 52 0 0,5 4-8 0 0,-37-20 82 0 0,-30-27-67 0 0,1-2 0 0 0,15 13 0 0 0,-15-16-44 0 0,60 51 143 0 0,-53-45-146 0 0,-17-13-30 0 0,1 1 1 0 0,-1 0 0 0 0,1-1 0 0 0,-1 1 0 0 0,0 0 0 0 0,0 1 0 0 0,4 5 0 0 0,-5-6 2 0 0,1 1 1 0 0,0 0 0 0 0,0-1-1 0 0,1 0 1 0 0,6 6 0 0 0,5 5 97 0 0,26 22 204 0 0,-14-13-209 0 0,-21-18-79 0 0,0 0 1 0 0,10 10-1 0 0,-8-7-38 0 0,0-1 0 0 0,0 0 0 0 0,0-1 0 0 0,1 0 0 0 0,0 0 0 0 0,11 4 1 0 0,14 10-10 0 0,-25-14 20 0 0,0-1 8 0 0,0 1-1 0 0,-1 0 1 0 0,1 0 0 0 0,-1 1-1 0 0,8 9 1 0 0,-6-7-6 0 0,0 1-1 0 0,0-1 1 0 0,1-1 0 0 0,19 12-1 0 0,-15-10-3 0 0,24 19 0 0 0,34 37 1 0 0,-54-50 0 0 0,-14-12 0 0 0,0 0 0 0 0,0 0 0 0 0,6 8 0 0 0,4 6 20 0 0,0-1 1 0 0,1 0 0 0 0,22 19-1 0 0,-28-29-9 0 0,-1 0 0 0 0,0 1-1 0 0,0 0 1 0 0,10 13 0 0 0,-19-20-11 0 0,12 15 0 0 0,1 0 0 0 0,27 25 0 0 0,-31-32 0 0 0,-1 0 0 0 0,14 17 0 0 0,-14-14 0 0 0,20 19 0 0 0,39 25-8 0 0,-22-19 18 0 0,11 11 108 0 0,-36-34-118 0 0,-14-9-7 0 0,0-1 0 0 0,0 1 0 0 0,0-1 0 0 0,0 0 0 0 0,11 5 0 0 0,17 11-15 0 0,-10-4 47 0 0,-5-2 40 0 0,23 19 1 0 0,-27-21-9 0 0,9 10 20 0 0,2 5-46 0 0,-19-20-24 0 0,0 0 1 0 0,12 16 0 0 0,19 27-8 0 0,-35-46 0 0 0,11 14 0 0 0,-8-9 0 0 0,0-1 0 0 0,0 0 0 0 0,1 0 0 0 0,0-1 0 0 0,15 12 0 0 0,-20-16 7 0 0,1-1 0 0 0,-1 0 0 0 0,1 1 1 0 0,-1-1-1 0 0,1 0 0 0 0,0-1 0 0 0,0 1 1 0 0,0 0-1 0 0,0-1 0 0 0,5 2 1 0 0,-3-1 5 0 0,-2-1-2 0 0,0 1 0 0 0,0 0-1 0 0,0 0 1 0 0,-1 0 0 0 0,5 4 0 0 0,-2-2 1 0 0,6 5 45 0 0,-9-7-57 0 0,1 0 0 0 0,-1-1-1 0 0,0 1 1 0 0,1-1 0 0 0,-1 1-1 0 0,1-1 1 0 0,-1 0 0 0 0,1 0-1 0 0,0 0 1 0 0,3 1 0 0 0,4 3 0 0 0,7 9-1 0 0,6 1 12 0 0,21 12 383 0 0,-36-21-382 0 0,3-3-12 0 0,-1 4 0 0 0,-2 0 10 0 0,-7-6 561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3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3680 0 0,'0'0'7106'0'0,"0"2"-6940"0"0,12 15 146 0 0,-11-16-159 0 0,12 7 166 0 0,159 88 1185 0 0,-165-91-1505 0 0,-1 0 0 0 0,12 12 0 0 0,7 5 57 0 0,-12-10-18 0 0,-9-9 6 0 0,-1 0-1 0 0,1 0 0 0 0,-1-1 1 0 0,1 1-1 0 0,6 2 1 0 0,39 24 244 0 0,-38-23-289 0 0,0 0 1 0 0,0 1-1 0 0,0 0 1 0 0,14 14 0 0 0,-8-8-9 0 0,85 78-27 0 0,-6-4 19 0 0,-78-72 107 0 0,27 32 1 0 0,11 10 64 0 0,119 105-19 0 0,-116-116-136 0 0,-19-16 0 0 0,-2-1-13 0 0,-6-5 142 0 0,49 48 0 0 0,-46-39-116 0 0,-23-22-14 0 0,0 0 0 0 0,18 22 1 0 0,2 9 0 0 0,-7-9 0 0 0,32 53 0 0 0,-54-80-1 0 0,2-1 0 0 0,-1 1 1 0 0,1-1-1 0 0,-1 1 1 0 0,11 7-1 0 0,12 14 19 0 0,1 5 89 0 0,41 35 1 0 0,-21-21-104 0 0,-8-11-83 0 0,-28-25 81 0 0,0 0 0 0 0,18 21 0 0 0,-22-23-2 0 0,0 0 0 0 0,0 0 0 0 0,0-1 0 0 0,17 10 0 0 0,5 5 0 0 0,19 15 25 0 0,14 11 14 0 0,-31-25-39 0 0,-23-17 0 0 0,-1 0 0 0 0,12 10 0 0 0,6 5 0 0 0,-7-1 0 0 0,-15-16 52 0 0,0 0 1 0 0,-1-1-1 0 0,1 0 1 0 0,8 6-1 0 0,0-1 46 0 0,-11-7-24 0 0,17 7 410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46.0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 1376 0 0,'0'0'579'0'0,"-6"5"915"0"0,6-4-1407 0 0,-1 0-1 0 0,0 1 0 0 0,1-1 1 0 0,-1 0-1 0 0,0 0 1 0 0,0 1-1 0 0,0-1 1 0 0,0 0-1 0 0,0 0 0 0 0,-2 1 1 0 0,3-2-45 0 0,-1 1 1 0 0,0 0-1 0 0,0 0 1 0 0,1 0-1 0 0,-1-1 1 0 0,1 1-1 0 0,-1 0 1 0 0,1 0-1 0 0,-1 0 1 0 0,1 0-1 0 0,-1 0 1 0 0,1 0-1 0 0,0 0 1 0 0,0 0-1 0 0,-1 0 1 0 0,1 0-1 0 0,0 0 0 0 0,0 0 1 0 0,0 0-1 0 0,0 2 1 0 0,-1 8 521 0 0,1-9-560 0 0,1-1 0 0 0,-1 0 0 0 0,1 0 0 0 0,0 0 0 0 0,0 0 0 0 0,0 0 0 0 0,-1 0 0 0 0,1 0 0 0 0,0 0 1 0 0,0 0-1 0 0,0 0 0 0 0,1 0 0 0 0,-1-1 0 0 0,0 1 0 0 0,2 0 0 0 0,-1 0 0 0 0,-1-1 1 0 0,1 0-1 0 0,0 1 1 0 0,0-1-1 0 0,0 0 0 0 0,0 0 1 0 0,-1 0-1 0 0,1 0 1 0 0,0-1-1 0 0,0 1 0 0 0,0 0 1 0 0,-1-1-1 0 0,1 1 1 0 0,0-1-1 0 0,0 0 0 0 0,1-1 1 0 0,6 0 16 0 0,-7 1-19 0 0,0 0 1 0 0,0 0-1 0 0,-1 1 0 0 0,1-1 1 0 0,0 0-1 0 0,0 0 1 0 0,0-1-1 0 0,-1 1 1 0 0,1 0-1 0 0,-1-1 1 0 0,1 1-1 0 0,-1-1 0 0 0,1 1 1 0 0,-1-1-1 0 0,2-2 1 0 0,1-1 1 0 0,-4 5 0 0 0,1 0 0 0 0,-1-1 0 0 0,0 1-1 0 0,1 0 1 0 0,-1-1 0 0 0,0 1-1 0 0,0 0 1 0 0,1-1 0 0 0,-1 1 0 0 0,0 0-1 0 0,0-1 1 0 0,1 1 0 0 0,-1-1-1 0 0,0 1 1 0 0,0 0 0 0 0,0-1 0 0 0,0 1-1 0 0,1-1 1 0 0,-1 1 0 0 0,0-1-1 0 0,0 1 1 0 0,0-1 0 0 0,0 1 0 0 0,0-1-1 0 0,-1 0 1 0 0,1-7 39 0 0,-12-6 117 0 0,9 13-94 0 0,-8 0 18 0 0,4 1-46 0 0,-4 8 244 0 0,9-6-222 0 0,0-1-57 0 0,0 1 16 0 0,0 0 0 0 0,1-1 0 0 0,-1 1 0 0 0,1 0 0 0 0,0 0 0 0 0,-1-1 0 0 0,1 1 0 0 0,-2 4 0 0 0,3-3 47 0 0,0 5-40 0 0,0-6 32 0 0,5 8 55 0 0,-5-10-103 0 0,1 1 0 0 0,-1-1 0 0 0,1 1 0 0 0,-1-1-1 0 0,0 1 1 0 0,1-1 0 0 0,-1 1 0 0 0,0-1 0 0 0,0 1 0 0 0,1-1 0 0 0,-1 1 0 0 0,0 0 0 0 0,0-1 0 0 0,0 1 0 0 0,1-1 0 0 0,-1 2 0 0 0,0-2 45 0 0,3 3-55 0 0,-1-3 12 0 0,-1 1-1 0 0,0-1 1 0 0,0 0 0 0 0,0 0 0 0 0,0-1-1 0 0,0 1 1 0 0,1 0 0 0 0,-1 0 0 0 0,0 0-1 0 0,0-1 1 0 0,0 1 0 0 0,1-1 0 0 0,0 0 164 0 0,1-1-103 0 0,-1-1 1 0 0,0 0-1 0 0,0 1 1 0 0,-1-1-1 0 0,1 0 1 0 0,1-4-1 0 0,-3 6-60 0 0,0 1-10 0 0,0-1 0 0 0,0 1 0 0 0,0-1 0 0 0,0 1 0 0 0,0 0 0 0 0,0-1 0 0 0,0 1 0 0 0,0-1 1 0 0,0 1-1 0 0,0 0 0 0 0,0-1 0 0 0,-1 1 0 0 0,1-1 0 0 0,0 1 0 0 0,0 0 0 0 0,0-1 0 0 0,-1 1 0 0 0,1 0 0 0 0,0-1 0 0 0,-1 1 0 0 0,1-1 1 0 0,-7-7 59 0 0,2 2-49 0 0,-3 5-14 0 0,-6 1 53 0 0,13-1-52 0 0,0 1 0 0 0,1 0 0 0 0,-1 0-1 0 0,0 0 1 0 0,1 1 0 0 0,-1-1 0 0 0,0 0 0 0 0,1 0-1 0 0,-1 0 1 0 0,0 0 0 0 0,1 1 0 0 0,-1-1 0 0 0,1 0 0 0 0,-1 1-1 0 0,0-1 1 0 0,-1 5-3 0 0,2-4 2 0 0,-17 34-12 0 0,17-35 10 0 0,0 0 1 0 0,-1 0 0 0 0,1 0-1 0 0,0 1 1 0 0,0-1-1 0 0,0 0 1 0 0,0 0-1 0 0,0 0 1 0 0,0 1 0 0 0,0-1-1 0 0,0 0 1 0 0,0 0-1 0 0,0 1 1 0 0,0-1 0 0 0,0 0-1 0 0,0 0 1 0 0,0 0-1 0 0,0 1 1 0 0,0-1 0 0 0,0 0-1 0 0,0 0 1 0 0,0 0-1 0 0,0 1 1 0 0,0-1 0 0 0,0 0-1 0 0,0 0 1 0 0,1 0-1 0 0,-1 1 1 0 0,0-1-1 0 0,0 0 1 0 0,8 15-15 0 0,-2-7 16 0 0,5-4 0 0 0,9-4 64 0 0,-8 0-64 0 0,-3-4 14 0 0,1-12 73 0 0,-9 15-84 0 0,0 0 1 0 0,0 0-1 0 0,0-1 1 0 0,0 1-1 0 0,0 0 1 0 0,0-1-1 0 0,-1 1 0 0 0,1 0 1 0 0,0-4-1 0 0,-3-3 24 0 0,0 4-21 0 0,2 3-6 0 0,0 0 0 0 0,-1 0 1 0 0,1-1-1 0 0,-1 1 1 0 0,1 0-1 0 0,-1 0 0 0 0,0 0 1 0 0,1 0-1 0 0,-1 0 0 0 0,0 0 1 0 0,0 0-1 0 0,0 0 1 0 0,0 0-1 0 0,0 1 0 0 0,0-1 1 0 0,0 0-1 0 0,-1 0 0 0 0,1 0 4 0 0,-7-1 39 0 0,-12 0 40 0 0,12 4-83 0 0,4-1 0 0 0,3-1 0 0 0,1 0 0 0 0,0 0 0 0 0,0 0 0 0 0,-1 0 0 0 0,1 0 0 0 0,0 0 0 0 0,-1 0 0 0 0,1 0 0 0 0,0 0 0 0 0,0 0 0 0 0,-1 0 0 0 0,1 0 0 0 0,0 0 0 0 0,0 0 0 0 0,-1 0 0 0 0,1 0 0 0 0,0 0 0 0 0,0 1 0 0 0,-1-1 0 0 0,1 0 0 0 0,0 0 0 0 0,0 0 0 0 0,0 0 0 0 0,-1 0 0 0 0,1 1 0 0 0,0-1 0 0 0,0 0 0 0 0,0 0 0 0 0,-1 0 0 0 0,1 1 0 0 0,0-1 0 0 0,0 0 0 0 0,0 0 0 0 0,0 1 0 0 0,0-1 0 0 0,0 1 0 0 0,-6 11 0 0 0,-7 7 0 0 0,10-9 0 0 0,6 0 0 0 0,5-1 0 0 0,-2-2 0 0 0,2-6 0 0 0,1 0 3 0 0,-8-1-2 0 0,-1 0 0 0 0,1 0 0 0 0,-1 0 1 0 0,1 0-1 0 0,-1 0 0 0 0,1 0 1 0 0,-1 0-1 0 0,1 0 0 0 0,-1 0 1 0 0,1 0-1 0 0,-1 0 0 0 0,1-1 1 0 0,-1 1-1 0 0,1 0 0 0 0,-1 0 0 0 0,1 0 1 0 0,-1-1-1 0 0,1 1 0 0 0,-1 0 1 0 0,1 0-1 0 0,-1-1 0 0 0,0 1 1 0 0,1 0-1 0 0,-1-1 0 0 0,1 1 0 0 0,-1-1 1 0 0,9-7 13 0 0,-5 5-3 0 0,-3 2-9 0 0,0 0 1 0 0,0 0-1 0 0,0 0 0 0 0,0 1 0 0 0,0-1 1 0 0,-1 0-1 0 0,1-1 0 0 0,0 1 0 0 0,-1 0 1 0 0,1 0-1 0 0,-1 0 0 0 0,1 0 0 0 0,-1 0 1 0 0,0 0-1 0 0,1-3 0 0 0,4-15 68 0 0,-5 18-65 0 0,0 0 0 0 0,1 0 1 0 0,-1 0-1 0 0,0 1 0 0 0,1-1 1 0 0,-1 0-1 0 0,0 0 0 0 0,0 0 1 0 0,0 0-1 0 0,0-1 0 0 0,0 1 1 0 0,0 0-1 0 0,0 0 0 0 0,0 0 0 0 0,0 0 1 0 0,-1 0-1 0 0,1 1 0 0 0,0-1 1 0 0,-1 0-1 0 0,1 0 0 0 0,-1 0 1 0 0,0-1-1 0 0,-2-7 198 0 0,-25 10-45 0 0,15 4-159 0 0,-3 12 0 0 0,10-9 0 0 0,4-5 0 0 0,-1 1 0 0 0,0 0 0 0 0,1-1 0 0 0,0 1 0 0 0,0 0 0 0 0,0 0 0 0 0,0 0 0 0 0,1 1 0 0 0,-3 7 0 0 0,4-12 0 0 0,0 9-12 0 0,0-9 8 0 0,-1 1 1 0 0,2 0 0 0 0,-1-1-1 0 0,0 1 1 0 0,0 0 0 0 0,0-1-1 0 0,0 1 1 0 0,0 0 0 0 0,0-1-1 0 0,1 1 1 0 0,-1 0 0 0 0,0-1-1 0 0,1 1 1 0 0,-1-1 0 0 0,1 2-1 0 0,1 0-2 0 0,3 6 6 0 0,4-4 0 0 0,1-4 10 0 0,-9 0 2 0 0,1 0 0 0 0,-1 0 0 0 0,0-1-1 0 0,0 1 1 0 0,1-1 0 0 0,-1 1 0 0 0,0-1-1 0 0,0 1 1 0 0,0-1 0 0 0,1 1 0 0 0,-1-1-1 0 0,0 0 1 0 0,0 0 0 0 0,0 0 0 0 0,0 1-1 0 0,0-1 1 0 0,1-2 0 0 0,5-4 74 0 0,-5 6-44 0 0,0-1 1 0 0,-1 1 0 0 0,1 0-1 0 0,-1-1 1 0 0,0 1 0 0 0,1-1-1 0 0,-1 0 1 0 0,0 1 0 0 0,0-1-1 0 0,0 0 1 0 0,0 0-1 0 0,0 0 1 0 0,0 1 0 0 0,0-4-1 0 0,0 0 43 0 0,0 1-1 0 0,0-1 0 0 0,0 0 1 0 0,-1-9-1 0 0,0 13 56 0 0,0 0-65 0 0,-4-4-49 0 0,3 4-10 0 0,0 2-362 0 0,-6 5 122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00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53 2304 0 0,'0'0'5512'0'0,"-2"1"-5320"0"0,-1 1-83 0 0,0-1 1 0 0,0 1 0 0 0,0-1 0 0 0,-1 0-1 0 0,1 1 1 0 0,-7 0 0 0 0,10-2-102 0 0,0 0-1 0 0,0 0 1 0 0,-1 0 0 0 0,1 0 0 0 0,0 0 0 0 0,0 0 0 0 0,0 0 0 0 0,0 0 0 0 0,-1 0-1 0 0,1 0 1 0 0,0 0 0 0 0,0 0 0 0 0,0 0 0 0 0,0 1 0 0 0,0-1 0 0 0,-1 0-1 0 0,1 0 1 0 0,0 0 0 0 0,0 0 0 0 0,0 0 0 0 0,0 0 0 0 0,0 0 0 0 0,0 1-1 0 0,0-1 1 0 0,0 0 0 0 0,-1 0 0 0 0,1 0 0 0 0,0 0 0 0 0,0 1 0 0 0,0-1 0 0 0,0 0-1 0 0,0 0 1 0 0,0 0 0 0 0,0 1 0 0 0,-4 4 227 0 0,1-4-196 0 0,2-1-17 0 0,1 0-1 0 0,0 1 0 0 0,0-1 0 0 0,0 1 0 0 0,-1-1 0 0 0,1 1 0 0 0,0-1 0 0 0,0 1 0 0 0,0-1 1 0 0,0 1-1 0 0,0-1 0 0 0,0 1 0 0 0,0-1 0 0 0,0 1 0 0 0,0-1 0 0 0,0 1 0 0 0,0-1 0 0 0,0 1 1 0 0,1-1-1 0 0,-1 1 0 0 0,0-1 0 0 0,0 1 0 0 0,0-1 0 0 0,1 1 0 0 0,0 0 0 0 0,4 5 33 0 0,7 3-54 0 0,-8-10 0 0 0,-2 1 0 0 0,2 0 0 0 0,-3 1 0 0 0,0-1 0 0 0,1 0 0 0 0,-1 0 0 0 0,0 0 0 0 0,1 0 0 0 0,-1 0 0 0 0,0 0 0 0 0,0 0 0 0 0,1 0 0 0 0,-1-1 0 0 0,0 1 0 0 0,2-1 0 0 0,5-2 0 0 0,-7 3 0 0 0,0-1 0 0 0,0 1 0 0 0,-1 0 0 0 0,1-1 0 0 0,0 1 0 0 0,0-1 0 0 0,-1 1 0 0 0,1-1 0 0 0,0 0 0 0 0,-1 1 0 0 0,1-1 0 0 0,-1 0 0 0 0,1 1 0 0 0,-1-1 0 0 0,1 0 0 0 0,-1 1 0 0 0,1-1 0 0 0,-1 0 0 0 0,1-1 0 0 0,0-1 0 0 0,3-2 0 0 0,-3 4 0 0 0,0-1 0 0 0,0 1 0 0 0,0-1 0 0 0,0 0 0 0 0,0 1 0 0 0,-1-1 0 0 0,1 0 0 0 0,-1 0 0 0 0,1 0 0 0 0,-1 1 0 0 0,1-1 0 0 0,-1-2 0 0 0,0 3 6 0 0,0 0 0 0 0,1 1 1 0 0,-1-1-1 0 0,0 0 1 0 0,0 1-1 0 0,0-1 1 0 0,0 0-1 0 0,0 1 0 0 0,0-1 1 0 0,0 0-1 0 0,0 0 1 0 0,0 1-1 0 0,-1-1 0 0 0,1 1 1 0 0,0-1-1 0 0,0 0 1 0 0,0 1-1 0 0,-1-1 0 0 0,1 0 1 0 0,0 1-1 0 0,-1-1 1 0 0,1 1-1 0 0,-1-1 0 0 0,1 1 1 0 0,-1-1-1 0 0,1 1 1 0 0,-1-1-1 0 0,1 1 0 0 0,-1-1 1 0 0,-1 0 31 0 0,-17-2-47 0 0,18 3 19 0 0,-1 0-1 0 0,1 0 1 0 0,-1 0-1 0 0,1 1 1 0 0,-1-1-1 0 0,1 1 1 0 0,0-1-1 0 0,-1 1 1 0 0,1-1-1 0 0,0 1 1 0 0,-1 0-1 0 0,1 0 1 0 0,0-1-1 0 0,-2 3 1 0 0,-13 7 96 0 0,16-10-102 0 0,0 0 1 0 0,-1 0-1 0 0,1 0 0 0 0,0 1 0 0 0,0-1 0 0 0,-1 0 0 0 0,1 0 1 0 0,0 0-1 0 0,0 0 0 0 0,-1 1 0 0 0,1-1 0 0 0,0 0 0 0 0,0 0 0 0 0,-1 0 1 0 0,1 1-1 0 0,0-1 0 0 0,0 0 0 0 0,0 0 0 0 0,0 1 0 0 0,0-1 0 0 0,-1 0 1 0 0,1 1-1 0 0,0-1 0 0 0,0 0 0 0 0,0 0 0 0 0,0 1 0 0 0,0-1 0 0 0,0 0 1 0 0,0 1-1 0 0,0-1 0 0 0,0 0 0 0 0,0 1 0 0 0,0-1 0 0 0,0 0 0 0 0,0 0 1 0 0,0 1-1 0 0,0-1 0 0 0,1 0 0 0 0,-1 1 0 0 0,0-1 0 0 0,0 0 0 0 0,0 0 1 0 0,0 1-1 0 0,0-1 0 0 0,1 0 0 0 0,-1 0 0 0 0,0 1 0 0 0,0-1 0 0 0,1 0 1 0 0,-1 1-1 0 0,16 7-56 0 0,-15-6 44 0 0,16-1 15 0 0,-15-1 57 0 0,1 0 4 0 0,-3 0-65 0 0,0 0 1 0 0,1 0-1 0 0,-1 1 0 0 0,0-1 0 0 0,1 0 1 0 0,-1 0-1 0 0,0 0 0 0 0,1 0 1 0 0,-1 0-1 0 0,0 0 0 0 0,1 0 0 0 0,-1 0 1 0 0,0 0-1 0 0,0-1 0 0 0,1 1 0 0 0,-1 0 1 0 0,0 0-1 0 0,1 0 0 0 0,-1 0 1 0 0,0 0-1 0 0,1 0 0 0 0,-1-1 0 0 0,0 1 1 0 0,1-2 8 0 0,8-3 36 0 0,-7 4-28 0 0,4-5 48 0 0,-5 4-35 0 0,1 0 0 0 0,-1-1 0 0 0,0 1 0 0 0,0 0 0 0 0,-1-1 0 0 0,1 1 0 0 0,0 0 0 0 0,0-4 0 0 0,-1 5 170 0 0,0 0-168 0 0,-1 0-1 0 0,1 0 1 0 0,1 0 0 0 0,-1 0 0 0 0,0 1 0 0 0,0-1 0 0 0,0 0 0 0 0,0 0-1 0 0,1 0 1 0 0,-1 0 0 0 0,0 0 0 0 0,1 0 0 0 0,-1 0 0 0 0,1-1 43 0 0,-10-12 880 0 0,6 12-938 0 0,3 2-20 0 0,-1 0 0 0 0,1-1 0 0 0,-1 1 0 0 0,0 0 0 0 0,1 0 0 0 0,-1 0 0 0 0,1 0 0 0 0,-1 0 0 0 0,1 0 0 0 0,-1 0 0 0 0,1 0 0 0 0,-1 0 0 0 0,1 0 0 0 0,-1 0 0 0 0,1 0 0 0 0,-1 1 0 0 0,1-1 0 0 0,-1 0 0 0 0,1 0 0 0 0,-1 0 0 0 0,1 1 0 0 0,-1-1 0 0 0,1 0 0 0 0,0 1 0 0 0,-1-1 0 0 0,1 0 0 0 0,-1 1 0 0 0,1 0 0 0 0,-9 5 0 0 0,4 0 0 0 0,4-4 0 0 0,0 0 0 0 0,-1-1 1 0 0,1 1-1 0 0,0 0 0 0 0,0 0 1 0 0,1 0-1 0 0,-2 4 1 0 0,-2 1-18 0 0,4-5-36 0 0,4 4 50 0 0,-3-5 59 0 0,1-1 23 0 0,4 1-27 0 0,4-1 35 0 0,21-10-43 0 0,-23 4-44 0 0,-2 0 0 0 0,-2-4 0 0 0,-4 9 0 0 0,1 1 0 0 0,-1 0 0 0 0,0-1 0 0 0,0 1 0 0 0,0-1 0 0 0,0 1 0 0 0,0-1 0 0 0,0 1 0 0 0,0-1 0 0 0,0 1 0 0 0,0-1 0 0 0,0 0 0 0 0,0 1 0 0 0,0-1 0 0 0,0 1 0 0 0,0 0 0 0 0,0-1 0 0 0,-1 1 0 0 0,1-1 0 0 0,0 1 0 0 0,-1-1 0 0 0,-2-1 0 0 0,2 2 0 0 0,0-1 0 0 0,1 0 0 0 0,-1 0 0 0 0,0 1 0 0 0,0-1 0 0 0,0 0 0 0 0,0 1 0 0 0,0-1 0 0 0,0 1 0 0 0,0-1 0 0 0,0 1 0 0 0,0 0 0 0 0,0-1 0 0 0,0 1 0 0 0,-2 0 0 0 0,1 0 0 0 0,0 1 0 0 0,0 0 0 0 0,0-1 0 0 0,0 1 0 0 0,0 0 0 0 0,0 1 0 0 0,0-1 0 0 0,-1 2 0 0 0,-2 0 0 0 0,-25 21 0 0 0,25-17 0 0 0,6 1 0 0 0,6 0 0 0 0,2-5 0 0 0,-4-2 0 0 0,-3 0 0 0 0,0-1 0 0 0,0 0 0 0 0,1 0 0 0 0,-1 0 0 0 0,0 0 0 0 0,1 0 0 0 0,-1 0 0 0 0,0 0 0 0 0,1-1 0 0 0,-1 1 0 0 0,0-1 0 0 0,0 0 0 0 0,0 1 0 0 0,1-1 0 0 0,-1 0 0 0 0,2-2 0 0 0,14-7 0 0 0,-15 8 0 0 0,-3 1-1 0 0,1 1 1 0 0,-1 0 0 0 0,0 0 0 0 0,0-1 0 0 0,1 1-1 0 0,-1 0 1 0 0,0 0 0 0 0,1-1 0 0 0,-1 1 0 0 0,0 0-1 0 0,0-1 1 0 0,0 1 0 0 0,0 0 0 0 0,1-1 0 0 0,-1 1-1 0 0,0 0 1 0 0,0-1 0 0 0,0 1 0 0 0,0-1 0 0 0,0 1-1 0 0,0 0 1 0 0,0-1 0 0 0,0 1 0 0 0,0 0-1 0 0,0-1 1 0 0,0 1 0 0 0,0-1 0 0 0,0 1 0 0 0,0 0-1 0 0,0-1 1 0 0,0 1 0 0 0,-1 0 0 0 0,1-1 0 0 0,-5-7 27 0 0,5 8-19 0 0,-2-2 53 0 0,1 1 1 0 0,-1-1 0 0 0,0 1 0 0 0,1 0-1 0 0,-1-1 1 0 0,0 1 0 0 0,0 0 0 0 0,-3-1 0 0 0,-4 1-38 0 0,6 3-27 0 0,0 0 0 0 0,0 0 1 0 0,0 1-1 0 0,0-1 0 0 0,0 1 1 0 0,1 0-1 0 0,-4 5 0 0 0,5-7-98 0 0,0 0 0 0 0,-2 5 21 0 0,3 2 64 0 0,4 0 16 0 0,-2-8 5 0 0,-1 1 0 0 0,0 0 1 0 0,0-1-1 0 0,0 1 0 0 0,0-1 1 0 0,0 1-1 0 0,1-1 0 0 0,-1 0 0 0 0,0 1 1 0 0,0-1-1 0 0,1 0 0 0 0,-1 0 1 0 0,0 0-1 0 0,1 0 0 0 0,-1 0 1 0 0,0 0-1 0 0,0 0 0 0 0,1-1 1 0 0,0 1-1 0 0,30-11 93 0 0,-28 9-92 0 0,0 0 0 0 0,1 1 0 0 0,-1 0 0 0 0,0 0 0 0 0,6-1 0 0 0,-9 1 19 0 0,1 1 0 0 0,0-1 0 0 0,-1 0 0 0 0,1 0 0 0 0,-1 0 0 0 0,0 1 0 0 0,1-1 0 0 0,-1-1 0 0 0,0 1 0 0 0,1 0 0 0 0,-1 0 0 0 0,0 0 0 0 0,2-3 0 0 0,0 1-39 0 0,-2 2-64 0 0,-1 0-30 0 0,0 0 126 0 0,0 1 0 0 0,0-1 0 0 0,0 0 1 0 0,0 0-1 0 0,0 1 0 0 0,0-1 0 0 0,0 0 0 0 0,0 0 0 0 0,0 1 1 0 0,-1-1-1 0 0,1 0 0 0 0,0 1 0 0 0,0-1 0 0 0,-1 0 1 0 0,1 1-1 0 0,0-1 0 0 0,-1 0 0 0 0,1 1 0 0 0,0-1 1 0 0,-1 1-1 0 0,1-1 0 0 0,-1 1 0 0 0,1-1 0 0 0,-1 1 1 0 0,0-1-1 0 0,1 1 0 0 0,-1-1 0 0 0,1 1 0 0 0,-1 0 0 0 0,0-1 1 0 0,1 1-1 0 0,-1 0 0 0 0,0-1 0 0 0,1 1 0 0 0,-1 0 1 0 0,-1 0-1 0 0,-3 0 187 0 0,0 1 1 0 0,0-1 0 0 0,0 1-1 0 0,0 1 1 0 0,-9 2 0 0 0,12-3-145 0 0,16 3-739 0 0,0-3-273 0 0,3-1-274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0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43 933 4808 0 0,'6'6'7628'0'0,"-5"-6"-7353"0"0,1-7 2505 0 0,-2-22-3369 0 0,-1 13 1503 0 0,0 4-690 0 0,0 0 1 0 0,-1 0 0 0 0,-4-14 0 0 0,-3-21 298 0 0,0-14-70 0 0,-2-38 14 0 0,8 55-436 0 0,-5-119 30 0 0,8 162 62 0 0,0 1-121 0 0,0 0 0 0 0,0 0 0 0 0,0 0 0 0 0,0 0 1 0 0,0 0-1 0 0,0 0 0 0 0,1 0 0 0 0,-1 0 0 0 0,0 0 1 0 0,0 0-1 0 0,0 0 0 0 0,0 0 0 0 0,0 0 0 0 0,0 0 0 0 0,0 0 1 0 0,0 0-1 0 0,0 0 0 0 0,0-1 0 0 0,0 1 0 0 0,0 0 1 0 0,1 0-1 0 0,-1 0 0 0 0,0 0 0 0 0,0 0 0 0 0,0 0 0 0 0,0 0 1 0 0,0 0-1 0 0,0 0 0 0 0,0 0 0 0 0,0 0 0 0 0,0 0 0 0 0,0 0 1 0 0,0 0-1 0 0,0 0 0 0 0,0 0 0 0 0,0-1 0 0 0,0 1 1 0 0,0 0-1 0 0,0 0 0 0 0,0 0 0 0 0,0 0 0 0 0,0 0 0 0 0,0 0 1 0 0,0 0-1 0 0,0 0 0 0 0,0 0 0 0 0,0 0 0 0 0,0 0 0 0 0,0 0 1 0 0,0-1-1 0 0,0 1 0 0 0,0 0 0 0 0,0 0 0 0 0,0 0 1 0 0,1-4 2 0 0,10 2 502 0 0,-10 2-501 0 0,1 1 0 0 0,-1-1 0 0 0,0 0 0 0 0,1 1 0 0 0,-1-1 0 0 0,1 0 0 0 0,-1 1 0 0 0,0 0 0 0 0,1-1 0 0 0,-1 1 0 0 0,0 0 1 0 0,0 0-1 0 0,1 0 0 0 0,-1 0 0 0 0,2 1 0 0 0,16 22 34 0 0,-6-7-31 0 0,-2-4-9 0 0,-1 0 0 0 0,-1 1 0 0 0,9 16 0 0 0,5 9 0 0 0,26 46 36 0 0,-35-57-26 0 0,2-2-1 0 0,22 32 0 0 0,-2-11-14 0 0,-15-19 49 0 0,0-1-1 0 0,32 31 1 0 0,-42-47-33 0 0,-9-8-11 0 0,0-1 0 0 0,0 1 0 0 0,1-1 0 0 0,-1 1 0 0 0,1-1 0 0 0,-1 0 0 0 0,1 0-1 0 0,5 2 1 0 0,-4 0 6 0 0,-3-3 46 0 0,0 0 0 0 0,0 0 0 0 0,0 0-1 0 0,0 0 1 0 0,0-1 0 0 0,0 1 0 0 0,0 0 0 0 0,1 0 0 0 0,-1-1 0 0 0,0 1 0 0 0,0-1 0 0 0,2 1-1 0 0,-1 0 432 0 0,-2-22-414 0 0,0 17-67 0 0,0-14 50 0 0,-1 0 0 0 0,-3-22 0 0 0,-9-59 117 0 0,9 54-85 0 0,-22-117 121 0 0,15 103-181 0 0,-29-211-120 0 0,33 218 96 0 0,2 20 0 0 0,-1-43 0 0 0,9 55 94 0 0,-3 19 260 0 0,0 0-329 0 0,1 1 1 0 0,-1-1-1 0 0,0 1 0 0 0,0-1 0 0 0,1 1 0 0 0,-1-1 0 0 0,1 0 1 0 0,-1 1-1 0 0,0-1 0 0 0,1 1 0 0 0,-1 0 0 0 0,1-1 0 0 0,-1 1 1 0 0,2-1-1 0 0,23-4 61 0 0,12-6-143 0 0,-29 9 138 0 0,0-3-86 0 0,-6 4-111 0 0,-1 1-11 0 0,0-1-1 0 0,-1 0 1 0 0,1 1-1 0 0,0-1 1 0 0,-1 0 0 0 0,1 0-1 0 0,-1 1 1 0 0,1-1-1 0 0,-1 0 1 0 0,1 0 0 0 0,-1 0-1 0 0,0 0 1 0 0,1 0 0 0 0,-1 0-1 0 0,0 0 1 0 0,0 0-1 0 0,0 0 1 0 0,1 0 0 0 0,-1 0-1 0 0,0 0 1 0 0,-1-1-1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2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1 121 0 0 0,'0'0'5199'0'0,"1"-1"-5053"0"0,6-5-55 0 0,-3 2 6 0 0,7-5 202 0 0,-9 8-274 0 0,-1 1 0 0 0,0-1 0 0 0,0 0-1 0 0,-1 1 1 0 0,1-1 0 0 0,0 0 0 0 0,0 0 0 0 0,0 0 0 0 0,0 0-1 0 0,0-2 1 0 0,0 2 294 0 0,6-8 321 0 0,3 5-379 0 0,-1-1-1 0 0,1-1 1 0 0,-1 1 0 0 0,10-9 0 0 0,-17 13-236 0 0,0 0-1 0 0,0 0 1 0 0,0 0 0 0 0,1 0 0 0 0,-1 0 0 0 0,5 0-1 0 0,-6 0-3 0 0,1 1 0 0 0,0-1 0 0 0,0 1 0 0 0,0-1-1 0 0,-1 1 1 0 0,1-1 0 0 0,0 0 0 0 0,-1 0 0 0 0,1 0 0 0 0,1-1-1 0 0,-2 1 56 0 0,26-7 582 0 0,-15 5-537 0 0,1 0 1 0 0,0 1-1 0 0,0 0 1 0 0,21 0 0 0 0,12-7 386 0 0,-41 9-596 0 0,-2 0 220 0 0,1 0 0 0 0,-1 0 0 0 0,1 0-1 0 0,0 1 1 0 0,-1-1 0 0 0,1 1 0 0 0,-1 0 0 0 0,1 0-1 0 0,2 1 1 0 0,31 21 379 0 0,1 2-392 0 0,-35-23-119 0 0,2 3 0 0 0,1 3 0 0 0,-3-6 0 0 0,11 13 0 0 0,1 4 122 0 0,-11-12-48 0 0,1-1 0 0 0,1 1 0 0 0,10 10 0 0 0,11 11 69 0 0,4 4-56 0 0,-22-23-66 0 0,0 0 0 0 0,14 18 1 0 0,0 1-12 0 0,-16-19 88 0 0,0 0 0 0 0,0 1 0 0 0,-1 0 0 0 0,0 0 0 0 0,0 0 0 0 0,5 16 0 0 0,11 49 702 0 0,0-14-645 0 0,14 40-86 0 0,-32-81-47 0 0,-3-16-4 0 0,0 1 0 0 0,-1-1-1 0 0,1 0 1 0 0,1 0 0 0 0,-1 1 0 0 0,4 5-1 0 0,-1-1 133 0 0,0 1 1 0 0,-1 0-1 0 0,0 0 0 0 0,3 18 0 0 0,5 17 142 0 0,-7-29-230 0 0,3 22 1 0 0,-5-24-46 0 0,1-1 1 0 0,0 0-1 0 0,5 13 1 0 0,2 9 55 0 0,-2-5-8 0 0,18 31 59 0 0,-16-42-69 0 0,3 26 30 0 0,32 43 96 0 0,-40-77-151 0 0,0 1-1 0 0,-1 0 0 0 0,4 12 0 0 0,8 27 46 0 0,5 12-11 0 0,-16-48-48 0 0,-1-1-1 0 0,0 1 0 0 0,-1 0 0 0 0,2 17 0 0 0,6 30 65 0 0,3-26 289 0 0,-11-29-323 0 0,0 0 0 0 0,0 0 0 0 0,-1 0 0 0 0,1 1 0 0 0,0 8-1 0 0,-1-8-53 0 0,-1 0-1 0 0,1-1 1 0 0,1 1-1 0 0,0-1 1 0 0,6 14-1 0 0,-4-13 54 0 0,-1 1-1 0 0,-1-1 1 0 0,0 1-1 0 0,0 0 1 0 0,2 11-1 0 0,-4-16-36 0 0,0 1 0 0 0,0-1 0 0 0,1 0 0 0 0,-1 0 0 0 0,1 0 0 0 0,0 0 0 0 0,4 5 0 0 0,-6-9-8 0 0,0 1 0 0 0,1 0 0 0 0,-1-1 0 0 0,1 1 0 0 0,-1 0 0 0 0,0-1 0 0 0,1 1 0 0 0,-1 0 0 0 0,0-1 0 0 0,0 1 0 0 0,0 0 0 0 0,1 0 0 0 0,-1-1 0 0 0,0 1 0 0 0,0 0 0 0 0,0-1 0 0 0,0 1 0 0 0,0 0 0 0 0,0 0 0 0 0,-1 0 0 0 0,1 1 0 0 0,0 0 0 0 0,0 0 0 0 0,0-1 0 0 0,0 1 0 0 0,0 0 0 0 0,0 0 0 0 0,1 0 0 0 0,-1-1 0 0 0,1 1 0 0 0,-1 0 0 0 0,1 0 0 0 0,-1-1 0 0 0,1 1 0 0 0,0 0 0 0 0,1 1 0 0 0,1 15-12 0 0,-3-16 33 0 0,0-1 1 0 0,0 1-1 0 0,0-1 0 0 0,1 1 0 0 0,-1 0 1 0 0,0-1-1 0 0,1 1 0 0 0,-1-1 0 0 0,1 1 1 0 0,-1-1-1 0 0,1 1 0 0 0,0-1 1 0 0,-1 1-1 0 0,2 1 0 0 0,11 15 110 0 0,14 22 1623 0 0,-23-31-1307 0 0,-4-9-437 0 0,0 1 1 0 0,1-1-1 0 0,-1 1 1 0 0,0-1-1 0 0,1 1 1 0 0,-1-1 0 0 0,0 1-1 0 0,1-1 1 0 0,-1 1-1 0 0,0-1 1 0 0,0 1-1 0 0,0 0 1 0 0,0-1-1 0 0,0 1 1 0 0,0-1-1 0 0,0 1 1 0 0,0 0 0 0 0,0-1-1 0 0,0 1 1 0 0,-5 2 61 0 0,4-3-58 0 0,1 1-1 0 0,0 0 1 0 0,-1 0 0 0 0,1 0 0 0 0,0 0 0 0 0,0-1 0 0 0,0 1 0 0 0,0 0 0 0 0,0 0 0 0 0,0 0-1 0 0,0 0 1 0 0,0-1 0 0 0,0 1 0 0 0,0 0 0 0 0,0 1 0 0 0,0 4-1019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23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597 123 3536 0 0,'0'0'2525'0'0,"-4"2"-2178"0"0,3-1-322 0 0,0-1 0 0 0,0 0 0 0 0,0-1 0 0 0,0 1 0 0 0,0 0 0 0 0,0 0 0 0 0,0 0 0 0 0,0 0-1 0 0,0-1 1 0 0,0 1 0 0 0,1 0 0 0 0,-1-1 0 0 0,-2 0 0 0 0,-9-3 1634 0 0,2-9 627 0 0,7 6-2227 0 0,-6-10 910 0 0,8 17-961 0 0,1 0-1 0 0,0-1 0 0 0,-1 1 0 0 0,1-1 1 0 0,-1 1-1 0 0,1-1 0 0 0,0 1 0 0 0,-1 0 1 0 0,1-1-1 0 0,0 1 0 0 0,0-1 0 0 0,-1 1 0 0 0,1-1 1 0 0,0 1-1 0 0,0-1 0 0 0,0 0 0 0 0,0 1 1 0 0,0-1-1 0 0,0 1 0 0 0,0-1 0 0 0,0 1 1 0 0,0-1-1 0 0,0 0 0 0 0,0-2 9 0 0,-15-10 662 0 0,12 10-537 0 0,1-1 0 0 0,-1 1 0 0 0,-1 0-1 0 0,1 0 1 0 0,0 0 0 0 0,-8-5 0 0 0,-6 2 223 0 0,12 4-251 0 0,-1 0 0 0 0,1 0-1 0 0,-1 1 1 0 0,1 0-1 0 0,-1 0 1 0 0,0 0-1 0 0,-6 0 1 0 0,-48-7 987 0 0,42 11-809 0 0,17-2-268 0 0,-1-1 0 0 0,1 1-1 0 0,-1-1 1 0 0,1 0-1 0 0,-1 1 1 0 0,0-1 0 0 0,1 0-1 0 0,-1 0 1 0 0,0 0-1 0 0,1 0 1 0 0,-4-1-1 0 0,3 1 20 0 0,0 0 0 0 0,0 0-1 0 0,0 0 1 0 0,0 0-1 0 0,0 0 1 0 0,0 1 0 0 0,0-1-1 0 0,0 1 1 0 0,1-1-1 0 0,-5 2 1 0 0,-9 2 87 0 0,14-4-122 0 0,0 0-1 0 0,0 0 0 0 0,-1 0 1 0 0,1 1-1 0 0,0-1 0 0 0,0 0 1 0 0,0 1-1 0 0,0-1 0 0 0,0 0 1 0 0,0 1-1 0 0,0-1 1 0 0,0 1-1 0 0,0 0 0 0 0,0-1 1 0 0,0 1-1 0 0,0 0 0 0 0,-1 1 1 0 0,-1 1 10 0 0,-19 13 393 0 0,6-1-83 0 0,8-11-326 0 0,6-3-2 0 0,1 0-1 0 0,-1-1 1 0 0,1 1 0 0 0,0 0 0 0 0,-1 0 0 0 0,1 0 0 0 0,0 0-1 0 0,0 0 1 0 0,0 0 0 0 0,-1 0 0 0 0,1 1 0 0 0,0-1 0 0 0,-1 3-1 0 0,-8 6-71 0 0,6-6 97 0 0,0 0-1 0 0,0 1 1 0 0,1-1-1 0 0,-6 9 0 0 0,7-11-21 0 0,1 0-1 0 0,0 0 1 0 0,-1 0-1 0 0,1 0 0 0 0,0 1 1 0 0,0-1-1 0 0,0 0 1 0 0,-1 4-1 0 0,-2 4-2 0 0,1-6 19 0 0,0 1 0 0 0,0 0-1 0 0,1 0 1 0 0,-3 8 0 0 0,-5 14 104 0 0,4-11-70 0 0,2-7-33 0 0,1 0 0 0 0,-10 17 0 0 0,-5 2 55 0 0,17-25-64 0 0,0-1 1 0 0,0 0-1 0 0,0 1 1 0 0,0-1 0 0 0,0 1-1 0 0,1-1 1 0 0,-1 4-1 0 0,0-3-1 0 0,1-1 0 0 0,-1 1 0 0 0,1-1-1 0 0,-1 0 1 0 0,0 1 0 0 0,0-1 0 0 0,-1 3-1 0 0,-1 1 8 0 0,0 0-1 0 0,1 0 1 0 0,0 0 0 0 0,0 1-1 0 0,0-1 1 0 0,1 1-1 0 0,0-1 1 0 0,0 1-1 0 0,1-1 1 0 0,0 1-1 0 0,1 8 1 0 0,-3 29 1 0 0,-3 16-17 0 0,-4 17 0 0 0,-9 51 96 0 0,14-93-24 0 0,2 0 0 0 0,3 39 0 0 0,0-22-48 0 0,-11 41-13 0 0,10 131 96 0 0,0-214-103 0 0,1 0-1 0 0,3 12 1 0 0,1 18-5 0 0,3 50 76 0 0,-7-86-32 0 0,3 3-33 0 0,1 12 75 0 0,-8-12 74 0 0,1-2 247 0 0,1-4-337 0 0,-2 1-40 0 0,2-1-151 0 0,-4-5-2958 0 0,2-4 1719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4:01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1137 1 4144,'0'0'7682,"-20"0"-6422,-1 3-365,4 4-1243,-2 0 1079,1 1-627,17-7-89,0 0 1,0-1-1,0 1 1,0 0 0,-1-1-1,1 1 1,0-1-1,-1 1 1,1-1 0,0 0-1,-1 1 1,1-1-1,0 0 1,-1 0 0,1 0-1,-3 0 1,-10 11 283,7-10-138,-2 3-70,-6 9 64,1-1 46,-3-1-89,2 4-201,13-12 94,0-1 1,0 0-1,-1 1 1,1-1-1,0 0 0,-1-1 1,1 1-1,-4 2 1,-9 9 122,15-13-128,-1 0 0,0 1 0,1-1 0,-1 1 0,0-1 0,1 1 1,-1-1-1,1 1 0,-1-1 0,1 1 0,-1 0 0,1-1 1,-1 1-1,1 0 0,0-1 0,-1 1 0,1 0 0,0-1 0,-1 2 1,0 2 6,-17 15 160,-3 5 48,18-20-215,0-1 0,0 0 0,0 0 0,0 0 0,-1 0 0,1-1 0,-1 0 0,0 1 0,0-1 0,-4 1 0,5-1 0,-1 0 0,0 0 0,1 0 0,-1 0 0,1 1 0,-1-1 0,1 1 0,0 0 0,-5 6 0,-15 17 38,19-22-20,1 0 0,-1-1 0,1 2 0,0-1-1,0 0 1,0 0 0,-2 6 0,-2 8 42,-14 23-1,5-8-28,11-24 28,0-1 0,-1 1 0,-7 8 0,7-9 61,0 0 0,-8 15 0,-1 3 124,10-19-194,1 0 0,0 0 0,0 1-1,0 0 1,1-1 0,-2 10-1,3-9-29,0-1-1,-1 0 0,-6 11 0,-3 11 64,1 0 124,5-15-223,1 0 1,-5 22-1,-14 36 80,21-61-48,-1 10 59,3-6-46,-1-1-1,0 1 0,-6 18 1,-4 28-26,8-23 29,-13 55 0,7-49-11,-8 25 166,15-53-138,3-14-40,0 1 0,-1-1 0,1 0 0,-1 1 0,0-1 0,-1 4 0,-4 17-9,5-20 1,1 1 1,-1-1 0,0 1 0,0-1 0,-3 6 0,2-5 9,1 1 1,-1 0-1,1 0 1,-1 7-1,1-7-12,0 1 1,-1-1-1,1 1 0,-4 6 0,3-6 24,0 0 0,0 1 0,0-1 0,1 1-1,-1 12 1,-1 9 43,-23 77 41,21-80-96,4-19-11,0-1 0,0 1 0,-1 0 0,1-1 0,-1 1 0,-4 7-1,0-1 39,1 0-1,0 0 0,0 0 1,2 1-1,-4 16 0,3-10 27,-11 28 0,11-35-70,-9 24 76,-2 16-6,14-46-64,0-2 0,0-1 0,-1 1 0,1-1 0,0 0 0,-5 7 0,-13 30 0,8-24 0,8-12 0,0 0 0,0 0 0,1 0 0,-1 0 0,-2 10 0,3-12 2,1 1 0,0 0 0,-1-1 0,1 1-1,-1-1 1,0 1 0,1-1 0,-1 0 0,0 0-1,-1 0 1,1 0 0,0 0 0,-1 0 0,1 0-1,-1-1 1,1 1 0,-1-1 0,-4 2 0,1-1 17,-22 18-9,13-5-10,2-3 75,10-11-62,3-1-11,-1 1 0,1-1 1,-1 0-1,1 0 0,-1 1 0,1-1 1,-1 0-1,1 1 0,-1-1 0,1 0 0,-1 1 1,1-1-1,0 1 0,-1-1 0,1 1 1,0-1-1,-1 1 0,1-1 0,0 1 0,0-1 1,-1 1-1,1 0 0,0 0-1,0-1 1,0 0-1,0 0 0,0 1 0,0-1 1,0 0-1,0 0 0,-1 1 0,1-1 1,0 0-1,0 0 0,0 1 0,0-1 1,-1 0-1,1 0 0,0 0 0,0 1 1,0-1-1,-1 0 0,1 0 0,0 0 1,0 0-1,-1 0 0,1 1 0,0-1 1,0 0-1,-1 0 0,1 0 0,0 0 1,0 0-1,-1 0 0,1 0 0,0 0 0,0 0 1,-1 0-1,-6 1 4,-11 13 292,13-9-130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4:14.3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0 560 456,'0'0'10576,"3"-1"-10328,11-3 70,30-5 1,8 6 518,-38 3-777,-12-1-55,0 1-1,1 0 0,-1 0 0,0 0 1,0 1-1,1-1 0,-1 0 0,0 1 1,4 1-1,14-4 65,-17 1-59,7 1 43,-1 0-42,5 0-15,-9 1 8,7 6-59,26 5 302,-22-6-247,-12-6 0,-1-1 0,31 1 10,-12-1 105,-12 1-102,10 3 447,35 2 0,-51-4-417,2 1-4,0 1 0,1 0 0,-1-1 0,8 1 0,-5-1-39,-6-1 0,0-2 0,12 6 0,41 19 0,-20-4 0,-6-8 0,-27-10 11,-1 0 1,1-1 0,-1 1 0,1 0 0,-1 0 0,0 0-1,0 1 1,0-1 0,0 0 0,0 1 0,0-1 0,-1 1 0,3 5-1,-1-2 9,0-1 0,1 1 0,-1-1-1,1 0 1,0 0 0,7 7 0,-9-11-20,-1 0 0,0 1 0,0-1 0,0 0 0,1 0 0,-1 0 0,0 0 0,1 0 0,-1 0 0,1 0 0,-1 0 0,1-1 0,0 1 0,1 0 0,2 0 0,5 3 0,18 6 60,-17-8 47,-8-3-86,-2 2 1,0-1 0,1 0 0,-1 0 0,0 1 0,1-1 0,-1 1 1,0-1-1,0 1 0,1-1 0,-1 1 0,2 1 0,11 5-79,-9-6 69,-1 1 0,0-1 1,1 0-1,-1 1 1,0 0-1,0 0 0,0 0 1,0 1-1,5 3 1,-8-5 179,8 3 149,-8-3-366,0 0 1,1 0-1,0 0 1,-1 0-1,1-1 1,-1 1-1,1 0 1,0-1 0,-1 0-1,4 1 1,1 0-109,-4 4 141,16 5-11,-10-5 3,1 2 0,18 11 344,-24-15-349,1-1-1,0 1 1,0-1-1,0 0 1,0 0 0,0 0-1,5 1 1,-1 0 90,-2-1-57,0 1 0,0-2 0,1 1 0,-1 0 0,1-1 0,7 0 0,4 3 11,-12-3-31,29 11 133,-14-8-87,-17-2-55,-3-2 6,-1 1-1,1 0 1,0-1 0,0 0 0,-1 1 0,1-1 0,0 1 0,0-1 0,0 0 0,0 0-1,0 1 1,0-1 0,-1 0 0,1 0 0,2 0 0,7 2 56,6 2 48,1-2 1,25 2-1,-10 2-56,-27-6-53,22 11 0,-9-3 64,1 3-64,-19-10 1,1 0-1,0 0 0,0-1 0,0 1 1,0 0-1,0-1 0,0 1 0,0-1 0,0 1 1,0-1-1,0 0 0,0 1 0,0-1 1,0 0-1,2 1 0,1-1 7,6 3 36,-3-2-15,28 7 386,-29-7-368,13 6 22,2-4-131,-17-2 106,3 0-33,3 2-10,-1-2 0,0-1 0,0 3 0,3-3 0,-1 0 0,-3 0 0,1-3 0,-1 3 11,-5 0 32,5 3-33,2-3 5,-3 1 108,7-2-165,-6-2 53,-6 3 226,-1 0-157,5 0-86,-1-2-156,-3 0 142,9 1-98,-9 1 312,-1-1-130,6-2-10,6-4-98,-13 7 38,18-1-232,-14 1 252,20-12 252,-15 7-325,-1-1-16,2-3 99,-9 8-5,12-7 78,9-8-85,10-11-12,-18 14 0,-5 7 0,11-11 192,-17 15-138,-2 0-53,0 0 0,0 0 0,1 0 0,-1-1 0,1 1 0,0 1 0,-1-1 0,1 0 0,2-2 0,2 0-1,-6 3 0,1 1 0,-1-1 0,1 1 0,0-1 0,-1 0 0,1 1 0,0-1 0,-1 1 0,1-1 0,0 1 0,0 0 0,-1-1 0,1 1 0,0 0 0,0-1 0,0 1 0,1 0 0,1-2 0,20-20 0,-22 21 0,0 0 0,0 0 0,1 0 0,-1 1 0,0-1 0,0 0 0,1 0 0,-1 1 0,0-1 0,1 1 0,-1-1 0,3 0 0,2 0 0,-1-1 0,0 1 0,1-2 0,-1 1 0,0 0 0,0-1 0,7-5 0,-9 5 0,0 0 0,1 0 0,-1 0 0,-1-1 0,1 1 0,0-1 0,-1 0 0,1 1 0,-1-1 0,0 0 0,-1-1 0,1 1 0,-1 0 0,0 0 0,1-5 0,0 1 0,1 0 0,0 0 0,5-9 0,-3 6-168,1 1 0,-2-1 0,5-13 0,5 2 168,-7 12 0,3-1 36,3-2 416,-12 13-312,0-2-386,17-21-136,-14 19 382,6-12 0,-9 14 17,0 0 0,0 0 1,0 0-1,0 1 0,1-1 0,-1 1 0,0-1 0,1 1 0,2-3 0,2-1 79,0 0 0,-1-1 1,1 0-1,4-8 0,-9 13-294,8-14 114,-7 13 156,3-9 187,-4 6-136,3-1-112,9-8 42,-7 5-53,-1-2 11,-2 3 32,4-3-34,-5 10-7,2-2-3,11-26 1,-14 26 0,0 1 0,-1 0 0,1 0 0,0 0 0,-1 0 0,1 0 0,0 1 0,0-1 0,1 0 0,-1 0 0,0 1 0,1-1 0,2-2 0,1-3 0,0-1 0,22-37 0,-26 45 0,-1 0 0,0-1 0,1 1 0,-1-1 0,1 1 0,-1-1 0,0 0 0,1 1 0,-1-1 0,0 1 0,0-1 0,0 0 0,1 1 0,-1-1 0,0 0 0,0 1 0,0-1 0,0 1 0,0-1 0,0 0 0,14-15 0,22-13 0,-33 28 0,-2 1 0,0-1 0,0 1 0,0-1 0,-1 1 0,1-1 0,0 1 0,0-1 0,0 1 0,0-1 0,-1 0 0,1 1 0,0-1 0,-1 0 0,1 0 0,0-1 0,3-2 0,12-10 0,-10 9 0,0 1 0,0 1 0,0-1 0,9-2 0,-10 3 0,2-1 0,31-8 0,-37 10 0,15-4 0,13-2 0,-16 2 0,-11 5 0,0 0 0,0 0 0,0 1 0,1-1 0,-1 0 0,0 1 0,0-1 0,0 1 0,3-1 0,-3 2 0,0-2 0,0 1 0,1 0 0,-1 0 0,0 0 0,0-1 0,0 1 0,0-1 0,0 0 0,-1 0 0,1 0 0,0 1 0,0-2 0,0 1 0,-1 0 0,1 0 0,0 0 0,-1-1 0,1 1 0,-1-1 0,0 1 0,2-3 0,2-2 0,0 1 0,0 0 0,0 1 0,1-1 0,6-3 0,-10 6 0,1-1 0,10 2 0,-5 2 0,7-4 0,2-2 0,-14 4 0,-1 0 0,0 1 0,0-1 0,0 1 0,0 0 0,1 0 0,-1 0 0,0 0 0,0 0 0,4 1 0,8-1 0,-11 0 0,16-6 0,-14 4 0,-1 1 0,1 0 0,0 0 0,0 0 0,-1 1-1,10 0 1,15-3 13,-24 2 19,0 0-1,-1 0 1,1 1-1,8 0 1,-11 0-30,-1 0 0,1 0 0,-1 0 0,1 1 0,-1-1 0,0 1 0,1-1 0,-1 1 0,1-1 0,-1 1 0,0 0 1,1-1-1,-1 1 0,0 0 0,0 0 0,0 0 0,0 0 0,0 0 0,2 2 0,4 11 32,-4-9-31,0 0 0,0 0-1,1 0 1,0 0 0,-1-1 0,7 6-1,-5-5 2,-5-5-4,0 1 0,1-1 0,-1 1 0,0-1 0,1 0 0,-1 1-1,0-1 1,1 0 0,-1 1 0,0-1 0,1 0 0,-1 0 0,1 1 0,-1-1 0,1 0-1,-1 0 1,1 0 0,-1 1 0,0-1 0,1 0 0,0 0 0,12 2 52,-9 0-44,14 3-6,-15-5-2,12 1 0,-9 2 0,-4-2 0,-1-1 0,1 1 0,0 0 0,-1-1 0,1 1 0,0-1 0,0 1 0,-1-1 0,1 0 0,0 0 0,0 0 0,2 0 0,50 3 0,-47-3 0,1 1 0,-1-1 0,0-1 0,8 0 0,15-1 0,24-2 54,-5-1-44,32 5 166,-71 1-160,18 7 48,-23-7-86,0 1 0,1-1 0,9 5 0,-6-5 22,-2 0 15,0 0 0,0 0 0,11 3 0,-11-2-30,1 0 0,-1-1 0,13 1 0,-4-1 15,0 5 0,-13-4 0,21 5 0,-12-3 0,-10-4 0,0 1 0,-1 0 0,1 0 0,-1-1 0,1 1 0,0-1 0,0 0 0,-1 1 0,1-1 0,0 0 0,2 0 0,-2 0 0,-1 0 0,1 0 0,-1 0 0,1 0 0,-1 0 0,1 0 0,-1 0 0,1 1 0,-1-1 0,2 1 0,5 1 0,1 1 0,0 0 0,1-1 0,18 1 0,23-8 0,92 5 0,-128 1 0,-1 4 0,-3-3 0,-3 1 11,-1-2 2,1 1 0,-1 0 0,10 4 0,5 0-65,-10-6 42,-9 0 17,1 1 0,-1-1 0,1 1 0,-1-1 0,1 1 0,-1 0 0,1 1 0,2 0 0,4 0-7,-7-2 0,0 0 0,0 1 0,0-1 0,0 1 0,-1-1 0,1 1 0,0 0 0,3 2 0,104 33 0,-72-20 0,-24-11 0,-11-6 0,1 1 0,27 8 0,1 3 0,-18-7 0,2 1 0,-6-1 0,-1 0 0,0 0 0,2 0 0,1-1 14,-5-2 51,12-1 83,-18 0-136,-2 1-389,-4 2 2,1 1 1,-1-1-1,0-1 1,0 1-1,0-1 1,0 0-1,0 0 1,0 0 0,-1-1-1,-5 2 1,-4 1-400,-11 4-794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5:05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3387 4808 0 0,'0'0'3344'0'0,"1"0"-3056"0"0,1 0-139 0 0,1 0-45 0 0,9-7-69 0 0,13-13 196 0 0,-20 16-140 0 0,0-1 0 0 0,0 1-1 0 0,1 1 1 0 0,-1-1 0 0 0,10-4 0 0 0,28-16 445 0 0,6-1-112 0 0,-10 8-291 0 0,-23 10-58 0 0,0 1 1 0 0,26-8 0 0 0,33-4-76 0 0,39-9 0 0 0,-88 22 225 0 0,26-10 1 0 0,-13 4 107 0 0,25-11-12 0 0,-23 7-450 0 0,-3-2 92 0 0,-26 11 15 0 0,21-7 1 0 0,-12 5 76 0 0,-1-1 1 0 0,0 0-1 0 0,32-22 0 0 0,28-13 94 0 0,-50 29-133 0 0,-13 7-17 0 0,22-9 0 0 0,51-21 140 0 0,-13 5 66 0 0,46-21-77 0 0,-116 51-152 0 0,52-22 120 0 0,0 3 0 0 0,116-28 0 0 0,-135 40-96 0 0,54-23 0 0 0,-27 9 0 0 0,33-13 760 0 0,-41 14-480 0 0,10-3-304 0 0,-56 21 24 0 0,0 0 0 0 0,19-11 1 0 0,13-6-16 0 0,3 2-43 0 0,-5 2 152 0 0,56-15 1 0 0,-5-1 25 0 0,-76 27-123 0 0,-9 2 7 0 0,1 0 0 0 0,-1-1 0 0 0,0 0 1 0 0,-1 0-1 0 0,1-1 0 0 0,12-13 0 0 0,18-13-61 0 0,-14 13-17 0 0,13-9 78 0 0,157-83 492 0 0,-168 98-455 0 0,135-57 206 0 0,-92 47-221 0 0,-2-3 1 0 0,70-38 0 0 0,-65 25 90 0 0,8-1 70 0 0,-44 21 125 0 0,66-27 0 0 0,43-5-197 0 0,-99 36-126 0 0,-39 14 11 0 0,-1-1 0 0 0,1 0 0 0 0,-1 0 0 0 0,0-1 0 0 0,0 0 0 0 0,-1 0 0 0 0,1-1 0 0 0,-1 0 0 0 0,0 0 0 0 0,9-10 0 0 0,1 0-24 0 0,1 2 1 0 0,0-1 0 0 0,1 2-1 0 0,1 0 1 0 0,22-10 0 0 0,23-15-256 0 0,-19 12 369 0 0,1 2-1 0 0,62-21 1 0 0,-101 41-52 0 0,150-50 90 0 0,56-32-298 0 0,-144 52-52 0 0,34-14 243 0 0,-10 6 248 0 0,-59 24-374 0 0,43-14 0 0 0,170-60 105 0 0,-236 85-3 0 0,0 0 1 0 0,0-1 0 0 0,-1 0-1 0 0,0 0 1 0 0,0-1 0 0 0,17-19 0 0 0,16-11 2 0 0,-16 17 87 0 0,2 1 0 0 0,36-19 0 0 0,37-9-27 0 0,-87 41-45 0 0,19-6-2 0 0,40-10 0 0 0,-15 5 73 0 0,150-51-601 0 0,-69 17 1094 0 0,32-19-579 0 0,-67 37 0 0 0,-28 11 0 0 0,-49 13 6 0 0,83-24 52 0 0,-94 29-58 0 0,31-13 0 0 0,-13 4 0 0 0,-30 12 0 0 0,73-30 0 0 0,-68 27 0 0 0,0-1 0 0 0,0 0 0 0 0,-1 0 0 0 0,1-1 0 0 0,11-12 0 0 0,-9 8 0 0 0,1 0 0 0 0,0 1 0 0 0,26-16 0 0 0,47-19 0 0 0,-63 35 0 0 0,-5 2-3 0 0,27-8 1 0 0,5-1 109 0 0,71-31 256 0 0,12 2-217 0 0,-112 39-134 0 0,29-13 52 0 0,3 1-10 0 0,-44 16-50 0 0,0 0 1 0 0,0 0 0 0 0,11-7-1 0 0,-14 7 16 0 0,1 0 0 0 0,0 0 0 0 0,0 0 0 0 0,0 1 0 0 0,7-2 0 0 0,0 1-5 0 0,0-1-1 0 0,0-1 0 0 0,24-11 1 0 0,-33 14-111 0 0,1 1-1 0 0,0 0 1 0 0,0 0 0 0 0,8-1-1 0 0,-21 2-230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5:10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790 9783 1840 0 0,'6'-9'1187'0'0,"6"-43"833"0"0,-9 40-1599 0 0,-1-1 0 0 0,0 0 0 0 0,-1 0 0 0 0,0-19 0 0 0,1 19-198 0 0,-2 12-203 0 0,1 0 1 0 0,-1 0 0 0 0,0 0-1 0 0,0 0 1 0 0,0 0 0 0 0,0 0 0 0 0,0 0-1 0 0,0 0 1 0 0,0 0 0 0 0,0 0-1 0 0,0 0 1 0 0,0 0 0 0 0,0 0-1 0 0,0 0 1 0 0,-1 1 0 0 0,1-1-1 0 0,0 0 1 0 0,-1-1 0 0 0,1 1-7 0 0,0 1 0 0 0,0-1 0 0 0,0 0 0 0 0,0 1 0 0 0,0-1 0 0 0,0 0 0 0 0,0 1 0 0 0,0-1 0 0 0,0 1-1 0 0,0-1 1 0 0,0 0 0 0 0,1 1 0 0 0,-1-1 0 0 0,0 1 0 0 0,0-1 0 0 0,1 1 0 0 0,0-2 0 0 0,-1 1 23 0 0,0 0-22 0 0,0 0 1 0 0,1 1-1 0 0,-1-1 0 0 0,0 0 1 0 0,0 0-1 0 0,-1 0 1 0 0,1 0-1 0 0,0 0 0 0 0,0 0 1 0 0,0 0-1 0 0,0 1 1 0 0,-1-1-1 0 0,0-1 1 0 0,-1-9 152 0 0,-1-106 656 0 0,-2 45-400 0 0,-2-3-98 0 0,3 42-84 0 0,3-21 112 0 0,2 42-241 0 0,-1 0 0 0 0,0 1 0 0 0,-1-1 0 0 0,0 0 0 0 0,-5-16 0 0 0,4 21-41 0 0,1 0 1 0 0,0 0-1 0 0,-1-8 1 0 0,2 8-7 0 0,-1 0 0 0 0,0 0 0 0 0,-4-13 0 0 0,3 14-3 0 0,1-1 1 0 0,0 1-1 0 0,-1-11 0 0 0,-2-14 128 0 0,1 21-132 0 0,-7-33 196 0 0,-8-83 135 0 0,5 19 450 0 0,11 78-741 0 0,-1-12-26 0 0,-6-46-59 0 0,2 14 125 0 0,0 4 48 0 0,3 19-64 0 0,4 33-35 0 0,-4-23 0 0 0,0 17 17 0 0,2-1 0 0 0,1 1 1 0 0,2-30-1 0 0,-1-37 103 0 0,-5 43-96 0 0,-3-51 87 0 0,3 10-124 0 0,-4 12-15 0 0,-1-13-56 0 0,-2-68 166 0 0,2 50-148 0 0,2 19-22 0 0,6 73-4 0 0,-1 0 1 0 0,-6-16-1 0 0,6 20 77 0 0,0 0-1 0 0,0-1 1 0 0,1 1-1 0 0,-1-17 1 0 0,3 21-18 0 0,-1 1 1 0 0,0-1-1 0 0,-3-11 1 0 0,-2-9 9 0 0,1-13-10 0 0,-10-57-37 0 0,10 70-19 0 0,1 0 1 0 0,0-32 0 0 0,-4-28 0 0 0,-5-20 21 0 0,3 21 97 0 0,2-19 74 0 0,3 55-106 0 0,-2-21-1 0 0,-1 38-72 0 0,4 14 23 0 0,-4-26 0 0 0,7 38-24 0 0,0-1 0 0 0,0 1 0 0 0,-1-1 0 0 0,0 1-1 0 0,0 0 1 0 0,-1-1 0 0 0,0 1 0 0 0,-6-9 0 0 0,-1-7 12 0 0,1 0 0 0 0,1-1-1 0 0,1 0 1 0 0,-5-28 0 0 0,10 42-9 0 0,-3-15-3 0 0,3 12 10 0 0,-1-1 1 0 0,-6-15-1 0 0,6 19-8 0 0,0-1 1 0 0,1 0-1 0 0,0 1 0 0 0,1-1 0 0 0,0-18 0 0 0,1 15 5 0 0,-1 0 0 0 0,-4-20-1 0 0,-1-6-4 0 0,5 29 3 0 0,-1 0 0 0 0,-3-16-1 0 0,-20-58 43 0 0,-25-156 0 0 0,47 199-48 0 0,0-5-12 0 0,-10-60 19 0 0,8 54 28 0 0,3-8-30 0 0,0 12 32 0 0,-2-51 70 0 0,2-21-75 0 0,3 66-12 0 0,4-117-31 0 0,-5 150 0 0 0,0-3 0 0 0,0 0 0 0 0,-5-27 0 0 0,2 32 26 0 0,0-22-1 0 0,2 26-17 0 0,0 0 0 0 0,-5-21 0 0 0,4 21 19 0 0,-3-30-1 0 0,3 12-15 0 0,-2-86 42 0 0,-10-49 11 0 0,10 133-42 0 0,0 0-1 0 0,-10-41 0 0 0,11 62-21 0 0,-2-26-1 0 0,-1-7 13 0 0,-4-4 6 0 0,2-1 0 0 0,-1-88-1 0 0,4-28-17 0 0,0 38 75 0 0,5 108-62 0 0,-1 0 1 0 0,-1 0-1 0 0,-8-33 0 0 0,4 26 25 0 0,-3-49-1 0 0,6 50-48 0 0,-6-66 11 0 0,5 60 0 0 0,2-42 0 0 0,0 21 0 0 0,0-13 1 0 0,-6-65-79 0 0,-2-26-61 0 0,-2-195 139 0 0,11 327 0 0 0,-6-32 0 0 0,-1 1 0 0 0,6 40-17 0 0,-6-23-1 0 0,5 27 11 0 0,0 0 0 0 0,1 0 0 0 0,-1-16-1 0 0,0-80 8 0 0,1-60 0 0 0,3-11-62 0 0,-2 95 7 0 0,6 30-9 0 0,4-7 53 0 0,-5-44 11 0 0,-3 80 0 0 0,-1-32 0 0 0,0 24 0 0 0,-5-69 0 0 0,1 37 0 0 0,-1 20 0 0 0,1 31 0 0 0,0-51 0 0 0,6 32 0 0 0,-1 13 0 0 0,0 15-3 0 0,-1-1-1 0 0,2 1 0 0 0,2-11 0 0 0,2-11-45 0 0,0-38 49 0 0,-5 57 0 0 0,0 8 0 0 0,0 1 0 0 0,0-1 0 0 0,-1 1 0 0 0,0-1 0 0 0,1 0 0 0 0,-1 1 0 0 0,0-5 0 0 0,0-36 11 0 0,-1 40 32 0 0,0 2-43 0 0,0 0 1 0 0,1 0-1 0 0,-1 1 1 0 0,1-1-1 0 0,-1 0 1 0 0,1 0-1 0 0,-1 0 1 0 0,1 0-1 0 0,0 0 1 0 0,-1 0-1 0 0,1-1 1 0 0,0 1-1 0 0,0 0 1 0 0,0 0-1 0 0,0 0 0 0 0,0 0 1 0 0,0 0-1 0 0,0 0 1 0 0,0 0-1 0 0,1-2 1 0 0,0-1-1 0 0,-1-8 0 0 0,-1-1 0 0 0,-3-17 0 0 0,4 27-88 0 0,0 1 0 0 0,0-1 0 0 0,0 0-1 0 0,0 0 1 0 0,0 1 0 0 0,0-1 0 0 0,1 0-1 0 0,-1 1 1 0 0,1-1 0 0 0,0 1 0 0 0,1-4 0 0 0,2-8-4379 0 0,-3 3-1015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02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191 141 3680 0 0,'0'0'284'0'0,"9"-7"1309"0"0,-2-6-327 0 0,4-4 1927 0 0,-15 17-3131 0 0,0 0 0 0 0,1 1 0 0 0,-1 0 0 0 0,0 0 0 0 0,1 0 0 0 0,-1 0 0 0 0,1 0 0 0 0,-1 1 0 0 0,1-1 0 0 0,-1 1 1 0 0,1 0-1 0 0,-6 5 0 0 0,-2 2 96 0 0,-1 2 0 0 0,-9 11 1 0 0,-5 4 100 0 0,24-23-233 0 0,0 0 0 0 0,0 0 1 0 0,0 0-1 0 0,0 0 0 0 0,1 0 0 0 0,-1 1 0 0 0,1-1 1 0 0,0 1-1 0 0,0-1 0 0 0,0 1 0 0 0,0-1 0 0 0,1 1 1 0 0,-1-1-1 0 0,1 1 0 0 0,0-1 0 0 0,1 7 0 0 0,-1-9-20 0 0,0-1-1 0 0,0 1 1 0 0,1-1 0 0 0,-1 0-1 0 0,0 1 1 0 0,1-1-1 0 0,-1 0 1 0 0,0 1-1 0 0,1-1 1 0 0,-1 0 0 0 0,1 1-1 0 0,-1-1 1 0 0,1 0-1 0 0,-1 0 1 0 0,0 1-1 0 0,1-1 1 0 0,-1 0 0 0 0,1 0-1 0 0,0 0 1 0 0,0 1 5 0 0,0 0-3 0 0,0 0-1 0 0,0 0 1 0 0,0 0 0 0 0,0-1 0 0 0,0 1-1 0 0,0 0 1 0 0,0 0 0 0 0,1-1 0 0 0,-1 1-1 0 0,0 0 1 0 0,1-1 0 0 0,-1 0-1 0 0,0 1 1 0 0,1-1 0 0 0,-1 0 0 0 0,1 1-1 0 0,-1-1 1 0 0,1 0 0 0 0,1 0 0 0 0,3 0 13 0 0,-1-1 0 0 0,0 1 1 0 0,0-1-1 0 0,0 0 0 0 0,0 0 1 0 0,0 0-1 0 0,0-1 0 0 0,0 0 1 0 0,0 0-1 0 0,-1 0 0 0 0,10-6 1 0 0,5-3 46 0 0,-5 4-21 0 0,23-18 0 0 0,-35 23-42 0 0,0 0 0 0 0,-1 0 0 0 0,1 0 0 0 0,-1 0 0 0 0,1 0 0 0 0,-1-1-1 0 0,0 1 1 0 0,0 0 0 0 0,0-1 0 0 0,0 1 0 0 0,0-1 0 0 0,-1 1 0 0 0,1-1 0 0 0,-1 1 0 0 0,1-1 0 0 0,-1 1-1 0 0,0-1 1 0 0,0 1 0 0 0,0-1 0 0 0,-1 0 0 0 0,1 1 0 0 0,-1-1 0 0 0,0-2 0 0 0,-2 0 25 0 0,0-1 0 0 0,-1 1 0 0 0,1 0 1 0 0,-1 0-1 0 0,-1 0 0 0 0,1 0 0 0 0,-1 1 1 0 0,1 0-1 0 0,-1-1 0 0 0,-1 2 0 0 0,1-1 1 0 0,0 1-1 0 0,-11-5 0 0 0,12 6 16 0 0,0 1 0 0 0,0-1-1 0 0,0 1 1 0 0,0 0 0 0 0,0 0 0 0 0,-1 0-1 0 0,1 1 1 0 0,0-1 0 0 0,0 1-1 0 0,-1 0 1 0 0,1 1 0 0 0,0-1 0 0 0,-1 1-1 0 0,1 0 1 0 0,0 0 0 0 0,0 0 0 0 0,0 0-1 0 0,0 1 1 0 0,0-1 0 0 0,-7 5 0 0 0,4-2-7 0 0,1 1 0 0 0,0-1 0 0 0,1 1 1 0 0,-1 0-1 0 0,1 1 0 0 0,0-1 0 0 0,-5 9 1 0 0,8-11-25 0 0,0 0 0 0 0,0 0 1 0 0,0 0-1 0 0,1 0 1 0 0,0 1-1 0 0,-1-1 1 0 0,1 0-1 0 0,0 1 1 0 0,1-1-1 0 0,-1 1 0 0 0,1-1 1 0 0,-1 1-1 0 0,1-1 1 0 0,0 1-1 0 0,1-1 1 0 0,-1 1-1 0 0,1 4 1 0 0,0-6-11 0 0,-1 0-1 0 0,0 0 1 0 0,1 0 0 0 0,-1 0 0 0 0,1 0 0 0 0,-1 0 0 0 0,1-1 0 0 0,0 1 0 0 0,0 0 0 0 0,0 0 0 0 0,0-1 0 0 0,2 3 0 0 0,-1-1 5 0 0,9 7 70 0 0,-7-9-66 0 0,-1-1-1 0 0,2 2 2 0 0,0 0 1 0 0,-1-1-1 0 0,1 0 0 0 0,0 0 1 0 0,0 0-1 0 0,0 0 1 0 0,1-1-1 0 0,-1 0 0 0 0,0 0 1 0 0,0 0-1 0 0,0-1 1 0 0,0 0-1 0 0,0 0 0 0 0,7-2 1 0 0,5-3 28 0 0,0-1 0 0 0,26-14 0 0 0,-39 18-41 0 0,-1 1 1 0 0,1-1 0 0 0,-1 0 0 0 0,1 0-1 0 0,-1 0 1 0 0,0-1 0 0 0,0 1 0 0 0,-1-1-1 0 0,1 1 1 0 0,-1-1 0 0 0,1 0 0 0 0,-1 0-1 0 0,-1 0 1 0 0,1 0 0 0 0,0-1 0 0 0,-1 1 0 0 0,0 0-1 0 0,0-1 1 0 0,0 1 0 0 0,-1-1 0 0 0,1 1-1 0 0,-1-1 1 0 0,0 1 0 0 0,0-1 0 0 0,-1 1-1 0 0,1 0 1 0 0,-1-1 0 0 0,0 1 0 0 0,0-1-1 0 0,-1 1 1 0 0,1 0 0 0 0,-1 0 0 0 0,-3-7 0 0 0,2 8-2 0 0,1 0 0 0 0,-1 0 1 0 0,0 0-1 0 0,1 0 1 0 0,-1 1-1 0 0,0-1 1 0 0,-1 1-1 0 0,1 0 1 0 0,0 0-1 0 0,-1 0 1 0 0,1 0-1 0 0,-1 0 1 0 0,1 1-1 0 0,-1 0 0 0 0,0-1 1 0 0,0 2-1 0 0,0-1 1 0 0,0 0-1 0 0,1 1 1 0 0,-1-1-1 0 0,0 1 1 0 0,0 0-1 0 0,0 1 1 0 0,0-1-1 0 0,-5 2 1 0 0,-16 2-3 0 0,19-3 1 0 0,1 0 0 0 0,-1 0 0 0 0,0 0 1 0 0,0 1-1 0 0,1-1 0 0 0,-1 1 0 0 0,1 1 0 0 0,-10 5 0 0 0,5-1 50 0 0,1 0 0 0 0,0 1 0 0 0,0 0 0 0 0,-12 16 0 0 0,18-20-42 0 0,0 1 1 0 0,0-1-1 0 0,1 1 0 0 0,-1 0 0 0 0,1 0 0 0 0,1 0 1 0 0,-1 0-1 0 0,0 0 0 0 0,1 0 0 0 0,0 0 1 0 0,1 1-1 0 0,-1-1 0 0 0,1 6 0 0 0,0-7-2 0 0,0 0 0 0 0,0 1 0 0 0,1-1-1 0 0,-1 0 1 0 0,1 0 0 0 0,0 1 0 0 0,0-1 0 0 0,1 0 0 0 0,-1 0-1 0 0,1 0 1 0 0,0 0 0 0 0,0-1 0 0 0,0 1 0 0 0,1 0 0 0 0,-1-1-1 0 0,1 1 1 0 0,0-1 0 0 0,0 0 0 0 0,0 0 0 0 0,0 0 0 0 0,0-1-1 0 0,1 1 1 0 0,0-1 0 0 0,5 4 0 0 0,0-2 11 0 0,-7-3-9 0 0,-1 1 0 0 0,1-1 0 0 0,1 0 0 0 0,-1 0 0 0 0,0 0 0 0 0,0 0 1 0 0,0-1-1 0 0,0 1 0 0 0,1-1 0 0 0,-1 1 0 0 0,0-1 0 0 0,0 0 0 0 0,1 0 0 0 0,-1 1 1 0 0,0-2-1 0 0,1 1 0 0 0,-1 0 0 0 0,0 0 0 0 0,0-1 0 0 0,1 0 0 0 0,1 0 1 0 0,17-7 65 0 0,-1-1 0 0 0,0-1 1 0 0,32-20-1 0 0,-45 24-61 0 0,-1-1 0 0 0,0 0 1 0 0,0 0-1 0 0,0 0 0 0 0,7-14 1 0 0,-12 20-16 0 0,2-3 9 0 0,-1 0 1 0 0,1-1-1 0 0,-1 1 0 0 0,0-1 0 0 0,0 0 0 0 0,0 0 0 0 0,-1 0 1 0 0,2-9-1 0 0,-2 10-4 0 0,-1 0-1 0 0,0 0 1 0 0,-1 0-1 0 0,1 0 1 0 0,-1 0 0 0 0,0 0-1 0 0,0 0 1 0 0,0 0 0 0 0,0 0-1 0 0,0 1 1 0 0,-5-7-1 0 0,4 4 3 0 0,-2 1-1 0 0,1-1 1 0 0,-1 1-1 0 0,0 0 0 0 0,0 0 1 0 0,0 0-1 0 0,-1 1 0 0 0,1 0 1 0 0,-1-1-1 0 0,0 2 0 0 0,-8-6 1 0 0,9 7-3 0 0,1 1 0 0 0,0 0 0 0 0,-1-1 1 0 0,1 1-1 0 0,0 0 0 0 0,-1 1 0 0 0,0-1 1 0 0,1 1-1 0 0,-1-1 0 0 0,1 1 0 0 0,-1 0 1 0 0,1 0-1 0 0,-1 1 0 0 0,0-1 0 0 0,1 1 0 0 0,-1-1 1 0 0,1 1-1 0 0,-1 0 0 0 0,1 1 0 0 0,0-1 1 0 0,-1 1-1 0 0,-2 1 0 0 0,0 1 4 0 0,1-1 1 0 0,0 0-1 0 0,0 1 0 0 0,0 0 1 0 0,1 0-1 0 0,0 1 0 0 0,-1-1 1 0 0,1 1-1 0 0,1 0 0 0 0,-1 0 1 0 0,1 0-1 0 0,0 1 0 0 0,0-1 1 0 0,0 1-1 0 0,-1 6 0 0 0,2-7-6 0 0,0 0-1 0 0,0 0 1 0 0,1 0-1 0 0,0 0 1 0 0,0 1-1 0 0,0-1 1 0 0,1 0-1 0 0,0 0 1 0 0,0 1-1 0 0,0-1 1 0 0,1 0-1 0 0,-1 0 1 0 0,1 1-1 0 0,0-1 1 0 0,1 0-1 0 0,-1 0 1 0 0,1 0-1 0 0,0 0 1 0 0,0 0-1 0 0,1-1 1 0 0,5 9-1 0 0,17 6 65 0 0,-25-19-61 0 0,1 1-1 0 0,-1-1 0 0 0,1 0 0 0 0,0 1 0 0 0,-1-1 1 0 0,1 0-1 0 0,-1 0 0 0 0,1 0 0 0 0,-1 0 0 0 0,1 1 1 0 0,0-1-1 0 0,-1 0 0 0 0,1 0 0 0 0,-1 0 0 0 0,1 0 1 0 0,-1 0-1 0 0,1 0 0 0 0,0-1 0 0 0,0 1 0 0 0,1 0 9 0 0,4 0 28 0 0,1 0 0 0 0,-1 0-1 0 0,0 0 1 0 0,1-1-1 0 0,-1 0 1 0 0,0 0-1 0 0,0-1 1 0 0,1 1-1 0 0,-1-1 1 0 0,11-6-1 0 0,-7 4 126 0 0,-9 3-167 0 0,0 0-1 0 0,0 0 0 0 0,0 0 0 0 0,1 0 0 0 0,-1-1 0 0 0,0 1 0 0 0,-1 0 1 0 0,1-1-1 0 0,0 1 0 0 0,0 0 0 0 0,0-1 0 0 0,-1 1 0 0 0,1-1 0 0 0,-1 1 0 0 0,1-1 1 0 0,-1 1-1 0 0,1-3 0 0 0,-1 2-8 0 0,5-12-63 0 0,-4 13 84 0 0,-1-1-1 0 0,1 0 1 0 0,0 1 0 0 0,-1-1-1 0 0,0 0 1 0 0,1 1 0 0 0,-1-1-1 0 0,0 0 1 0 0,0 0-1 0 0,0 1 1 0 0,0-1 0 0 0,0 0-1 0 0,0 0 1 0 0,0-1-1 0 0,-10-33 55 0 0,9 30-64 0 0,-1 0 0 0 0,1 0 0 0 0,-1 0 0 0 0,0 0 0 0 0,0 1 0 0 0,-1-1 0 0 0,-6-9 0 0 0,8 13 0 0 0,0 0 0 0 0,0 0 0 0 0,0 0 0 0 0,-1 1 0 0 0,1-1 0 0 0,0 0 0 0 0,-1 1 0 0 0,0-1 0 0 0,1 1 0 0 0,-1 0 0 0 0,0-1 0 0 0,0 1 0 0 0,0 0 0 0 0,0 0 0 0 0,0 0 0 0 0,0 0 0 0 0,0 1 0 0 0,0-1 0 0 0,0 0 0 0 0,0 1 0 0 0,0-1 0 0 0,0 1 0 0 0,0 0 0 0 0,-1 0 0 0 0,-2 0 0 0 0,-9 1-22 0 0,13-1 11 0 0,0 0 0 0 0,0 0 0 0 0,0 0 0 0 0,-1 0 0 0 0,1 0 0 0 0,0 0 0 0 0,0 0 0 0 0,0 0 0 0 0,0 1 0 0 0,0-1 0 0 0,-1 0-1 0 0,1 1 1 0 0,0-1 0 0 0,0 1 0 0 0,0-1 0 0 0,0 1 0 0 0,0-1 0 0 0,0 1 0 0 0,0 0 0 0 0,1 0 0 0 0,-1-1 0 0 0,0 1 0 0 0,-1 2-1 0 0,-10 14-83 0 0,8-13 86 0 0,1 1-1 0 0,0-1 0 0 0,0 1 1 0 0,0 0-1 0 0,0 0 0 0 0,1 1 1 0 0,-1-1-1 0 0,1 1 0 0 0,-2 8 0 0 0,3-4 10 0 0,0 1 0 0 0,0-1 0 0 0,1 0 0 0 0,1 16 0 0 0,0-22 0 0 0,-1-1 0 0 0,1 1 0 0 0,0 0 0 0 0,0-1 0 0 0,0 1 0 0 0,1-1 0 0 0,-1 1 0 0 0,1-1 0 0 0,0 1 0 0 0,0-1 0 0 0,0 0 0 0 0,0 0 0 0 0,1 0 0 0 0,-1 0 0 0 0,5 3 0 0 0,-4-3 1 0 0,1 0-1 0 0,0-1 0 0 0,0 1 1 0 0,0-1-1 0 0,1 0 0 0 0,-1 0 1 0 0,8 2-1 0 0,-9-3 4 0 0,-1-1-1 0 0,0 1 1 0 0,1-1-1 0 0,-1 0 1 0 0,1 1 0 0 0,-1-1-1 0 0,0-1 1 0 0,1 1 0 0 0,-1 0-1 0 0,1 0 1 0 0,-1-1-1 0 0,1 0 1 0 0,-1 1 0 0 0,0-1-1 0 0,0 0 1 0 0,4-2-1 0 0,19-11 195 0 0,-11 6-108 0 0,0-1-1 0 0,17-13 1 0 0,-27 19-90 0 0,0-1 0 0 0,-1 1 1 0 0,0-1-1 0 0,1 1 1 0 0,-2-1-1 0 0,1 0 1 0 0,0 0-1 0 0,-1 0 1 0 0,1-1-1 0 0,-1 1 1 0 0,0-1-1 0 0,1-6 0 0 0,-2 6 0 0 0,-2 1 0 0 0,1-1 0 0 0,0 1 0 0 0,-1-1 0 0 0,0 0 0 0 0,0 1 0 0 0,-3-9 0 0 0,3 12-1 0 0,1-1-1 0 0,-1 1 0 0 0,0-1 0 0 0,1 1 0 0 0,-1 0 0 0 0,0-1 0 0 0,0 1 0 0 0,0 0 1 0 0,1 0-1 0 0,-2-1 0 0 0,1 1 0 0 0,0 0 0 0 0,0 0 0 0 0,0 0 0 0 0,0 0 0 0 0,-1 0 0 0 0,1 1 1 0 0,0-1-1 0 0,-1 0 0 0 0,1 0 0 0 0,-1 1 0 0 0,-1-1 0 0 0,1 1-2 0 0,-1-1 0 0 0,0 1-1 0 0,0 0 1 0 0,1 1 0 0 0,-1-1-1 0 0,0 0 1 0 0,1 1 0 0 0,-1 0-1 0 0,0-1 1 0 0,-3 3 0 0 0,-2-1 0 0 0,1 1 0 0 0,0 0 0 0 0,0 0 0 0 0,0 1 1 0 0,0 0-1 0 0,1 1 0 0 0,-1-1 0 0 0,1 1 0 0 0,0 0 0 0 0,1 1 0 0 0,-1-1 0 0 0,1 1 1 0 0,0 0-1 0 0,1 0 0 0 0,-1 1 0 0 0,1 0 0 0 0,0-1 0 0 0,-4 12 0 0 0,7-13 26 0 0,-1 0-1 0 0,0 1 0 0 0,1-1 0 0 0,0 1 0 0 0,0 0 0 0 0,1 9 1 0 0,0-13-26 0 0,0 1 0 0 0,0-1 1 0 0,0 0-1 0 0,1 1 1 0 0,0-1-1 0 0,-1 0 0 0 0,1 0 1 0 0,0 1-1 0 0,0-1 1 0 0,0 0-1 0 0,0 0 0 0 0,0 0 1 0 0,1 0-1 0 0,-1 0 0 0 0,1-1 1 0 0,-1 1-1 0 0,1 0 1 0 0,-1-1-1 0 0,4 3 0 0 0,-3-3 18 0 0,0 1 0 0 0,0-1-1 0 0,0 0 1 0 0,1 1 0 0 0,-1-1-1 0 0,0 0 1 0 0,1-1-1 0 0,-1 1 1 0 0,1 0 0 0 0,-1-1-1 0 0,1 1 1 0 0,-1-1-1 0 0,1 0 1 0 0,-1 0 0 0 0,1 0-1 0 0,3-1 1 0 0,1 0-14 0 0,0-1 0 0 0,-1 0 0 0 0,1 0 0 0 0,9-6 0 0 0,-8 4-24 0 0,-5 3 40 0 0,0-1-1 0 0,0 0 0 0 0,0 0 1 0 0,-1 0-1 0 0,1 0 0 0 0,-1-1 1 0 0,1 1-1 0 0,-1-1 0 0 0,0 1 1 0 0,2-4-1 0 0,15-15-8 0 0,-18 20-6 0 0,0 0 0 0 0,0 0 0 0 0,0 0 0 0 0,0 0 0 0 0,0 0-1 0 0,-1 0 1 0 0,1 0 0 0 0,0 0 0 0 0,-1-1 0 0 0,1 1 0 0 0,-1 0-1 0 0,1 0 1 0 0,-1-1 0 0 0,1 1 0 0 0,-1 0 0 0 0,0 0 0 0 0,0-1-1 0 0,0 1 1 0 0,0 0 0 0 0,0-1 0 0 0,0 1 0 0 0,0-1 0 0 0,0 1-1 0 0,0 0 1 0 0,-1 0 0 0 0,1-2 0 0 0,-1 1 8 0 0,0-1 0 0 0,0 1 0 0 0,0 0 0 0 0,0 0 0 0 0,0 0 0 0 0,-1-1 0 0 0,1 2 0 0 0,-1-1 0 0 0,1 0 0 0 0,-1 0 0 0 0,0 0 0 0 0,0 1-1 0 0,-3-4 1 0 0,0 2 18 0 0,3 2-20 0 0,0-1 1 0 0,1 1 0 0 0,-1 0 0 0 0,0 0 0 0 0,1 0-1 0 0,-1 0 1 0 0,0 0 0 0 0,0 1 0 0 0,0-1 0 0 0,0 1-1 0 0,0-1 1 0 0,0 1 0 0 0,0-1 0 0 0,0 1 0 0 0,0 0-1 0 0,0 0 1 0 0,-2 0 0 0 0,-12 4 33 0 0,11-4-39 0 0,1 1-1 0 0,-1 0 1 0 0,0 0-1 0 0,1 0 1 0 0,-1 0 0 0 0,1 1-1 0 0,-1 0 1 0 0,1 0 0 0 0,0 0-1 0 0,0 1 1 0 0,0-1 0 0 0,0 1-1 0 0,0 0 1 0 0,-5 5-1 0 0,-8 5 71 0 0,17-13-69 0 0,-1 1 0 0 0,1 0-1 0 0,-1-1 1 0 0,0 1 0 0 0,1 0-1 0 0,0-1 1 0 0,-1 1 0 0 0,1 0-1 0 0,-1 0 1 0 0,1 0 0 0 0,0-1-1 0 0,0 1 1 0 0,-1 0 0 0 0,1 0-1 0 0,0 0 1 0 0,0 0 0 0 0,0-1-1 0 0,0 1 1 0 0,0 0 0 0 0,0 0-1 0 0,0 0 1 0 0,0 0 0 0 0,0 0-1 0 0,1 0 1 0 0,-1 5 1 0 0,0-5 4 0 0,0 0-1 0 0,0 0 1 0 0,1 0-1 0 0,-1 0 0 0 0,0 0 1 0 0,1 0-1 0 0,-1 0 1 0 0,1 0-1 0 0,-1-1 1 0 0,1 1-1 0 0,0 0 1 0 0,-1 0-1 0 0,1 0 1 0 0,0-1-1 0 0,-1 1 1 0 0,1 0-1 0 0,1 0 1 0 0,15 10 30 0 0,-14-9-16 0 0,-1-1-12 0 0,0-1 1 0 0,0 1-1 0 0,1-1 0 0 0,-1 0 1 0 0,0 0-1 0 0,0 0 1 0 0,0 0-1 0 0,0 0 0 0 0,1 0 1 0 0,-1 0-1 0 0,0-1 1 0 0,0 1-1 0 0,0-1 0 0 0,4-1 1 0 0,5-1 59 0 0,-6 2-44 0 0,-1 0 0 0 0,0-1-1 0 0,-1 0 1 0 0,1 1 0 0 0,0-1 0 0 0,0-1-1 0 0,-1 1 1 0 0,1-1 0 0 0,-1 1-1 0 0,0-1 1 0 0,0 0 0 0 0,0 0-1 0 0,0 0 1 0 0,5-7 0 0 0,-8 8 1 0 0,0 1 1 0 0,1-1 0 0 0,-1 0-1 0 0,0 1 1 0 0,0-1-1 0 0,0 1 1 0 0,0-1 0 0 0,0 0-1 0 0,0 1 1 0 0,-1-1-1 0 0,1 0 1 0 0,0 1 0 0 0,-1-1-1 0 0,1 1 1 0 0,-1-1 0 0 0,-1-2-1 0 0,-2-11 116 0 0,2 14-90 0 0,-5-2-88 0 0,6 2-217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14.1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90 3224 0 0,'0'0'5316'0'0,"-13"-2"-4296"0"0,9 3-893 0 0,0 0 1 0 0,1 0 0 0 0,-1 0-1 0 0,1 1 1 0 0,0 0 0 0 0,-1 0-1 0 0,1-1 1 0 0,0 2 0 0 0,-6 4-1 0 0,-23 27 624 0 0,18-17-338 0 0,11-14-310 0 0,0 1 0 0 0,1 0 0 0 0,-1 0 0 0 0,-2 6 1 0 0,-1 3 98 0 0,5-12-80 0 0,2 1-22 0 0,2 6-70 0 0,-3-8-27 0 0,1 1-1 0 0,-1-1 0 0 0,1 1 1 0 0,-1-1-1 0 0,1 1 1 0 0,-1-1-1 0 0,1 1 0 0 0,-1-1 1 0 0,1 0-1 0 0,-1 1 0 0 0,1-1 1 0 0,0 0-1 0 0,-1 0 1 0 0,1 1-1 0 0,-1-1 0 0 0,1 0 1 0 0,0 0-1 0 0,-1 0 1 0 0,1 0-1 0 0,0 0 0 0 0,1 1 2 0 0,2 0 21 0 0,0 0 0 0 0,0 0 0 0 0,0-1 0 0 0,0 1 0 0 0,0-1 1 0 0,0 1-1 0 0,0-1 0 0 0,0-1 0 0 0,1 1 0 0 0,-1 0 1 0 0,0-1-1 0 0,0 0 0 0 0,-1 0 0 0 0,1 0 0 0 0,0-1 0 0 0,5-2 1 0 0,-1 0 35 0 0,-1-1 0 0 0,0 0 0 0 0,0 0 0 0 0,-1-1 0 0 0,1 0 0 0 0,8-10 1 0 0,-14 15-62 0 0,0 0 0 0 0,0-1 0 0 0,-1 1 0 0 0,1 0 0 0 0,0 0 0 0 0,-1 0 0 0 0,1 0 0 0 0,-1-1 0 0 0,1 1 0 0 0,-1 0 0 0 0,0-1 0 0 0,1 1 0 0 0,-1 0 0 0 0,0 0 0 0 0,0-1 0 0 0,0 1 0 0 0,0-1 0 0 0,0 1 0 0 0,0 0 0 0 0,0-1 0 0 0,-1 1 0 0 0,1 0 0 0 0,0 0 0 0 0,-1-1 0 0 0,1 1 0 0 0,-1 0 0 0 0,0-2 0 0 0,-2-4 0 0 0,3 6 0 0 0,0 0 0 0 0,-1 1 0 0 0,1-1 0 0 0,0 0 0 0 0,-1 0 0 0 0,1 0 0 0 0,0 0 0 0 0,0 1 0 0 0,0-1 0 0 0,0 0 0 0 0,0 0 0 0 0,0 0 0 0 0,0 0 0 0 0,0 0 0 0 0,0 0 0 0 0,1-1 0 0 0,-2-2 0 0 0,0 1 0 0 0,-1 0 0 0 0,0 0 0 0 0,0 1 0 0 0,0-1 0 0 0,-1 0 0 0 0,1 1 0 0 0,0 0 0 0 0,-1-1 0 0 0,0 1 0 0 0,1 0 0 0 0,-7-3 0 0 0,-1-2 0 0 0,8 6-8 0 0,-1 0 0 0 0,1 0 0 0 0,0 0 0 0 0,-1 1-1 0 0,1-1 1 0 0,-1 0 0 0 0,1 1 0 0 0,-1 0 0 0 0,1 0 0 0 0,-1-1 0 0 0,1 1 0 0 0,-1 1 0 0 0,1-1 0 0 0,-1 0 0 0 0,1 1 0 0 0,-1-1 0 0 0,1 1 0 0 0,-1 0 0 0 0,1 0 0 0 0,0 0 0 0 0,0 0 0 0 0,-4 2 0 0 0,2-1 22 0 0,0 0 0 0 0,0 1-1 0 0,0-1 1 0 0,0 1 0 0 0,1 0-1 0 0,-1 0 1 0 0,1 0 0 0 0,-1 0-1 0 0,1 1 1 0 0,1 0 0 0 0,-4 4 0 0 0,-3 7 61 0 0,6-10-12 0 0,0-1-1 0 0,0 1 1 0 0,1 0 0 0 0,-4 9-1 0 0,6-13-44 0 0,0 1-1 0 0,-1-1 0 0 0,1 0 1 0 0,0 1-1 0 0,0-1 0 0 0,0 0 0 0 0,0 1 1 0 0,0-1-1 0 0,0 0 0 0 0,0 1 1 0 0,0-1-1 0 0,1 1 0 0 0,-1-1 1 0 0,0 0-1 0 0,1 0 0 0 0,-1 1 0 0 0,1-1 1 0 0,0 0-1 0 0,-1 0 0 0 0,1 1 1 0 0,0-1-1 0 0,0 0 0 0 0,1 2 1 0 0,0-2-4 0 0,-1 1 1 0 0,1-1 0 0 0,0 0 0 0 0,-1 1 0 0 0,1-1 0 0 0,0 0-1 0 0,0 0 1 0 0,0 0 0 0 0,0 0 0 0 0,0-1 0 0 0,0 1 0 0 0,0 0-1 0 0,0-1 1 0 0,4 1 0 0 0,-1-1 3 0 0,-1 0 0 0 0,1 0 1 0 0,0-1-1 0 0,8-2 0 0 0,9-1 79 0 0,-18 4-84 0 0,-1-1-1 0 0,0 0 1 0 0,1 0-1 0 0,-1 0 1 0 0,0-1-1 0 0,0 1 0 0 0,1-1 1 0 0,-1 0-1 0 0,0 1 1 0 0,-1-2-1 0 0,5-2 1 0 0,-2 0 89 0 0,0 0 1 0 0,0 0-1 0 0,0-1 0 0 0,5-8 1 0 0,-9 13-97 0 0,1-1 0 0 0,-1 0 0 0 0,-1 0 0 0 0,1 0 0 0 0,0 0 0 0 0,0 0 1 0 0,-1 0-1 0 0,1 0 0 0 0,-1 0 0 0 0,1 0 0 0 0,-1-1 0 0 0,0 1 0 0 0,0 0 1 0 0,0 0-1 0 0,0 0 0 0 0,-1 0 0 0 0,1 0 0 0 0,0 0 0 0 0,-1 0 1 0 0,0 0-1 0 0,1-1 0 0 0,-1 2 0 0 0,-1-4 0 0 0,-2-4 7 0 0,3 5-17 0 0,1 1 1 0 0,0 0-1 0 0,-1 1 1 0 0,0-1 0 0 0,1 1 0 0 0,-1-1 0 0 0,0 1 0 0 0,0-1 0 0 0,-1 1 0 0 0,1 0 0 0 0,0-1 0 0 0,-1 1 0 0 0,1 0-1 0 0,-1 0 1 0 0,0 0 0 0 0,-2-2 0 0 0,-14 8 251 0 0,11 1-236 0 0,0 0 0 0 0,0 1-1 0 0,0-1 1 0 0,1 1 0 0 0,-11 13-1 0 0,12-13-19 0 0,-2 2-56 0 0,2 4 48 0 0,5-12 16 0 0,0 3 1 0 0,-1 0 0 0 0,1 0 0 0 0,-1 0 0 0 0,1-1 0 0 0,0 1 1 0 0,0 0-1 0 0,0 0 0 0 0,1 5 0 0 0,0 0 53 0 0,0-6-42 0 0,-1-1 0 0 0,1 1 0 0 0,0-1 0 0 0,1 1 0 0 0,-1-1 0 0 0,0 1 0 0 0,0-1 0 0 0,1 0 0 0 0,-1 0 0 0 0,1 0 0 0 0,-1 1 1 0 0,1-1-1 0 0,-1-1 0 0 0,4 3 0 0 0,-2-3 12 0 0,0 0 1 0 0,0 1-1 0 0,0-1 1 0 0,1 0-1 0 0,-1 0 1 0 0,0-1-1 0 0,0 1 1 0 0,0 0-1 0 0,0-1 1 0 0,0 0-1 0 0,0 0 1 0 0,0 0-1 0 0,0 0 1 0 0,0-1-1 0 0,0 1 1 0 0,0-1-1 0 0,0 1 1 0 0,-1-1-1 0 0,1 0 1 0 0,-1 0-1 0 0,0 0 1 0 0,1-1-1 0 0,-1 1 1 0 0,0 0-1 0 0,0-1 1 0 0,2-4-1 0 0,8-8 35 0 0,-10 14-51 0 0,-1-1 0 0 0,1 1 0 0 0,-1-1 1 0 0,0 1-1 0 0,0-1 0 0 0,0 0 0 0 0,1 1 0 0 0,-2-1 0 0 0,1 0 0 0 0,0 0 0 0 0,0 0 0 0 0,0 0 1 0 0,-1 0-1 0 0,1 1 0 0 0,-1-1 0 0 0,0 0 0 0 0,0 0 0 0 0,1 0 0 0 0,-1 0 0 0 0,-1-4 0 0 0,-1-11 171 0 0,2 13-136 0 0,0 0-1 0 0,-1 1 0 0 0,1-1 0 0 0,-1 0 1 0 0,0 0-1 0 0,0 1 0 0 0,0-1 0 0 0,-1 1 0 0 0,1-1 1 0 0,-1 1-1 0 0,0 0 0 0 0,-3-5 0 0 0,5 8-42 0 0,-1-1 0 0 0,1 0 0 0 0,-1 1 0 0 0,0-1 0 0 0,1 1 0 0 0,-1-1 0 0 0,0 1 0 0 0,1 0 0 0 0,-1-1 0 0 0,0 1 0 0 0,1 0 0 0 0,-1-1 0 0 0,0 1 0 0 0,0 0 0 0 0,0 0 0 0 0,1 0 0 0 0,-1 0 0 0 0,0-1 0 0 0,0 1 0 0 0,0 0 0 0 0,1 0 0 0 0,-1 1 0 0 0,0-1 0 0 0,0 0 0 0 0,1 0 0 0 0,-1 0 0 0 0,0 0 0 0 0,-1 1 0 0 0,0 0 0 0 0,-1 0 10 0 0,-1 0 0 0 0,0 1 0 0 0,1-1 0 0 0,-1 1 0 0 0,1 0 0 0 0,-1 0 0 0 0,1 0 0 0 0,0 1 0 0 0,0-1 0 0 0,0 1 0 0 0,0 0 0 0 0,0 0 0 0 0,1 0 0 0 0,-1 0 0 0 0,1 0 0 0 0,0 0 0 0 0,0 1 0 0 0,0-1 0 0 0,0 1 0 0 0,1-1 0 0 0,-1 1 0 0 0,1 0 0 0 0,0 0 0 0 0,0 0 0 0 0,0-1 0 0 0,1 1 0 0 0,-1 7 0 0 0,4 2-10 0 0,1-10 0 0 0,-3-3 0 0 0,1 2 2 0 0,0 0 0 0 0,-1-1-1 0 0,2 1 1 0 0,-1-1-1 0 0,0 0 1 0 0,0 0-1 0 0,0 0 1 0 0,0 0-1 0 0,1 0 1 0 0,-1 0-1 0 0,1 0 1 0 0,-1-1-1 0 0,0 1 1 0 0,1-1-1 0 0,-1 0 1 0 0,1 0 0 0 0,4 0-1 0 0,-1-1-180 0 0,1-1 0 0 0,-1 0 0 0 0,0 0 0 0 0,0 0 0 0 0,7-4 0 0 0,-1 1-717 0 0,9-3-4977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00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96 159 2304 0 0,'-2'0'167'0'0,"-27"-14"2678"0"0,28 13-1989 0 0,-10-11 1953 0 0,8 18-2685 0 0,-1-1 0 0 0,0 0-1 0 0,0 0 1 0 0,-10 8 0 0 0,13-12-111 0 0,1-1 0 0 0,0 0 0 0 0,0 1 0 0 0,-1-1 1 0 0,1 1-1 0 0,0-1 0 0 0,0 1 0 0 0,0-1 0 0 0,-1 1 1 0 0,1-1-1 0 0,0 1 0 0 0,0-1 0 0 0,0 1 0 0 0,0-1 0 0 0,0 1 1 0 0,0-1-1 0 0,0 1 0 0 0,0-1 0 0 0,0 1 0 0 0,0 0 0 0 0,1 2 39 0 0,-2-2-7 0 0,1 1 1 0 0,-1 0 0 0 0,1 0 0 0 0,0 0 0 0 0,-1 0-1 0 0,1 0 1 0 0,0 0 0 0 0,1 0 0 0 0,-1 0 0 0 0,0 0-1 0 0,0 0 1 0 0,1 0 0 0 0,-1 0 0 0 0,1 0 0 0 0,0 0-1 0 0,0-1 1 0 0,-1 1 0 0 0,1 0 0 0 0,0 0 0 0 0,0-1-1 0 0,1 1 1 0 0,-1-1 0 0 0,0 1 0 0 0,0-1-1 0 0,1 1 1 0 0,-1-1 0 0 0,1 0 0 0 0,2 2 0 0 0,0 0 3 0 0,1-1 0 0 0,-1 0 0 0 0,0-1 0 0 0,0 1 0 0 0,1-1 0 0 0,-1 0 0 0 0,1 0 0 0 0,-1 0 0 0 0,1 0 0 0 0,0-1 0 0 0,-1 0 0 0 0,1 0 0 0 0,-1 0 0 0 0,1-1 0 0 0,0 1 0 0 0,8-4 0 0 0,-2 1 7 0 0,1 0 0 0 0,-1-2 1 0 0,1 1-1 0 0,-1-1 0 0 0,14-9 0 0 0,-21 11-32 0 0,2 0 38 0 0,0-1 0 0 0,1 0 0 0 0,-1 0 0 0 0,-1-1 1 0 0,1 0-1 0 0,-1 0 0 0 0,0 0 0 0 0,0-1 0 0 0,8-11 1 0 0,-12 16-40 0 0,-1 0 0 0 0,1-1 0 0 0,-1 1 0 0 0,1-1 0 0 0,-1 1 1 0 0,0 0-1 0 0,0-1 0 0 0,1 1 0 0 0,-1-1 0 0 0,0 1 0 0 0,0-1 1 0 0,-1 1-1 0 0,1-1 0 0 0,0 1 0 0 0,0-1 0 0 0,-1 1 0 0 0,1-1 1 0 0,-1 1-1 0 0,1 0 0 0 0,-1-1 0 0 0,0 1 0 0 0,1 0 0 0 0,-1-1 0 0 0,-1 0 1 0 0,-4-9 127 0 0,5 9-140 0 0,0 0 0 0 0,0 0 0 0 0,-1 0-1 0 0,1 1 1 0 0,-1-1 0 0 0,1 1 0 0 0,-1-1 0 0 0,0 1-1 0 0,1-1 1 0 0,-1 1 0 0 0,0 0 0 0 0,0 0 0 0 0,0 0-1 0 0,0 0 1 0 0,-3-1 0 0 0,1 1 5 0 0,-1-1 0 0 0,0 1 0 0 0,0 0 0 0 0,0 0 0 0 0,1 0 0 0 0,-7 0 1 0 0,-1 2 22 0 0,0 0 0 0 0,0 1 1 0 0,-23 5-1 0 0,31-5-29 0 0,0-1 1 0 0,0 1-1 0 0,1-1 1 0 0,-1 1-1 0 0,0 0 1 0 0,1 1-1 0 0,-1-1 1 0 0,1 1-1 0 0,0-1 0 0 0,0 1 1 0 0,-5 5-1 0 0,2 1-8 0 0,0-1-1 0 0,0 1 0 0 0,-6 14 1 0 0,11-21-2 0 0,0 0 0 0 0,0 1 0 0 0,1-1 0 0 0,-1 0 0 0 0,0 0 0 0 0,1 0 0 0 0,-1 1 0 0 0,1-1 0 0 0,0 0 0 0 0,0 1 0 0 0,0-1 0 0 0,0 0 0 0 0,0 1 0 0 0,0-1 0 0 0,1 0 0 0 0,-1 1 0 0 0,1-1 0 0 0,0 0 0 0 0,0 0 0 0 0,-1 0 0 0 0,3 3 0 0 0,0 4 0 0 0,2 3 0 0 0,4-5 0 0 0,0-1 1 0 0,1 0 0 0 0,15 5-1 0 0,-22-9 6 0 0,0-1 0 0 0,1 0-1 0 0,-1 0 1 0 0,1 0-1 0 0,0-1 1 0 0,-1 1-1 0 0,1-1 1 0 0,-1 1-1 0 0,1-1 1 0 0,7-1 0 0 0,-5-1-2 0 0,0 1 1 0 0,0-1-1 0 0,-1 0 1 0 0,1 0-1 0 0,-1-1 1 0 0,1 0 0 0 0,-1 0-1 0 0,0 0 1 0 0,0 0-1 0 0,0-1 1 0 0,-1 0-1 0 0,1 0 1 0 0,7-9 0 0 0,-11 11 2 0 0,0 1-1 0 0,0-1 1 0 0,0 1 0 0 0,0-1 0 0 0,0 0 0 0 0,0 0 0 0 0,0 1 0 0 0,0-1 0 0 0,-1 0 0 0 0,1 0 0 0 0,-1 0 0 0 0,1 0 0 0 0,-1 1 0 0 0,0-1 0 0 0,0 0 0 0 0,0 0 0 0 0,0-3 0 0 0,-1-1 48 0 0,0 0 0 0 0,-1 0 0 0 0,-4-12 1 0 0,6 16-50 0 0,-2 0 10 0 0,1-1 1 0 0,-1 0 0 0 0,0 0 0 0 0,1 1 0 0 0,-1-1-1 0 0,0 1 1 0 0,-1-1 0 0 0,-2-2 0 0 0,-8-9 37 0 0,11 12-41 0 0,-1-1 0 0 0,1 1 0 0 0,-1 0-1 0 0,1 0 1 0 0,-1 0 0 0 0,0 0 0 0 0,0 0 0 0 0,0 0 0 0 0,0 1 0 0 0,0-1 0 0 0,0 1-1 0 0,0 0 1 0 0,-1 0 0 0 0,1 0 0 0 0,0 1 0 0 0,-1-1 0 0 0,1 1 0 0 0,0-1 0 0 0,-1 1-1 0 0,1 0 1 0 0,-5 1 0 0 0,2 0 28 0 0,0 0-1 0 0,1 0 1 0 0,-1 0 0 0 0,1 1-1 0 0,-1 0 1 0 0,1 0-1 0 0,0 1 1 0 0,-1-1 0 0 0,1 1-1 0 0,0 0 1 0 0,-7 6 0 0 0,6-4-28 0 0,1 1 0 0 0,-1-1 1 0 0,1 1-1 0 0,-9 12 1 0 0,12-15-15 0 0,0 1 1 0 0,0-1 0 0 0,1 1 0 0 0,-1-1-1 0 0,1 1 1 0 0,0 0 0 0 0,0 0 0 0 0,0-1-1 0 0,1 1 1 0 0,-1 0 0 0 0,1 5 0 0 0,-2 8 0 0 0,2-16 0 0 0,-1 1 0 0 0,1-1 0 0 0,0 1 0 0 0,0-1 0 0 0,0 1 0 0 0,0-1 0 0 0,0 1 0 0 0,0 0 0 0 0,0-1 0 0 0,0 1 0 0 0,1-1 0 0 0,-1 1 0 0 0,2 2 0 0 0,0 2 0 0 0,0 0 0 0 0,1-1 0 0 0,0 1 0 0 0,0 0 0 0 0,1-1 0 0 0,4 6 0 0 0,-6-9 0 0 0,0 0 0 0 0,1 0 0 0 0,-1 0 0 0 0,0 0 0 0 0,1 0 0 0 0,0-1 0 0 0,-1 1 0 0 0,1-1 0 0 0,0 0 0 0 0,0 0 0 0 0,0 0 0 0 0,0 0 0 0 0,0 0 0 0 0,0-1 0 0 0,4 1 0 0 0,3 0-8 0 0,-1-2 0 0 0,0 1 1 0 0,1-1-1 0 0,-1-1 0 0 0,0 0 1 0 0,15-5-1 0 0,-20 5 40 0 0,1 0 1 0 0,-1 0-1 0 0,0-1 0 0 0,0 1 1 0 0,0-1-1 0 0,0 0 0 0 0,0-1 0 0 0,-1 1 1 0 0,0-1-1 0 0,1 1 0 0 0,-1-1 1 0 0,0 0-1 0 0,3-7 0 0 0,0-2 95 0 0,-4 10-94 0 0,0 0 1 0 0,-1 0-1 0 0,0 0 1 0 0,1 0-1 0 0,-1-1 1 0 0,0 1-1 0 0,-1 0 1 0 0,1 0-1 0 0,0-1 1 0 0,-1 1-1 0 0,0 0 1 0 0,0-1-1 0 0,0 1 1 0 0,0 0-1 0 0,0-1 1 0 0,-1 1-1 0 0,-1-6 0 0 0,-4-11 96 0 0,6 16-117 0 0,-1 0 0 0 0,-1 1-1 0 0,1-1 1 0 0,0 0 0 0 0,-1 1-1 0 0,-3-7 1 0 0,2 5-3 0 0,-1 1 0 0 0,0-1-1 0 0,0 0 1 0 0,0 1 0 0 0,0 0 0 0 0,-1 0-1 0 0,0 0 1 0 0,0 1 0 0 0,0 0 0 0 0,0-1-1 0 0,-8-2 1 0 0,10 5-8 0 0,-1-1-1 0 0,1 1 1 0 0,-1 0 0 0 0,0 0 0 0 0,0 1-1 0 0,1-1 1 0 0,-1 1 0 0 0,0 0-1 0 0,0 0 1 0 0,0 0 0 0 0,0 0-1 0 0,0 1 1 0 0,1-1 0 0 0,-1 1-1 0 0,0 0 1 0 0,0 0 0 0 0,-6 3-1 0 0,3 0 0 0 0,3-3 0 0 0,1 1 0 0 0,0-1 0 0 0,0 1 0 0 0,-1 0 0 0 0,1 0 0 0 0,0 0 0 0 0,1 0 0 0 0,-1 1 0 0 0,0-1 0 0 0,1 1 0 0 0,-4 4 0 0 0,-5 9 0 0 0,9-13 0 0 0,0-1 0 0 0,0 1 0 0 0,1-1 0 0 0,-1 1 0 0 0,1 0 0 0 0,0 0 0 0 0,-1 0 0 0 0,1 0 0 0 0,0 0 0 0 0,1 0 0 0 0,-1 0 0 0 0,0 0 0 0 0,1 4 0 0 0,0-6 0 0 0,0 8 0 0 0,0 1 0 0 0,0-1 0 0 0,4 17 0 0 0,-3-22 0 0 0,0-1 0 0 0,1 1 0 0 0,-1 0 0 0 0,1-1 0 0 0,0 0 0 0 0,0 1 0 0 0,0-1 0 0 0,0 0 0 0 0,1 0 0 0 0,-1 0 0 0 0,6 5 0 0 0,-2-3-3 0 0,0 0 0 0 0,0 0 0 0 0,1 0 0 0 0,-1-1 0 0 0,1 0 0 0 0,0-1 0 0 0,11 5-1 0 0,-13-6 28 0 0,0-1 1 0 0,0 0-1 0 0,0 0 0 0 0,0 0 0 0 0,0 0 0 0 0,1-1 0 0 0,-1 0 0 0 0,0 0 0 0 0,0-1 0 0 0,1 1 0 0 0,-1-1 0 0 0,5-2 0 0 0,-3 1-14 0 0,-1 0 0 0 0,0-1 0 0 0,0 0 0 0 0,0 0 0 0 0,0-1-1 0 0,0 0 1 0 0,-1 0 0 0 0,1 0 0 0 0,-1-1 0 0 0,8-9-1 0 0,-10 11-1 0 0,-1 0-1 0 0,0-1 0 0 0,1 1 1 0 0,-2-1-1 0 0,1 1 0 0 0,0-1 0 0 0,-1 0 1 0 0,1 0-1 0 0,-1 0 0 0 0,0 0 1 0 0,-1 0-1 0 0,1 0 0 0 0,-1 0 0 0 0,1 0 1 0 0,-1 0-1 0 0,0 0 0 0 0,-1 0 1 0 0,1 0-1 0 0,-1-1 0 0 0,0 1 0 0 0,0 0 1 0 0,0 1-1 0 0,0-1 0 0 0,-1 0 1 0 0,0 0-1 0 0,1 0 0 0 0,-5-5 0 0 0,-10-23 75 0 0,12 24-51 0 0,1 0-1 0 0,-1 1 0 0 0,0-1 1 0 0,-1 1-1 0 0,-9-11 0 0 0,9 12-30 0 0,-1 0 0 0 0,0 1 0 0 0,-1-1 0 0 0,1 1 0 0 0,-1 1 0 0 0,-10-6 0 0 0,15 8 0 0 0,-1 1 0 0 0,1 0 0 0 0,-1 0 0 0 0,1 0 0 0 0,-1 1 0 0 0,0-1 0 0 0,1 1 0 0 0,-1-1 0 0 0,0 1 0 0 0,0 0 0 0 0,1 0 0 0 0,-1 0 0 0 0,0 0 0 0 0,1 0 0 0 0,-1 1 0 0 0,0 0 0 0 0,1-1 0 0 0,-1 1 0 0 0,0 0 0 0 0,1 0 0 0 0,-1 0 0 0 0,1 0 0 0 0,-4 3 0 0 0,-1 1 0 0 0,0 1 0 0 0,0 0 0 0 0,1 0 0 0 0,0 0 0 0 0,0 1 0 0 0,1 0 0 0 0,0 0 0 0 0,-5 8 0 0 0,7-9 0 0 0,0-1 0 0 0,1 1 0 0 0,0-1 0 0 0,0 1 0 0 0,0 0 0 0 0,0 0 0 0 0,1 0 0 0 0,0 0 0 0 0,1 0 0 0 0,-1 0 0 0 0,1 0 0 0 0,1 11 0 0 0,-1-12 0 0 0,1 0 0 0 0,0-1 0 0 0,0 1 0 0 0,0 0 0 0 0,1 0 0 0 0,0-1 0 0 0,0 1 0 0 0,0-1 0 0 0,0 0 0 0 0,0 1 0 0 0,1-1 0 0 0,0 0 0 0 0,0-1 0 0 0,0 1 0 0 0,0 0 0 0 0,1-1 0 0 0,0 0 0 0 0,-1 1 0 0 0,1-1 0 0 0,0-1 0 0 0,8 5 0 0 0,-6-4 0 0 0,-1 0 0 0 0,1-1 0 0 0,0 1 0 0 0,0-1 0 0 0,0-1 0 0 0,0 1 0 0 0,0-1 0 0 0,1 0 0 0 0,-1 0 0 0 0,0-1 0 0 0,1 0 0 0 0,-1 0 0 0 0,0 0 0 0 0,9-2 0 0 0,19-6 0 0 0,-27 6 0 0 0,0 1 0 0 0,1-1 0 0 0,-1 0 0 0 0,0 0 0 0 0,-1-1 0 0 0,13-6 0 0 0,-10 4 1 0 0,1-1 0 0 0,-1-1-1 0 0,-1 1 1 0 0,13-13-1 0 0,-19 16 8 0 0,0 1 0 0 0,0-1 0 0 0,0 0 1 0 0,0 1-1 0 0,-1-1 0 0 0,1 0 0 0 0,-1 0 0 0 0,0 0 0 0 0,0 0 0 0 0,0 0 0 0 0,0 0 0 0 0,0-1 0 0 0,-1 1 0 0 0,1 0 0 0 0,-1 0 0 0 0,0-1 0 0 0,0 1 0 0 0,0 0 0 0 0,-1-6 0 0 0,0 5 4 0 0,-1-1-1 0 0,1 1 1 0 0,-1 0-1 0 0,0-1 1 0 0,0 1-1 0 0,0 0 1 0 0,-1 1-1 0 0,1-1 1 0 0,-1 0-1 0 0,0 1 1 0 0,0-1-1 0 0,0 1 1 0 0,0 0-1 0 0,-5-3 1 0 0,-7-5 47 0 0,0 0-1 0 0,-19-9 1 0 0,25 16-36 0 0,6 1-26 0 0,-1 1-1 0 0,0 0 0 0 0,0 0 0 0 0,1 1 0 0 0,-1-1 1 0 0,0 1-1 0 0,0 0 0 0 0,0 0 0 0 0,0 0 0 0 0,-1 0 1 0 0,1 1-1 0 0,0 0 0 0 0,0-1 0 0 0,0 2 0 0 0,-1-1 0 0 0,1 0 1 0 0,0 1-1 0 0,0 0 0 0 0,0 0 0 0 0,-6 2 0 0 0,7-1 7 0 0,-5 1-16 0 0,1 0 0 0 0,0 1 0 0 0,0 0 1 0 0,0 0-1 0 0,1 1 0 0 0,-1 0 0 0 0,1 0 0 0 0,0 0 0 0 0,0 1 1 0 0,-6 8-1 0 0,7-4-8 0 0,-1-1 1 0 0,2 0-1 0 0,-1 1 1 0 0,2 0-1 0 0,-6 20 1 0 0,6-19 25 0 0,1-6-5 0 0,2 1 0 0 0,-1-1 0 0 0,1 0 0 0 0,0 1 0 0 0,0-1 0 0 0,0 1 0 0 0,2 6 0 0 0,-1-1 0 0 0,0-7 0 0 0,0-1 0 0 0,0 1 0 0 0,0-1 0 0 0,0 1 0 0 0,0-1 0 0 0,1 0 0 0 0,-1 1 0 0 0,1-1 0 0 0,0 0 0 0 0,0 0 0 0 0,0 0 0 0 0,0 0 0 0 0,1-1 0 0 0,-1 1 0 0 0,1 0 0 0 0,0-1 0 0 0,-1 0 0 0 0,1 0 0 0 0,0 0 0 0 0,0 0 0 0 0,1 0 0 0 0,-1 0 0 0 0,0-1 0 0 0,1 0 0 0 0,6 2 0 0 0,-1 0 0 0 0,0-1 0 0 0,1 0 0 0 0,-1-1 0 0 0,1 0 0 0 0,-1-1 0 0 0,1 0 0 0 0,-1 0 0 0 0,18-3 0 0 0,-19 0 1 0 0,0 1-1 0 0,-1-1 1 0 0,1 0-1 0 0,-1-1 1 0 0,0 0-1 0 0,0 0 0 0 0,0-1 1 0 0,7-6-1 0 0,25-14-57 0 0,-33 21 56 0 0,-1 0 0 0 0,0 0 0 0 0,0-1-1 0 0,0 1 1 0 0,0-1 0 0 0,-1 0 0 0 0,0 0 0 0 0,6-11-1 0 0,-8 14 4 0 0,-1-1 0 0 0,0 1-1 0 0,-1-1 1 0 0,1 1-1 0 0,0-1 1 0 0,-1 0-1 0 0,0 1 1 0 0,1-1-1 0 0,-1 0 1 0 0,0 1 0 0 0,0-1-1 0 0,-1 0 1 0 0,1 1-1 0 0,0-1 1 0 0,-1 0-1 0 0,0 1 1 0 0,0-1 0 0 0,-2-4-1 0 0,2 2 9 0 0,-1 1-1 0 0,0 0 1 0 0,0 0-1 0 0,-1-1 1 0 0,1 1-1 0 0,-1 1 1 0 0,0-1 0 0 0,0 0-1 0 0,-7-5 1 0 0,4 4-12 0 0,-1 1-1 0 0,1-1 1 0 0,-1 1 0 0 0,0 1 0 0 0,-1 0 0 0 0,1 0 0 0 0,-1 0 0 0 0,1 1-1 0 0,-1 0 1 0 0,0 0 0 0 0,0 1 0 0 0,1 0 0 0 0,-1 0 0 0 0,0 1 0 0 0,0 0-1 0 0,0 0 1 0 0,0 1 0 0 0,0 0 0 0 0,0 0 0 0 0,0 1 0 0 0,1 0 0 0 0,-13 6-1 0 0,9-4-13 0 0,1 1 0 0 0,-1 0-1 0 0,1 1 1 0 0,1 0 0 0 0,-1 1-1 0 0,1 0 1 0 0,-11 10 0 0 0,16-13 15 0 0,0 1 0 0 0,1-1 1 0 0,-1 1-1 0 0,1 0 1 0 0,0 0-1 0 0,0 0 1 0 0,0 0-1 0 0,1 0 1 0 0,-1 1-1 0 0,1-1 1 0 0,1 1-1 0 0,-1-1 1 0 0,1 1-1 0 0,0 0 0 0 0,0 0 1 0 0,0 6-1 0 0,1-5 1 0 0,0 0 0 0 0,1 0 0 0 0,1 11 0 0 0,-1-15 0 0 0,0 0 0 0 0,0 0 0 0 0,1 0 0 0 0,-1 0 0 0 0,1 0 0 0 0,-1-1 0 0 0,1 1 0 0 0,0 0 0 0 0,0-1 0 0 0,2 3 0 0 0,-1-1 6 0 0,1-1-1 0 0,-1 0 0 0 0,0 1 0 0 0,1-2 0 0 0,0 1 0 0 0,0 0 0 0 0,-1-1 0 0 0,2 0 0 0 0,-1 1 0 0 0,0-2 1 0 0,0 1-1 0 0,1 0 0 0 0,-1-1 0 0 0,0 0 0 0 0,1 0 0 0 0,0 0 0 0 0,-1-1 0 0 0,1 1 0 0 0,-1-1 0 0 0,1 0 1 0 0,0-1-1 0 0,4 0 0 0 0,4 0 15 0 0,-9 1-11 0 0,-1 0 0 0 0,1 0 0 0 0,-1 0 0 0 0,1-1 0 0 0,-1 1 0 0 0,1-1 0 0 0,-1 0 0 0 0,0 0 0 0 0,1 0 0 0 0,-1-1 0 0 0,6-2 0 0 0,9-9 44 0 0,-8 6-22 0 0,0 0 0 0 0,-1-1 0 0 0,11-10 0 0 0,-19 16-16 0 0,1 0-1 0 0,0 0 0 0 0,0 0 1 0 0,-1 0-1 0 0,1 0 1 0 0,-1-1-1 0 0,0 1 1 0 0,0 0-1 0 0,0-1 1 0 0,0 1-1 0 0,0-1 1 0 0,0 0-1 0 0,-1 1 1 0 0,1-1-1 0 0,-1 1 1 0 0,0-1-1 0 0,1 0 0 0 0,-1 1 1 0 0,-1-6-1 0 0,-1-17 67 0 0,2 22-79 0 0,0 0 0 0 0,0 0 0 0 0,0 0 0 0 0,-1-1 0 0 0,1 1 0 0 0,-1 0 0 0 0,0 0 0 0 0,0 0 0 0 0,0 0 0 0 0,0 0 0 0 0,-1 0 0 0 0,1 0-1 0 0,-3-3 1 0 0,0 0 68 0 0,-1 0 0 0 0,0 1 0 0 0,0 0 0 0 0,0 0 0 0 0,-1 0 0 0 0,0 1 0 0 0,0-1 0 0 0,0 1 0 0 0,0 1-1 0 0,-1-1 1 0 0,-8-2 0 0 0,10 4-57 0 0,1 1 0 0 0,-1-1-1 0 0,0 1 1 0 0,1 1 0 0 0,-1-1 0 0 0,0 1-1 0 0,0-1 1 0 0,1 1 0 0 0,-1 1 0 0 0,0-1-1 0 0,0 1 1 0 0,1-1 0 0 0,-1 1-1 0 0,0 1 1 0 0,1-1 0 0 0,-1 1 0 0 0,-8 4-1 0 0,5-2 37 0 0,3-1-45 0 0,1 0-1 0 0,-1 0 0 0 0,1 0 1 0 0,0 0-1 0 0,0 0 1 0 0,0 1-1 0 0,0 0 1 0 0,-4 6-1 0 0,7-9-2 0 0,1 0-1 0 0,-1 0 0 0 0,1 0 0 0 0,-1 0 1 0 0,1 0-1 0 0,0 0 0 0 0,0 0 0 0 0,-1 0 1 0 0,1 0-1 0 0,0 0 0 0 0,0 0 0 0 0,0 0 1 0 0,0 0-1 0 0,0 1 0 0 0,0-1 0 0 0,0 0 1 0 0,1 0-1 0 0,-1 0 0 0 0,0 0 0 0 0,1 0 1 0 0,-1 0-1 0 0,1 0 0 0 0,-1 0 0 0 0,1 0 1 0 0,-1 0-1 0 0,1 0 0 0 0,1 1 0 0 0,0 2-12 0 0,1-1 0 0 0,-1 0 0 0 0,1 0-1 0 0,0 0 1 0 0,0 0 0 0 0,5 4 0 0 0,-5-5-125 0 0,1 0 0 0 0,-1 0 0 0 0,1 0 0 0 0,0-1 0 0 0,0 1 0 0 0,0-1 1 0 0,0 0-1 0 0,0 0 0 0 0,0 0 0 0 0,0 0 0 0 0,7 0 0 0 0,12 1-510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53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5 3224 0 0,'0'0'1016'0'0,"-5"8"264"0"0,-5 7-1160 0 0,9-10 98 0 0,1-4-33 0 0,0 0 1 0 0,-1 0 0 0 0,1 0-1 0 0,0 1 1 0 0,-1-1-1 0 0,1 0 1 0 0,0 0-1 0 0,-1 0 1 0 0,1 0-1 0 0,-1 0 1 0 0,0-1 0 0 0,1 1-1 0 0,-2 1 1 0 0,2-2-166 0 0,0 0 1 0 0,-1 0-1 0 0,1 0 0 0 0,0 0 1 0 0,-1-1-1 0 0,1 1 1 0 0,0 0-1 0 0,-1 0 1 0 0,1 0-1 0 0,0 0 0 0 0,0 0 1 0 0,-1 0-1 0 0,1 0 1 0 0,0 0-1 0 0,-1 0 1 0 0,1 0-1 0 0,0 0 0 0 0,-1 0 1 0 0,1 0-1 0 0,0 1 1 0 0,-1-1-1 0 0,1 0 1 0 0,0 0-1 0 0,0 0 0 0 0,-1 0 1 0 0,1 0-1 0 0,-1 1 1 0 0,-2 5 39 0 0,1-3 0 0 0,0 3-48 0 0,9-1-12 0 0,-5-5 0 0 0,-2 1 2 0 0,1-1 1 0 0,0 1-1 0 0,-1-1 1 0 0,1 0-1 0 0,0 1 0 0 0,0-1 1 0 0,0 0-1 0 0,-1 1 1 0 0,1-1-1 0 0,0 0 0 0 0,0 0 1 0 0,0 0-1 0 0,-1 1 1 0 0,1-1-1 0 0,0 0 0 0 0,0 0 1 0 0,0 0-1 0 0,0-1 1 0 0,0 1-1 0 0,-1 0 0 0 0,1 0 1 0 0,0 0-1 0 0,0-1 1 0 0,0 1-1 0 0,-1 0 0 0 0,1-1 1 0 0,0 1-1 0 0,0 0 1 0 0,-1-1-1 0 0,2 0 0 0 0,-2 0 404 0 0,1 0-306 0 0,3-5-94 0 0,-4 5 145 0 0,-1 1-92 0 0,-6 0-31 0 0,2 1 34 0 0,14-6 648 0 0,-5 3-688 0 0,-3-1 21 0 0,1-6-22 0 0,-1 6 33 0 0,-2-3 10 0 0,-2 1 2 0 0,-1-2 9 0 0,3 5-19 0 0,-4-1-45 0 0,0 0-11 0 0,-3 6 0 0 0,0 2 0 0 0,8-5 12 0 0,-1 0 0 0 0,0 1 0 0 0,1-1 1 0 0,-1 0-1 0 0,1 1 0 0 0,-1-1 0 0 0,0 1 1 0 0,1-1-1 0 0,-1 1 0 0 0,1-1 1 0 0,-1 1-1 0 0,1 0 0 0 0,0-1 0 0 0,-1 1 1 0 0,1 0-1 0 0,0-1 0 0 0,-1 1 0 0 0,1 0 1 0 0,0-1-1 0 0,0 1 0 0 0,-1 0 0 0 0,1-1 1 0 0,0 1-1 0 0,0 1 0 0 0,1-1 16 0 0,0 0-1 0 0,0-1 1 0 0,0 1 0 0 0,0 0-1 0 0,1-1 1 0 0,-1 1 0 0 0,0 0-1 0 0,0-1 1 0 0,1 0 0 0 0,-1 1-1 0 0,3 0 1 0 0,-3-1-26 0 0,8 0-2 0 0,0-4-11 0 0,-1 0-32 0 0,-4-3 33 0 0,-6 3 22 0 0,1 4 0 0 0,0-1 1 0 0,0 1 0 0 0,0 0-1 0 0,0 0 1 0 0,0-1 0 0 0,0 1-1 0 0,0 0 1 0 0,0 0 0 0 0,0 0-1 0 0,0 0 1 0 0,0 0 0 0 0,-1 0-1 0 0,1 0 1 0 0,0 0 0 0 0,0 0-1 0 0,0 1 1 0 0,0-1-1 0 0,0 0 1 0 0,0 1 0 0 0,0-1-1 0 0,0 1 1 0 0,-1 0-15 0 0,0 0 0 0 0,0 0 1 0 0,0 1-1 0 0,0-1 0 0 0,0 0 0 0 0,1 1 0 0 0,-3 2 1 0 0,3-3-67 0 0,2 0 25 0 0,1 0 45 0 0,0 0-1 0 0,0 0 1 0 0,0 0-1 0 0,1 0 1 0 0,-1-1 0 0 0,0 1-1 0 0,0 0 1 0 0,1-1-1 0 0,-1 0 1 0 0,0 0 0 0 0,1 1-1 0 0,-1-1 1 0 0,0-1-1 0 0,1 1 1 0 0,-1 0 0 0 0,0 0-1 0 0,1-1 1 0 0,-1 1-1 0 0,4-2 1 0 0,4-3-52 0 0,-8 4 45 0 0,6-8 21 0 0,-6 7 122 0 0,-5 1-78 0 0,3 1-55 0 0,-7-11-73 0 0,-6-1 55 0 0,4 9 13 0 0,1 3-11 0 0,6 0 3 0 0,0 1-1 0 0,-1-1 1 0 0,1 1 0 0 0,0 0-1 0 0,0 0 1 0 0,0 0-1 0 0,0 0 1 0 0,0 0 0 0 0,0 0-1 0 0,0 1 1 0 0,0-1 0 0 0,1 1-1 0 0,-1-1 1 0 0,-1 3 0 0 0,2-3 8 0 0,-4 8 0 0 0,4-8 6 0 0,0 1 0 0 0,0-1-1 0 0,1 1 1 0 0,-1-1 0 0 0,1 1 0 0 0,-1 0 0 0 0,1-1 0 0 0,-1 1 0 0 0,1 0 0 0 0,0 2 0 0 0,4 4 85 0 0,-2-6-109 0 0,4 7 61 0 0,5-5-22 0 0,-3-3 38 0 0,-7-1 224 0 0,0 0-270 0 0,0 0 1 0 0,-1 0 0 0 0,1 0-1 0 0,0 0 1 0 0,-1 0 0 0 0,1 0 0 0 0,-1-1-1 0 0,1 1 1 0 0,0 0 0 0 0,-1 0-1 0 0,1-1 1 0 0,-1 1 0 0 0,1 0-1 0 0,-1-1 1 0 0,1 1 0 0 0,-1-1 0 0 0,1 1-1 0 0,-1-1 1 0 0,1 1 0 0 0,-1-1-1 0 0,0 1 1 0 0,1-1 0 0 0,-1 1 0 0 0,1-2-1 0 0,4-15 189 0 0,-1 4-50 0 0,-4 11-112 0 0,0 1 0 0 0,0-1 0 0 0,0 0 0 0 0,0 0 0 0 0,0 1 0 0 0,-1-1 0 0 0,1 0 0 0 0,0 0 0 0 0,-1 1 0 0 0,0-1 0 0 0,1 0 0 0 0,-3-2 0 0 0,-4 0-939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2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4621 5064 0 0,'-3'-7'149'0'0,"1"0"0"0"0,0 0 0 0 0,1-1 0 0 0,-2-9 0 0 0,1 4 607 0 0,1-6 79 0 0,0 1-1 0 0,1 0 1 0 0,0 0-1 0 0,5-29 0 0 0,-3 31-737 0 0,-1 15-95 0 0,1-26 29 0 0,2 1-1 0 0,12-42 1 0 0,19-66-92 0 0,-30 112 58 0 0,1-7 3 0 0,14-48 0 0 0,13-30 53 0 0,20-35 784 0 0,66-272 1 0 0,-109 362-523 0 0,34-141 1223 0 0,-7 64-1007 0 0,7-15-35 0 0,43-112-80 0 0,-14 94-325 0 0,-33 75-33 0 0,58-89 333 0 0,-56 106-329 0 0,33-39-7 0 0,-20 32-57 0 0,88-128 2 0 0,-95 138 0 0 0,68-83 0 0 0,-54 64 0 0 0,144-155 0 0 0,-2 43 0 0 0,33-5-33 0 0,19 23-189 0 0,-142 106 202 0 0,3 6 0 0 0,3 5 0 0 0,243-90 0 0 0,-246 109 20 0 0,33-11 0 0 0,-139 51 0 0 0,367-96 10 0 0,-137 72-3 0 0,-224 27-24 0 0,49-2-26 0 0,1 3 0 0 0,74 9 1 0 0,-43 1 43 0 0,14 0-10 0 0,145 32 1 0 0,-135-14 4 0 0,-24-7 65 0 0,111 40-1 0 0,148 79 201 0 0,-36 12-66 0 0,-164-53-184 0 0,-115-70-1 0 0,256 181 251 0 0,-231-157-127 0 0,-2 4 0 0 0,70 78 0 0 0,-100-94 10 0 0,-3 2 0 0 0,-1 0 0 0 0,-2 2 0 0 0,-2 2 0 0 0,31 74 0 0 0,-2 4-13 0 0,15 41 14 0 0,-51-119-134 0 0,5 18-12 0 0,40 116 225 0 0,70 108 123 0 0,-98-228-220 0 0,2 3 7 0 0,33 70-6 0 0,15 30 62 0 0,-24-52 42 0 0,-45-79-158 0 0,1 0 1 0 0,2-1 0 0 0,35 43-1 0 0,-7-19 144 0 0,0-3 7 0 0,-22-25-1154 0 0,-22-22-3844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55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22 113 1376 0 0,'0'0'4713'0'0,"-1"3"-4378"0"0,-11 54 1214 0 0,12-56-1524 0 0,0-1-1 0 0,0 1 1 0 0,1 0 0 0 0,-1 0-1 0 0,0-1 1 0 0,1 1 0 0 0,-1 0-1 0 0,0-1 1 0 0,1 1-1 0 0,-1 0 1 0 0,1-1 0 0 0,-1 1-1 0 0,1 0 1 0 0,-1-1 0 0 0,1 1-1 0 0,0-1 1 0 0,-1 1 0 0 0,1-1-1 0 0,0 0 1 0 0,-1 1 0 0 0,1-1-1 0 0,0 0 1 0 0,-1 1-1 0 0,1-1 1 0 0,0 0 0 0 0,0 0-1 0 0,-1 0 1 0 0,1 1 0 0 0,0-1-1 0 0,0 0 1 0 0,-1 0 0 0 0,1 0-1 0 0,0 0 1 0 0,0 0-1 0 0,0 0 1 0 0,-1-1 0 0 0,1 1-1 0 0,0 0 1 0 0,0 0 0 0 0,-1-1-1 0 0,1 1 1 0 0,1-1 0 0 0,2-1 20 0 0,1 0 0 0 0,-1 0 0 0 0,0 0 0 0 0,0-1 1 0 0,5-4-1 0 0,-8 6 315 0 0,3-12-72 0 0,-4 12-273 0 0,0 1 1 0 0,0 0-1 0 0,0 0 0 0 0,0-1 1 0 0,0 1-1 0 0,0 0 1 0 0,0 0-1 0 0,-1 0 1 0 0,1-1-1 0 0,0 1 0 0 0,0 0 1 0 0,0 0-1 0 0,0-1 1 0 0,0 1-1 0 0,0 0 1 0 0,0 0-1 0 0,-1 0 0 0 0,1-1 1 0 0,0 1-1 0 0,0 0 1 0 0,0 0-1 0 0,0 0 1 0 0,-1 0-1 0 0,1 0 0 0 0,0-1 1 0 0,0 1-1 0 0,0 0 1 0 0,-1 0-1 0 0,1 0 0 0 0,0 0 1 0 0,0 0-1 0 0,-1 0 1 0 0,1 0-1 0 0,0 0 1 0 0,-13 1 256 0 0,-13 10-65 0 0,23-9-122 0 0,2-2-79 0 0,0 1 1 0 0,1-1-1 0 0,-1 0 0 0 0,1 1 1 0 0,-1-1-1 0 0,1 1 1 0 0,-1 0-1 0 0,1-1 1 0 0,-1 1-1 0 0,1-1 1 0 0,0 1-1 0 0,-1 0 1 0 0,1-1-1 0 0,0 1 0 0 0,-1 0 1 0 0,1 1-1 0 0,-3 4 26 0 0,0-4-23 0 0,3-2-7 0 0,-1 1 1 0 0,1-1-1 0 0,-1 0 0 0 0,1 1 1 0 0,-1-1-1 0 0,1 1 1 0 0,-1-1-1 0 0,1 1 0 0 0,0-1 1 0 0,-1 1-1 0 0,1 0 1 0 0,0-1-1 0 0,-1 1 0 0 0,1-1 1 0 0,0 1-1 0 0,0 0 1 0 0,0-1-1 0 0,0 1 0 0 0,-1 0 1 0 0,1-1-1 0 0,0 1 1 0 0,0 0-1 0 0,-2 8 9 0 0,1 6-14 0 0,4-11 7 0 0,-1-3 7 0 0,9 13 76 0 0,-8-12-75 0 0,0-2 2 0 0,-2 1-12 0 0,0-1 0 0 0,0 1-1 0 0,-1-1 1 0 0,1 1 0 0 0,1-1 0 0 0,-1 1 0 0 0,0-1-1 0 0,0 0 1 0 0,0 0 0 0 0,0 1 0 0 0,0-1 0 0 0,0 0-1 0 0,0 0 1 0 0,0 0 0 0 0,0 0 0 0 0,1 0-1 0 0,-1 0 1 0 0,2-1 0 0 0,1 0 28 0 0,0 1-17 0 0,0-1 0 0 0,-1 1 0 0 0,1-1 0 0 0,-1 0 0 0 0,1-1 0 0 0,-1 1 0 0 0,1-1 0 0 0,-1 1 0 0 0,0-1 0 0 0,0 0 0 0 0,0 0 0 0 0,3-3 0 0 0,2-2 62 0 0,-6 5-66 0 0,-1 1-1 0 0,1-1 1 0 0,0 0-1 0 0,-1 1 1 0 0,0-1 0 0 0,1 0-1 0 0,-1 0 1 0 0,0 0-1 0 0,0 0 1 0 0,0-1 0 0 0,0 1-1 0 0,-1 0 1 0 0,1 0-1 0 0,0 0 1 0 0,-1-1 0 0 0,0 1-1 0 0,1 0 1 0 0,-1-1-1 0 0,0-2 1 0 0,0 5-8 0 0,-1-2 27 0 0,1 0 0 0 0,0-1-1 0 0,-1 1 1 0 0,0 0-1 0 0,1 0 1 0 0,-1 0 0 0 0,0 0-1 0 0,0 0 1 0 0,0 0 0 0 0,-2-2-1 0 0,2 3-10 0 0,-1 0-1 0 0,0 1 1 0 0,1-1-1 0 0,-1 1 1 0 0,1-1-1 0 0,-1 1 1 0 0,0 0-1 0 0,1 0 1 0 0,-1 0-1 0 0,0 0 1 0 0,0 0-1 0 0,-2 0 1 0 0,0 0-1 0 0,3 0-12 0 0,0 0 1 0 0,0 1-1 0 0,-1-1 0 0 0,1 0 1 0 0,0 0-1 0 0,0 1 1 0 0,0-1-1 0 0,0 1 0 0 0,-1-1 1 0 0,1 1-1 0 0,0-1 0 0 0,0 1 1 0 0,0 0-1 0 0,0-1 1 0 0,-1 3-1 0 0,-1 0 17 0 0,0 0 0 0 0,1 0 1 0 0,-1 1-1 0 0,1-1 0 0 0,0 1 0 0 0,-3 4 1 0 0,4-6-11 0 0,0-1-1 0 0,0 1 1 0 0,0 0 0 0 0,0 0 0 0 0,0-1 0 0 0,0 1 0 0 0,1 0 0 0 0,-1 0 0 0 0,1 0 0 0 0,-1 0 0 0 0,1 0-1 0 0,0 3 1 0 0,0-1 2 0 0,0 1 27 0 0,-1-4-38 0 0,1-1-1 0 0,0 1 1 0 0,0-1 0 0 0,0 1 0 0 0,0-1-1 0 0,0 0 1 0 0,0 1 0 0 0,0-1 0 0 0,0 1 0 0 0,0-1-1 0 0,0 1 1 0 0,0-1 0 0 0,0 1 0 0 0,1-1-1 0 0,-1 0 1 0 0,0 1 0 0 0,0-1 0 0 0,0 1-1 0 0,0-1 1 0 0,1 0 0 0 0,-1 1 0 0 0,0-1-1 0 0,0 0 1 0 0,1 1 0 0 0,-1-1 0 0 0,0 0 0 0 0,1 1-1 0 0,-1-1 1 0 0,0 0 0 0 0,1 0 0 0 0,-1 1-1 0 0,1-1 1 0 0,6 5 28 0 0,-5-4-18 0 0,0-1 1 0 0,0 1-1 0 0,0-1 0 0 0,0 0 0 0 0,0 1 0 0 0,1-1 1 0 0,-1 0-1 0 0,0 0 0 0 0,0 0 0 0 0,4-1 0 0 0,-1 0 1 0 0,9 0 81 0 0,-10-2-82 0 0,-2 0 2 0 0,6-2 5 0 0,-1-1 0 0 0,0 0 0 0 0,11-13 0 0 0,-15 16-19 0 0,-1 1 1 0 0,0-1 0 0 0,0 0-1 0 0,0 0 1 0 0,0 0 0 0 0,0 0-1 0 0,-1 0 1 0 0,0 0 0 0 0,1-1 0 0 0,-1 1-1 0 0,0 0 1 0 0,-1-1 0 0 0,2-5-1 0 0,1-17 208 0 0,-2 22-206 0 0,-1-1-1 0 0,1 1 0 0 0,-1 0 1 0 0,1 0-1 0 0,-1 0 0 0 0,0-1 1 0 0,-1 1-1 0 0,1 0 0 0 0,-1 0 1 0 0,0 0-1 0 0,0 0 0 0 0,0 0 1 0 0,-1 0-1 0 0,1 0 0 0 0,-4-6 1 0 0,4 9-3 0 0,0 0 1 0 0,0 0-1 0 0,0 0 0 0 0,0 0 1 0 0,0 1-1 0 0,-1-1 1 0 0,1 0-1 0 0,0 0 1 0 0,0 1-1 0 0,-1-1 1 0 0,1 1-1 0 0,-1-1 0 0 0,1 1 1 0 0,0 0-1 0 0,-1-1 1 0 0,1 1-1 0 0,-1 0 1 0 0,1 0-1 0 0,-1 0 1 0 0,1 0-1 0 0,-3 1 1 0 0,0-1-7 0 0,0 1 1 0 0,-1 0-1 0 0,1 1 1 0 0,0-1 0 0 0,0 1-1 0 0,0 0 1 0 0,0 0-1 0 0,0 0 1 0 0,1 0-1 0 0,-1 1 1 0 0,1-1 0 0 0,-1 1-1 0 0,1 0 1 0 0,0 0-1 0 0,0 1 1 0 0,0-1 0 0 0,0 0-1 0 0,1 1 1 0 0,0 0-1 0 0,-4 5 1 0 0,-7 21 21 0 0,13-29-12 0 0,0 0 0 0 0,0 0 0 0 0,-1 0 1 0 0,1 0-1 0 0,0-1 0 0 0,0 1 0 0 0,0 0 1 0 0,0 0-1 0 0,0 0 0 0 0,0 0 0 0 0,0 0 1 0 0,1 0-1 0 0,-1 0 0 0 0,0-1 0 0 0,0 1 1 0 0,1 0-1 0 0,-1 0 0 0 0,0 0 0 0 0,1 0 1 0 0,-1-1-1 0 0,1 2 0 0 0,1 1-5 0 0,-2-1-2 0 0,1 0 1 0 0,0 0-1 0 0,1 0 0 0 0,-1-1 1 0 0,0 1-1 0 0,0 0 0 0 0,1 0 1 0 0,-1-1-1 0 0,1 1 0 0 0,-1-1 1 0 0,1 1-1 0 0,0-1 0 0 0,-1 0 1 0 0,1 0-1 0 0,0 0 0 0 0,0 0 1 0 0,0 0-1 0 0,0 0 0 0 0,0 0 1 0 0,0-1-1 0 0,3 2 0 0 0,-1-2 6 0 0,0 0 0 0 0,0 0-1 0 0,0 0 1 0 0,0-1-1 0 0,1 0 1 0 0,-1 1-1 0 0,6-3 1 0 0,-4 1-7 0 0,51-18 69 0 0,-54 19-59 0 0,0 0 0 0 0,0-1 0 0 0,-1 1 0 0 0,1-1 1 0 0,-1 1-1 0 0,1-1 0 0 0,-1 0 0 0 0,0 0 0 0 0,1 0 1 0 0,2-4-1 0 0,-1 0 17 0 0,0 0 0 0 0,6-14 1 0 0,-8 17-11 0 0,-2 3-12 0 0,1-1 0 0 0,0 0 0 0 0,-1 0 0 0 0,1 0 0 0 0,-1 0 0 0 0,0 0 0 0 0,1 0 0 0 0,-1 0 0 0 0,0 0 0 0 0,1 0 0 0 0,-1 0 0 0 0,0 0 0 0 0,0 0 0 0 0,0 0 0 0 0,0 0 0 0 0,0 0 0 0 0,-1-2 0 0 0,1-3 0 0 0,1 4 4 0 0,-1 1 0 0 0,1-1 0 0 0,-1 1 1 0 0,0-1-1 0 0,0 1 0 0 0,1-1 0 0 0,-1 0 0 0 0,0 1 1 0 0,0-1-1 0 0,-1 1 0 0 0,1-1 0 0 0,0 1 1 0 0,-1-1-1 0 0,1 0 0 0 0,0 1 0 0 0,-1-1 1 0 0,0 1-1 0 0,1 0 0 0 0,-1-1 0 0 0,0 1 1 0 0,0 0-1 0 0,0-1 0 0 0,0 1 0 0 0,0 0 0 0 0,0 0 1 0 0,0 0-1 0 0,0-1 0 0 0,0 1 0 0 0,-1 1 1 0 0,1-1-1 0 0,0 0 0 0 0,-1 0 0 0 0,-1-1 1 0 0,-8-3-7 0 0,9 3 3 0 0,-1 1 0 0 0,1-1 0 0 0,-1 1 1 0 0,1 0-1 0 0,-1 0 0 0 0,0 0 0 0 0,1 1 0 0 0,-1-1 0 0 0,0 1 0 0 0,-5-1 0 0 0,5 1 6 0 0,-8 0 16 0 0,-1 0 0 0 0,0 1 0 0 0,-13 2 1 0 0,22-2-23 0 0,0 0 0 0 0,0 0 0 0 0,0 0 0 0 0,0 0 0 0 0,0 0 0 0 0,0 1 0 0 0,0-1 1 0 0,0 1-1 0 0,1 0 0 0 0,-1 0 0 0 0,1 0 0 0 0,-1 0 0 0 0,1 1 0 0 0,0-1 0 0 0,-4 6 1 0 0,-3 4-2 0 0,6-8 0 0 0,1-1 0 0 0,0 0 0 0 0,0 0 0 0 0,0 1 0 0 0,0 0 0 0 0,0-1 0 0 0,1 1 0 0 0,0 0 0 0 0,0-1 0 0 0,0 1 0 0 0,0 0 0 0 0,1 0 0 0 0,-1 0 0 0 0,1 0 0 0 0,0 0 0 0 0,1 6 0 0 0,-1-8 0 0 0,0 0 0 0 0,1 0 0 0 0,-1 0 0 0 0,1 0 0 0 0,0 0 0 0 0,0-1 0 0 0,-1 1 0 0 0,1 0 0 0 0,0-1 0 0 0,0 1 0 0 0,1 0 0 0 0,-1-1 0 0 0,0 1 0 0 0,1-1 0 0 0,-1 0 0 0 0,0 1 0 0 0,1-1 0 0 0,0 0 0 0 0,-1 0 0 0 0,4 1 0 0 0,0 1 0 0 0,0 0 0 0 0,0-1 0 0 0,0 0 0 0 0,0 0 0 0 0,0 0 0 0 0,9 1 0 0 0,-8-3 0 0 0,1 0 0 0 0,-1 0 0 0 0,0-1 0 0 0,0 0 0 0 0,0 0 0 0 0,1 0 0 0 0,-1-1 0 0 0,0 0 0 0 0,-1 0 0 0 0,1 0 0 0 0,0-1 0 0 0,-1 0 0 0 0,11-7 0 0 0,-12 5 12 0 0,1 0 1 0 0,0 0-1 0 0,-1 0 1 0 0,0-1 0 0 0,4-8-1 0 0,-7 12-13 0 0,0 1 9 0 0,-1-1 0 0 0,1 0-1 0 0,-1 1 1 0 0,0-1 0 0 0,0 0-1 0 0,0 0 1 0 0,0 1 0 0 0,0-1 0 0 0,0 0-1 0 0,0 1 1 0 0,0-1 0 0 0,-1 0-1 0 0,1 1 1 0 0,-1-1 0 0 0,0-3-1 0 0,-1 0 20 0 0,2 3-22 0 0,-1 0 0 0 0,0-1 1 0 0,1 1-1 0 0,-1 0 0 0 0,0 0 1 0 0,0 0-1 0 0,0 1 0 0 0,0-1 1 0 0,-1 0-1 0 0,1 0 0 0 0,0 0 1 0 0,-1 1-1 0 0,1-1 0 0 0,-1 1 1 0 0,0-1-1 0 0,1 1 0 0 0,-1 0 1 0 0,0 0-1 0 0,0-1 0 0 0,0 1 1 0 0,0 0-1 0 0,0 1 0 0 0,0-1 1 0 0,0 0-1 0 0,0 1 0 0 0,-2-1 1 0 0,0 0-6 0 0,-6-1 5 0 0,0 0 0 0 0,0 1 0 0 0,-16 0-1 0 0,23 2-2 0 0,1-1 0 0 0,-1 0 0 0 0,0 1 0 0 0,0-1 0 0 0,1 1 0 0 0,-1 0-1 0 0,0 0 1 0 0,1 0 0 0 0,-1 0 0 0 0,1 0 0 0 0,-1 1 0 0 0,1-1 0 0 0,0 1-1 0 0,0 0 1 0 0,-1-1 0 0 0,1 1 0 0 0,-3 4 0 0 0,2-4 5 0 0,-7 14-3 0 0,7-11-4 0 0,1 0 0 0 0,0 1 0 0 0,0-1 0 0 0,0 0 0 0 0,-1 12 0 0 0,2-3 0 0 0,4-10 0 0 0,-2-2 0 0 0,-1 1-3 0 0,2 1 7 0 0,10 8-85 0 0,-10-10 81 0 0,0-1 0 0 0,0 1 0 0 0,1-1 0 0 0,-1 1 0 0 0,0-1 0 0 0,6 2 0 0 0,-7-3 0 0 0,12 4 0 0 0,-9-6 0 0 0,-1 1 0 0 0,8-1 0 0 0,-8 2 8 0 0,0 0 0 0 0,1-1-1 0 0,-1 1 1 0 0,0-1 0 0 0,0 0 0 0 0,0 0 0 0 0,0 0-1 0 0,0 0 1 0 0,-1-1 0 0 0,1 1 0 0 0,0-1 0 0 0,0 0-1 0 0,-1 1 1 0 0,4-4 0 0 0,-4 3-2 0 0,-1 1 0 0 0,0 0 1 0 0,0-1-1 0 0,0 1 0 0 0,1-1 0 0 0,-1 1 0 0 0,0-1 1 0 0,-1 0-1 0 0,1 1 0 0 0,0-1 0 0 0,0 0 1 0 0,-1 0-1 0 0,1 1 0 0 0,-1-1 0 0 0,1-4 1 0 0,-1 4 9 0 0,0-1 0 0 0,-1 0 0 0 0,1 1 0 0 0,0-1 0 0 0,-1 0 0 0 0,0 1 0 0 0,1-1 0 0 0,-1 1 0 0 0,0-1 1 0 0,-1 1-1 0 0,1 0 0 0 0,0-1 0 0 0,0 1 0 0 0,-1 0 0 0 0,-2-3 0 0 0,2 3-3 0 0,1 1 0 0 0,-1 0 0 0 0,0-1 0 0 0,0 1 0 0 0,0 0 0 0 0,0 0-1 0 0,0 0 1 0 0,0 0 0 0 0,0 0 0 0 0,-1 0 0 0 0,1 1 0 0 0,0-1 0 0 0,0 1 0 0 0,-1-1 0 0 0,1 1-1 0 0,0 0 1 0 0,-1 0 0 0 0,1 0 0 0 0,0 0 0 0 0,0 1 0 0 0,-1-1 0 0 0,1 0 0 0 0,-3 2 0 0 0,-9 2 62 0 0,13-4-74 0 0,0 1 1 0 0,-1-1-1 0 0,1 0 0 0 0,0 1 0 0 0,0-1 1 0 0,-1 1-1 0 0,1-1 0 0 0,0 1 1 0 0,0-1-1 0 0,0 1 0 0 0,0 0 0 0 0,-2 1 1 0 0,-4 4 3 0 0,0 0 0 0 0,1 0 0 0 0,0 1 0 0 0,0-1 0 0 0,0 2 0 0 0,1-1 0 0 0,0 0 0 0 0,0 1 0 0 0,1 0 0 0 0,0 0 0 0 0,-4 12 0 0 0,8-19-5 0 0,-1 0 0 0 0,1 0 0 0 0,0-1 0 0 0,0 1 0 0 0,0 0 0 0 0,-1 0 0 0 0,1 0 0 0 0,0 0 0 0 0,0 0 0 0 0,0 0 0 0 0,1 0 0 0 0,-1 0 0 0 0,0 0 0 0 0,0 0 0 0 0,0-1 0 0 0,1 1 0 0 0,-1 0 0 0 0,0 0 0 0 0,1 0 0 0 0,-1 0 0 0 0,1 0 0 0 0,-1-1 0 0 0,1 1 0 0 0,-1 0 0 0 0,1 0 0 0 0,-1-1 0 0 0,1 1 0 0 0,1 0 0 0 0,0 1 0 0 0,-2-1 0 0 0,0 0 0 0 0,0-1 0 0 0,1 1 0 0 0,-1 0 0 0 0,1-1 0 0 0,-1 1 0 0 0,0 0 0 0 0,1-1 0 0 0,-1 1 0 0 0,1-1 0 0 0,-1 1 0 0 0,1-1 0 0 0,0 1 0 0 0,-1-1 0 0 0,1 1 0 0 0,-1-1 0 0 0,1 0 0 0 0,0 1 0 0 0,-1-1 0 0 0,1 0 0 0 0,0 1 0 0 0,0-1 0 0 0,-1 0 0 0 0,1 0 0 0 0,0 0 0 0 0,1 1 0 0 0,0-1 0 0 0,1 0 12 0 0,0 1 0 0 0,0-1 0 0 0,0 1 1 0 0,0-1-1 0 0,-1 0 0 0 0,1 0 0 0 0,0 0 1 0 0,0-1-1 0 0,0 1 0 0 0,0-1 0 0 0,0 1 1 0 0,0-1-1 0 0,-1 0 0 0 0,5-2 0 0 0,5-2 58 0 0,-1-1-1 0 0,10-7 1 0 0,-17 9-51 0 0,0 1 0 0 0,0-1 0 0 0,-1 1 0 0 0,1-1 0 0 0,-1 0 0 0 0,3-6 0 0 0,-5 8-10 0 0,0 0 0 0 0,-1-1 1 0 0,1 1-1 0 0,-1 0 0 0 0,1-1 0 0 0,-1 1 1 0 0,0-1-1 0 0,0 1 0 0 0,0-1 0 0 0,0 1 1 0 0,0-1-1 0 0,-1 1 0 0 0,1 0 0 0 0,-1-1 1 0 0,0 1-1 0 0,1 0 0 0 0,-1-1 0 0 0,0 1 1 0 0,0 0-1 0 0,-1 0 0 0 0,1 0 0 0 0,0 0 1 0 0,-1 0-1 0 0,1 0 0 0 0,-1 0 0 0 0,0 0 1 0 0,1 1-1 0 0,-1-1 0 0 0,0 0 0 0 0,0 1 1 0 0,0 0-1 0 0,0-1 0 0 0,-3 0 1 0 0,5 2-8 0 0,0 0 0 0 0,-1-1 0 0 0,1 1 0 0 0,0 0 0 0 0,-1 0 1 0 0,1 0-1 0 0,0-1 0 0 0,-1 1 0 0 0,1 0 0 0 0,0 0 1 0 0,-1 0-1 0 0,1 0 0 0 0,-1 0 0 0 0,1 0 0 0 0,0 0 0 0 0,-1 0 1 0 0,1 0-1 0 0,-1 0 0 0 0,1 0 0 0 0,0 0 0 0 0,-1 0 1 0 0,1 0-1 0 0,-1 0 0 0 0,1 0 0 0 0,0 0 0 0 0,-1 0 1 0 0,1 0-1 0 0,0 1 0 0 0,-1-1 0 0 0,1 0 0 0 0,0 0 0 0 0,-1 0 1 0 0,0 1-1 0 0,1 0 4 0 0,-32 18 58 0 0,31-19-64 0 0,0 1 0 0 0,0-1 0 0 0,0 1 0 0 0,0-1 0 0 0,0 1 0 0 0,0 0 0 0 0,0-1 0 0 0,1 1 0 0 0,-1 0 0 0 0,0 0 0 0 0,0-1 0 0 0,1 1 0 0 0,-1 0 0 0 0,0 0 0 0 0,1 0 0 0 0,-1 0 0 0 0,1 0 0 0 0,-1 0 0 0 0,1 0 0 0 0,-1 0 0 0 0,1 2 0 0 0,-1 0 0 0 0,-2 12-1 0 0,4-12-3 0 0,0 0-3 0 0,-1-3 6 0 0,1 1 1 0 0,-1 0-1 0 0,0-1 1 0 0,0 1-1 0 0,0 0 1 0 0,1 0-1 0 0,-1-1 1 0 0,0 1-1 0 0,1-1 1 0 0,-1 1-1 0 0,0 0 1 0 0,1-1-1 0 0,-1 1 1 0 0,1-1-1 0 0,-1 1 1 0 0,1-1-1 0 0,-1 1 1 0 0,1-1-1 0 0,-1 1 1 0 0,1-1 0 0 0,0 1-1 0 0,-1-1 1 0 0,1 0-1 0 0,1 1 1 0 0,-1 0 12 0 0,9 4 0 0 0,-2-6-2 0 0,0-4 89 0 0,4 1-258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56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1 145 1840 0 0,'4'-8'265'0'0,"-2"1"937"0"0,-1 1 0 0 0,0-1 0 0 0,0 1 0 0 0,0-1 0 0 0,-1-9 1668 0 0,8 28-2789 0 0,-8-10-63 0 0,1-1 0 0 0,0 1 0 0 0,0 0 0 0 0,0-1 0 0 0,0 1-1 0 0,0-1 1 0 0,0 0 0 0 0,0 1 0 0 0,1-1 0 0 0,-1 0 0 0 0,1 0 0 0 0,-1 1-1 0 0,0-1 1 0 0,1 0 0 0 0,0-1 0 0 0,-1 1 0 0 0,1 0 0 0 0,0 0 0 0 0,-1-1-1 0 0,1 1 1 0 0,0-1 0 0 0,0 1 0 0 0,-1-1 0 0 0,1 0 0 0 0,0 0 0 0 0,0 0-1 0 0,0 0 1 0 0,0 0 0 0 0,-1 0 0 0 0,1 0 0 0 0,0-1 0 0 0,2 0 0 0 0,-2 1-7 0 0,-1 0-3 0 0,1 0 1 0 0,-1-1-1 0 0,0 1 1 0 0,0 0-1 0 0,0-1 1 0 0,0 1-1 0 0,1-1 1 0 0,-1 1 0 0 0,0-1-1 0 0,0 0 1 0 0,0 1-1 0 0,0-1 1 0 0,0 0-1 0 0,0 0 1 0 0,-1 1-1 0 0,1-1 1 0 0,0 0-1 0 0,0 0 1 0 0,-1 0-1 0 0,1 0 1 0 0,0 0 0 0 0,-1 0-1 0 0,1-2 1 0 0,0 2 14 0 0,-1 0 1 0 0,0-1 0 0 0,0 1-1 0 0,0-1 1 0 0,0 1-1 0 0,0 0 1 0 0,0-1 0 0 0,-1 1-1 0 0,1 0 1 0 0,0-1-1 0 0,-1 1 1 0 0,1 0 0 0 0,-1-1-1 0 0,1 1 1 0 0,-1 0 0 0 0,1 0-1 0 0,-1 0 1 0 0,-1-2-1 0 0,1 1 1 0 0,0 0-1 0 0,0 1 0 0 0,-1-1 0 0 0,1 1 1 0 0,0-1-1 0 0,-1 1 0 0 0,1-1 0 0 0,-1 1 0 0 0,1 0 1 0 0,-1 0-1 0 0,0 0 0 0 0,-1-1 0 0 0,-4 1 49 0 0,5 1-4 0 0,-6-1-55 0 0,2 3 41 0 0,-5 2-47 0 0,10 0-2 0 0,-10 4 47 0 0,10-8-41 0 0,-1 1-15 0 0,-2 11 90 0 0,4-10 296 0 0,31 10 48 0 0,-29-11-418 0 0,-1-1 0 0 0,0 0 1 0 0,1 0-1 0 0,-1 0 0 0 0,0 0 0 0 0,1 0 0 0 0,-1 0 0 0 0,1 0 0 0 0,-1 0 0 0 0,0 0 0 0 0,1-1 1 0 0,-1 1-1 0 0,0 0 0 0 0,2-2 0 0 0,20-12 125 0 0,-5 2-124 0 0,-17 11-1 0 0,1-1 0 0 0,-1 1 0 0 0,1-1 0 0 0,-1 0 1 0 0,1 1-1 0 0,-1-1 0 0 0,0 0 0 0 0,0 0 0 0 0,0 1 0 0 0,0-1 0 0 0,0 0 0 0 0,0 0 0 0 0,-1 0 0 0 0,1 0 0 0 0,-1 0 0 0 0,1-1 0 0 0,-1 1 0 0 0,0 0 0 0 0,0 0 0 0 0,0 0 0 0 0,0 0 1 0 0,0-3-1 0 0,-1 3 13 0 0,0 0 0 0 0,0 1 0 0 0,0-1 0 0 0,0 1 0 0 0,0 0 0 0 0,0-1 0 0 0,0 1 0 0 0,0 0 0 0 0,-2-2 0 0 0,1 1 37 0 0,2 2-38 0 0,-1-1 0 0 0,0 0 0 0 0,0 0 0 0 0,1 1 0 0 0,-1-1 0 0 0,0 1 0 0 0,0-1 0 0 0,0 1 0 0 0,0-1 0 0 0,0 1 0 0 0,0-1 0 0 0,-1 1 0 0 0,-7-5 353 0 0,-10 10 86 0 0,-4 12-463 0 0,18-15 0 0 0,-7 4 0 0 0,10-3 0 0 0,-1-1 0 0 0,2 0 0 0 0,-1 1 0 0 0,0 0 0 0 0,0-1 0 0 0,-1 5 0 0 0,-1 2 0 0 0,1 0 14 0 0,2-7 124 0 0,3-3-170 0 0,7-1 41 0 0,0 1-525 0 0,-8 1 167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10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150 151 1840 0 0,'-2'1'245'0'0,"-7"6"248"0"0,0 1 0 0 0,0 0 0 0 0,0 0 0 0 0,1 1 0 0 0,0 0 0 0 0,1 0-1 0 0,0 1 1 0 0,1 0 0 0 0,0 0 0 0 0,0 1 0 0 0,-6 19 0 0 0,11-28-237 0 0,2 11 520 0 0,-1-12-756 0 0,1 0 0 0 0,0 0 0 0 0,-1 0 0 0 0,1 0 0 0 0,0 0 0 0 0,0 0 0 0 0,0 0 0 0 0,0 0 0 0 0,0 0 1 0 0,0 0-1 0 0,0-1 0 0 0,0 1 0 0 0,0 0 0 0 0,0-1 0 0 0,1 1 0 0 0,-1 0 0 0 0,0-1 0 0 0,0 0 0 0 0,1 1 0 0 0,1-1 0 0 0,4 3 39 0 0,-5-3-51 0 0,1 1 1 0 0,-1-1 0 0 0,1 1-1 0 0,-1-1 1 0 0,1 0 0 0 0,-1 0-1 0 0,1 0 1 0 0,-1 0 0 0 0,1 0-1 0 0,0-1 1 0 0,-1 1 0 0 0,1-1-1 0 0,-1 1 1 0 0,0-1 0 0 0,4-2-1 0 0,4-2 52 0 0,-1 0-1 0 0,14-10 0 0 0,-1 0-15 0 0,-19 14-45 0 0,0-1 1 0 0,-1-1 0 0 0,1 1-1 0 0,-1 0 1 0 0,1 0 0 0 0,-1-1-1 0 0,0 0 1 0 0,0 1 0 0 0,3-6-1 0 0,12-30 12 0 0,-14 31-5 0 0,-2 4 14 0 0,0 0 1 0 0,0 1-1 0 0,0-1 0 0 0,-1 0 0 0 0,1 0 0 0 0,-1 0 1 0 0,0 0-1 0 0,0 0 0 0 0,0 0 0 0 0,0 1 1 0 0,0-1-1 0 0,-1 0 0 0 0,0 0 0 0 0,1 0 1 0 0,-1 0-1 0 0,-1-3 0 0 0,-1 1 22 0 0,0-1-1 0 0,1 1 1 0 0,-2 0 0 0 0,1 1-1 0 0,-1-1 1 0 0,1 0 0 0 0,-6-3-1 0 0,9 7-38 0 0,0 1-1 0 0,0-1 0 0 0,-1 1 0 0 0,1-1 1 0 0,0 1-1 0 0,-1 0 0 0 0,1-1 0 0 0,0 1 1 0 0,-1 0-1 0 0,1-1 0 0 0,-1 1 0 0 0,1 0 1 0 0,-1-1-1 0 0,1 1 0 0 0,-1 0 0 0 0,1 0 1 0 0,0 0-1 0 0,-1-1 0 0 0,1 1 1 0 0,-1 0-1 0 0,1 0 0 0 0,-1 0 0 0 0,0 0 1 0 0,1 0-1 0 0,-1 0 0 0 0,1 0 0 0 0,-1 0 1 0 0,1 0-1 0 0,-1 0 0 0 0,0 1 0 0 0,-1-1 8 0 0,-17 2 101 0 0,12 2-91 0 0,3-1-4 0 0,1 0 18 0 0,0-1 1 0 0,0 1-1 0 0,1 0 0 0 0,-1 0 1 0 0,-2 4-1 0 0,-4 3 91 0 0,2 0-39 0 0,5 19 9 0 0,0-19-30 0 0,5 2-3 0 0,17 11 212 0 0,-18-22-200 0 0,0 0-46 0 0,0-1 1 0 0,0 0 0 0 0,0 1 0 0 0,0-1 0 0 0,0 1-1 0 0,0 0 1 0 0,0 0 0 0 0,0 0 0 0 0,2 1 0 0 0,-3-2-9 0 0,-1 0 1 0 0,1 0 0 0 0,0 0-1 0 0,0 0 1 0 0,0 0 0 0 0,0-1-1 0 0,-1 1 1 0 0,1 0 0 0 0,0 0-1 0 0,0-1 1 0 0,0 1 0 0 0,-1 0 0 0 0,1-1-1 0 0,0 1 1 0 0,-1-1 0 0 0,1 1-1 0 0,1-2 1 0 0,9-8 143 0 0,-9 6-108 0 0,-1 3-41 0 0,0-1 0 0 0,0 0 1 0 0,-1 0-1 0 0,1 0 0 0 0,-1 0 1 0 0,1 0-1 0 0,-1 0 0 0 0,0 0 0 0 0,0 0 1 0 0,0 0-1 0 0,0 0 0 0 0,0-3 0 0 0,0 3-4 0 0,0 0 0 0 0,0 1-1 0 0,1-1 1 0 0,-1 0-1 0 0,-1 1 1 0 0,1-1 0 0 0,0 0-1 0 0,0 1 1 0 0,-1-1 0 0 0,1 0-1 0 0,-1 1 1 0 0,1-1-1 0 0,-1 0 1 0 0,0 1 0 0 0,-1-3-1 0 0,-2-3 26 0 0,3 5-23 0 0,-1-1 1 0 0,0 1-1 0 0,1 0 1 0 0,-1-1 0 0 0,0 1-1 0 0,0 0 1 0 0,-3-2-1 0 0,-4-5 44 0 0,8 8-44 0 0,-1-1 0 0 0,0 1-1 0 0,0 0 1 0 0,1-1 0 0 0,-1 1 0 0 0,0 0 0 0 0,0 0 0 0 0,-4-1-1 0 0,-5-5 90 0 0,9 6-18 0 0,-8 7 126 0 0,7-6-180 0 0,2 1-22 0 0,0-1 0 0 0,-1 0 1 0 0,1 1-1 0 0,0-1 1 0 0,0 1-1 0 0,0-1 0 0 0,0 1 1 0 0,0 0-1 0 0,0 0 1 0 0,0-1-1 0 0,0 1 0 0 0,0 0 1 0 0,0 0-1 0 0,0 0 1 0 0,0 0-1 0 0,0 0 1 0 0,0 1-1 0 0,-1 0-7 0 0,1 0 1 0 0,-1 0-1 0 0,1-1 0 0 0,0 1 1 0 0,0 0-1 0 0,0 0 0 0 0,0 0 1 0 0,0 0-1 0 0,-1 4 0 0 0,1 0-1 0 0,0 1-1 0 0,0 0 0 0 0,1 11 1 0 0,0-6 0 0 0,1 0-15 0 0,6-3-25 0 0,-3-4 70 0 0,0 0 27 0 0,14 8 89 0 0,-6-10-147 0 0,-8-3 20 0 0,1 0 1 0 0,0-1 0 0 0,0 0-1 0 0,-1 0 1 0 0,1-1-1 0 0,0 1 1 0 0,-1-1-1 0 0,0 0 1 0 0,1 0-1 0 0,-1 0 1 0 0,0-1-1 0 0,0 1 1 0 0,0-1 0 0 0,0 0-1 0 0,0 0 1 0 0,3-5-1 0 0,-1 1 26 0 0,0 0-1 0 0,0 0 0 0 0,-1-1 0 0 0,0 0 1 0 0,0 0-1 0 0,-1 0 0 0 0,7-16 1 0 0,-10 20-28 0 0,0-1 1 0 0,0 1-1 0 0,0-1 1 0 0,-1 1-1 0 0,1-1 1 0 0,-1 0 0 0 0,0 1-1 0 0,0-1 1 0 0,-1 0-1 0 0,0 1 1 0 0,1-1-1 0 0,-1 1 1 0 0,-3-8 0 0 0,3 9-3 0 0,-1 0 1 0 0,1-1 0 0 0,-1 1-1 0 0,1 0 1 0 0,-1 0 0 0 0,0-1-1 0 0,-1 2 1 0 0,1-1 0 0 0,0 0-1 0 0,-1 0 1 0 0,0 1 0 0 0,0-1-1 0 0,1 1 1 0 0,-1 0 0 0 0,0 0-1 0 0,-1 0 1 0 0,-3-2 0 0 0,5 4-9 0 0,1 0 0 0 0,-1-1 1 0 0,0 1-1 0 0,0 0 1 0 0,0 0-1 0 0,1 0 1 0 0,-1 0-1 0 0,0 0 1 0 0,0 0-1 0 0,0 1 1 0 0,1-1-1 0 0,-1 0 1 0 0,0 1-1 0 0,0 0 1 0 0,1-1-1 0 0,-1 1 1 0 0,0 0-1 0 0,1 0 1 0 0,-1 0-1 0 0,1 0 1 0 0,-1 0-1 0 0,1 0 1 0 0,0 0-1 0 0,-1 1 0 0 0,1-1 1 0 0,-2 2-1 0 0,1 1-6 0 0,-1-1 0 0 0,0 0-1 0 0,1 1 1 0 0,0-1-1 0 0,0 1 1 0 0,0 0 0 0 0,0-1-1 0 0,1 1 1 0 0,-3 8 0 0 0,3-5 0 0 0,-1 0 1 0 0,1 0-1 0 0,1 0 1 0 0,-1 0-1 0 0,1 0 1 0 0,1 0-1 0 0,-1 0 1 0 0,1 0-1 0 0,0 0 1 0 0,1 0-1 0 0,0-1 1 0 0,0 1-1 0 0,0 0 1 0 0,1-1-1 0 0,5 10 1 0 0,-7-14-3 0 0,0-1 0 0 0,0 1 0 0 0,0 0 0 0 0,0-1 0 0 0,0 1 0 0 0,0-1 0 0 0,1 1 0 0 0,-1-1 0 0 0,0 0 0 0 0,1 0 0 0 0,-1 1 0 0 0,1-1 0 0 0,0 0 0 0 0,-1 0 0 0 0,1-1 0 0 0,0 1 0 0 0,0 0 0 0 0,-1 0 0 0 0,1-1 0 0 0,0 1 0 0 0,3 0 0 0 0,-2-1 19 0 0,-1 0 0 0 0,1 0 1 0 0,0 0-1 0 0,-1 0 0 0 0,1 0 0 0 0,-1 0 0 0 0,1-1 0 0 0,0 1 0 0 0,-1-1 0 0 0,1 0 0 0 0,-1 0 1 0 0,1 0-1 0 0,-1 0 0 0 0,0 0 0 0 0,0 0 0 0 0,1-1 0 0 0,-1 1 0 0 0,0-1 0 0 0,0 0 0 0 0,0 1 1 0 0,0-1-1 0 0,-1 0 0 0 0,1 0 0 0 0,0 0 0 0 0,-1 0 0 0 0,1 0 0 0 0,-1-1 0 0 0,2-2 1 0 0,10-23 141 0 0,-12 23-146 0 0,0 1 1 0 0,-1 0-1 0 0,0-1 1 0 0,0 1-1 0 0,0-1 1 0 0,0 1-1 0 0,-1 0 1 0 0,1-1 0 0 0,-1 1-1 0 0,0 0 1 0 0,-1 0-1 0 0,1-1 1 0 0,-1 1-1 0 0,0 0 1 0 0,-4-6-1 0 0,4 6-3 0 0,-1 0 0 0 0,0-1 0 0 0,0 1 0 0 0,-1 1 0 0 0,1-1 0 0 0,-1 0 0 0 0,0 1 0 0 0,0 0 0 0 0,0 0 0 0 0,0 0 0 0 0,-1 0 0 0 0,1 0 0 0 0,-8-2 0 0 0,10 5-7 0 0,0-1-1 0 0,0 1 1 0 0,0-1 0 0 0,0 1-1 0 0,0 0 1 0 0,0 0-1 0 0,0 0 1 0 0,0 0-1 0 0,0 1 1 0 0,0-1 0 0 0,0 0-1 0 0,0 1 1 0 0,0-1-1 0 0,0 1 1 0 0,0 0 0 0 0,0 0-1 0 0,1 0 1 0 0,-1 0-1 0 0,0 0 1 0 0,0 0 0 0 0,1 0-1 0 0,-3 2 1 0 0,1 0-5 0 0,1-1 1 0 0,-1 1 0 0 0,1-1-1 0 0,0 1 1 0 0,0 0-1 0 0,0 0 1 0 0,0-1 0 0 0,1 2-1 0 0,-1-1 1 0 0,1 0-1 0 0,0 0 1 0 0,-2 5-1 0 0,2-4-4 0 0,1 0 0 0 0,0 0 0 0 0,-1-1 0 0 0,1 1 0 0 0,0 0 0 0 0,1 0 0 0 0,-1 0 0 0 0,1 0 0 0 0,2 6 0 0 0,0-1 1 0 0,1 0-1 0 0,8 14 0 0 0,-11-20 3 0 0,1-1-1 0 0,-1 1 0 0 0,1-1 1 0 0,0 1-1 0 0,-1-1 0 0 0,1 0 1 0 0,0 0-1 0 0,0 0 0 0 0,1 0 1 0 0,3 3-1 0 0,2 1-21 0 0,3 3 13 0 0,2-3 11 0 0,-9-5 0 0 0,-1-1 0 0 0,-1 1 0 0 0,1-1 0 0 0,0 0 0 0 0,0 1 0 0 0,0-1 0 0 0,-1-1 0 0 0,1 1 0 0 0,0 0 0 0 0,5-2 0 0 0,-6 2 6 0 0,0 0 0 0 0,1-1 0 0 0,-1 1 0 0 0,0-1 0 0 0,0 1 0 0 0,0-1-1 0 0,0 0 1 0 0,0 0 0 0 0,0 0 0 0 0,0 0 0 0 0,-1 0 0 0 0,1 0-1 0 0,0-1 1 0 0,0 1 0 0 0,-1-1 0 0 0,1 1 0 0 0,-1-1 0 0 0,1 1 0 0 0,-1-1-1 0 0,0 0 1 0 0,0 0 0 0 0,0 0 0 0 0,0 0 0 0 0,0 0 0 0 0,0 0-1 0 0,0 0 1 0 0,0 0 0 0 0,-1 0 0 0 0,1 0 0 0 0,-1 0 0 0 0,0 0-1 0 0,0 0 1 0 0,0-1 0 0 0,0-2 0 0 0,0-1 11 0 0,-1 1-1 0 0,1 0 1 0 0,-1 0 0 0 0,-1 0-1 0 0,1 0 1 0 0,-1 0-1 0 0,0 0 1 0 0,0 0 0 0 0,0 0-1 0 0,-1 1 1 0 0,1-1 0 0 0,-1 1-1 0 0,-5-7 1 0 0,2 5 2 0 0,-1-1 1 0 0,1 0-1 0 0,-1 1 1 0 0,0 1-1 0 0,-11-8 1 0 0,16 12-19 0 0,0 0 0 0 0,-1 0-1 0 0,1 0 1 0 0,0 0 0 0 0,0 0 0 0 0,0 1 0 0 0,-1-1 0 0 0,1 1-1 0 0,0 0 1 0 0,-1-1 0 0 0,1 1 0 0 0,0 0 0 0 0,-1 0 0 0 0,1 1-1 0 0,-1-1 1 0 0,1 0 0 0 0,0 1 0 0 0,0 0 0 0 0,-1-1 0 0 0,1 1-1 0 0,0 0 1 0 0,0 0 0 0 0,0 0 0 0 0,0 0 0 0 0,-4 3-1 0 0,-8 4 0 0 0,12-7 0 0 0,0 0 0 0 0,0 0 0 0 0,0 0 0 0 0,0 1 0 0 0,0-1 0 0 0,1 0 0 0 0,-4 3 0 0 0,2 0-1 0 0,0-1 0 0 0,0 1-1 0 0,0 0 1 0 0,1-1-1 0 0,-1 1 1 0 0,1 0-1 0 0,0 0 1 0 0,0 1-1 0 0,-1 5 1 0 0,-3 2-57 0 0,6-11 57 0 0,-1 0-1 0 0,1 0 1 0 0,-1 0 0 0 0,1 1 0 0 0,-1-1-1 0 0,1 0 1 0 0,0 0 0 0 0,-1 0-1 0 0,1 0 1 0 0,0 0 0 0 0,0 3 0 0 0,0-1-7 0 0,1 0 0 0 0,0 0 0 0 0,0 0 0 0 0,0 0 0 0 0,0 0 0 0 0,0 0 0 0 0,3 4-1 0 0,-2-4 9 0 0,-1 0 0 0 0,0-1 0 0 0,1 1 0 0 0,0-1 0 0 0,-1 0 0 0 0,1 0 0 0 0,0 1 0 0 0,0-1 0 0 0,0-1 0 0 0,4 4 0 0 0,5 1 0 0 0,0-1 0 0 0,14 5 0 0 0,-24-10 0 0 0,1 1 0 0 0,0-1 0 0 0,0 1-1 0 0,0-1 1 0 0,0 1 0 0 0,0-1-1 0 0,0 0 1 0 0,0 0 0 0 0,0 0-1 0 0,0 0 1 0 0,0 0-1 0 0,0 0 1 0 0,0 0 0 0 0,0-1-1 0 0,0 1 1 0 0,0-1 0 0 0,0 0-1 0 0,0 1 1 0 0,2-2-1 0 0,2-2 14 0 0,-1 1 0 0 0,0-1-1 0 0,0 0 1 0 0,6-6-1 0 0,-2 2 71 0 0,-5 1-40 0 0,-3 3-33 0 0,-1-1-1 0 0,0 0 1 0 0,-1 0 0 0 0,1 1-1 0 0,-1-1 1 0 0,0 0 0 0 0,0 0-1 0 0,-1 1 1 0 0,1-1 0 0 0,-1 1-1 0 0,0-1 1 0 0,0 1 0 0 0,0 0 0 0 0,-1 0-1 0 0,0 0 1 0 0,0 0 0 0 0,0 0-1 0 0,0 1 1 0 0,0-1 0 0 0,-1 1-1 0 0,-5-4 1 0 0,7 5-8 0 0,1 1 1 0 0,-1 0-1 0 0,0 0 0 0 0,0 0 1 0 0,0 0-1 0 0,0 1 0 0 0,0-1 1 0 0,0 0-1 0 0,0 1 0 0 0,-1-1 0 0 0,1 1 1 0 0,0 0-1 0 0,0 0 0 0 0,0 0 1 0 0,0 0-1 0 0,-1 0 0 0 0,1 0 1 0 0,0 1-1 0 0,0-1 0 0 0,0 1 0 0 0,0-1 1 0 0,0 1-1 0 0,0 0 0 0 0,0 0 1 0 0,0 0-1 0 0,0 0 0 0 0,0 0 1 0 0,0 0-1 0 0,-2 3 0 0 0,-1 0-19 0 0,1 0 0 0 0,1 1 0 0 0,-1-1 0 0 0,1 1-1 0 0,-1 0 1 0 0,1 0 0 0 0,1 0 0 0 0,-4 9 0 0 0,5-11 11 0 0,1 0 0 0 0,-1 0 1 0 0,1 0-1 0 0,0 0 0 0 0,0 1 1 0 0,0-1-1 0 0,1 0 0 0 0,-1 0 0 0 0,1 0 1 0 0,-1 0-1 0 0,1 0 0 0 0,0 0 1 0 0,0 0-1 0 0,1 0 0 0 0,2 5 1 0 0,-1 0-22 0 0,-1-5 24 0 0,-1 0 0 0 0,1-1 0 0 0,0 1 0 0 0,0 0-1 0 0,0-1 1 0 0,1 1 0 0 0,-1-1 0 0 0,0 0 0 0 0,1 1-1 0 0,-1-1 1 0 0,1 0 0 0 0,0-1 0 0 0,0 1 0 0 0,0 0-1 0 0,0-1 1 0 0,0 0 0 0 0,0 0 0 0 0,0 0 0 0 0,0 0-1 0 0,5 1 1 0 0,-4-1 3 0 0,1-1 1 0 0,-1 1-1 0 0,1-1 0 0 0,-1 0 0 0 0,1 0 1 0 0,-1 0-1 0 0,1-1 0 0 0,-1 1 0 0 0,1-1 0 0 0,-1 0 1 0 0,0-1-1 0 0,1 1 0 0 0,-1-1 0 0 0,7-3 0 0 0,7-6-2 0 0,-9 7 5 0 0,-1-1 0 0 0,0-1 0 0 0,0 1 0 0 0,-1-1 0 0 0,10-9 1 0 0,-16 13 3 0 0,1 0-1 0 0,0 0 1 0 0,-1-1 0 0 0,1 1 0 0 0,-1 0 0 0 0,0-1 0 0 0,0 1 0 0 0,0-1 0 0 0,0 1-1 0 0,0-1 1 0 0,-1 1 0 0 0,1-1 0 0 0,-1 0 0 0 0,1 1 0 0 0,-1-1 0 0 0,0 0 0 0 0,0 1 0 0 0,0-1-1 0 0,-1 0 1 0 0,1 0 0 0 0,-1 1 0 0 0,1-1 0 0 0,-2-4 0 0 0,-1 1 3 0 0,0 0 1 0 0,-1 0 0 0 0,0 0-1 0 0,1 1 1 0 0,-2-1 0 0 0,1 1-1 0 0,-1 0 1 0 0,1 0 0 0 0,-1 0-1 0 0,-1 1 1 0 0,1 0 0 0 0,-8-5-1 0 0,10 7-7 0 0,-1 0-1 0 0,1 1 0 0 0,-1-1 0 0 0,0 1 1 0 0,1 0-1 0 0,-1-1 0 0 0,0 2 0 0 0,0-1 0 0 0,0 0 1 0 0,0 1-1 0 0,0 0 0 0 0,0 0 0 0 0,0 0 1 0 0,0 0-1 0 0,1 1 0 0 0,-1-1 0 0 0,0 1 0 0 0,0 0 1 0 0,0 0-1 0 0,0 1 0 0 0,1-1 0 0 0,-1 1 1 0 0,-4 2-1 0 0,0 2-17 0 0,0-1 0 0 0,0 1 0 0 0,1 0 0 0 0,0 1 1 0 0,0 0-1 0 0,0 0 0 0 0,1 1 0 0 0,0 0 0 0 0,0 0 0 0 0,-5 10 1 0 0,9-12 1 0 0,-1 0 1 0 0,1-1-1 0 0,-1 1 1 0 0,2 0 0 0 0,-1 0-1 0 0,1 0 1 0 0,0 0 0 0 0,0 1-1 0 0,0-1 1 0 0,1 0 0 0 0,0 0-1 0 0,1 0 1 0 0,-1 1 0 0 0,1-1-1 0 0,0 0 1 0 0,4 11-1 0 0,-3-11 7 0 0,1 0-1 0 0,-1 0 0 0 0,1-1 0 0 0,1 1 0 0 0,-1-1 0 0 0,1 0 0 0 0,0 0 0 0 0,0 0 0 0 0,6 5 0 0 0,-7-7 7 0 0,0 0 1 0 0,1-1-1 0 0,-1 1 1 0 0,1-1-1 0 0,0 0 0 0 0,0 0 1 0 0,0 0-1 0 0,-1-1 0 0 0,2 1 1 0 0,-1-1-1 0 0,0 0 0 0 0,0 0 1 0 0,0 0-1 0 0,8 0 0 0 0,-7-2 6 0 0,0 0 0 0 0,0 0 0 0 0,-1 0-1 0 0,1 0 1 0 0,0-1 0 0 0,-1 0 0 0 0,1 0-1 0 0,-1 0 1 0 0,0-1 0 0 0,0 1 0 0 0,0-1-1 0 0,5-4 1 0 0,-4 2 11 0 0,-1 0 0 0 0,0 0-1 0 0,0 0 1 0 0,0-1 0 0 0,0 1 0 0 0,-1-1-1 0 0,0 0 1 0 0,0 0 0 0 0,-1 0 0 0 0,1 0 0 0 0,-1 0-1 0 0,-1-1 1 0 0,2-7 0 0 0,-3 8-5 0 0,-1 0-1 0 0,1 0 1 0 0,-1 0 0 0 0,0 0 0 0 0,-1 0-1 0 0,0 1 1 0 0,0-1 0 0 0,0 0-1 0 0,0 1 1 0 0,-1 0 0 0 0,-6-10 0 0 0,-2 0 29 0 0,-1 1 1 0 0,-20-20 0 0 0,22 25-26 0 0,8 7-17 0 0,-1-1-1 0 0,0 1 0 0 0,0 0 1 0 0,0 0-1 0 0,0 0 0 0 0,0 0 1 0 0,0 1-1 0 0,-1-1 0 0 0,1 1 1 0 0,-1 0-1 0 0,1 0 0 0 0,-1 0 1 0 0,1 0-1 0 0,-1 1 0 0 0,1-1 1 0 0,-1 1-1 0 0,0 0 0 0 0,1 0 1 0 0,-1 0-1 0 0,0 1 0 0 0,1-1 1 0 0,-1 1-1 0 0,1 0 0 0 0,-5 1 1 0 0,1 1-13 0 0,1-1 1 0 0,0 1-1 0 0,0 0 1 0 0,0 1-1 0 0,0 0 1 0 0,0 0-1 0 0,0 0 1 0 0,1 0-1 0 0,0 1 0 0 0,0 0 1 0 0,-8 10-1 0 0,9-9 0 0 0,-1 1-1 0 0,1 0 0 0 0,0 0 0 0 0,0 0 0 0 0,1 0 0 0 0,-4 13 0 0 0,6-16 7 0 0,0 0 1 0 0,1 0-1 0 0,-1 0 1 0 0,1 0-1 0 0,0 1 1 0 0,0-1-1 0 0,0 0 1 0 0,0 0-1 0 0,1 0 1 0 0,-1 0-1 0 0,1 0 1 0 0,0 0-1 0 0,1 0 1 0 0,2 7-1 0 0,0-3 6 0 0,0 0 0 0 0,1-1 0 0 0,-1 0 0 0 0,1 0 0 0 0,7 7 0 0 0,-10-12 2 0 0,0 1 1 0 0,1-1 0 0 0,-1 0 0 0 0,1 0-1 0 0,0-1 1 0 0,0 1 0 0 0,-1 0 0 0 0,1-1-1 0 0,0 0 1 0 0,0 1 0 0 0,1-1-1 0 0,-1-1 1 0 0,0 1 0 0 0,0 0 0 0 0,0-1-1 0 0,7 1 1 0 0,-3-2 15 0 0,-1 1-1 0 0,1-1 1 0 0,0-1-1 0 0,-1 1 0 0 0,1-1 1 0 0,-1 0-1 0 0,0-1 1 0 0,0 1-1 0 0,0-1 1 0 0,0-1-1 0 0,0 1 1 0 0,0-1-1 0 0,-1 0 1 0 0,0 0-1 0 0,0 0 1 0 0,0-1-1 0 0,0 0 1 0 0,-1 0-1 0 0,0 0 0 0 0,0-1 1 0 0,0 1-1 0 0,0-1 1 0 0,-1 0-1 0 0,4-11 1 0 0,-5 13-4 0 0,-1-1 0 0 0,1 1 0 0 0,-1-1 0 0 0,-1 0 0 0 0,1 1 0 0 0,-1-1 1 0 0,1 0-1 0 0,-1 0 0 0 0,-1 1 0 0 0,1-1 0 0 0,-1 0 0 0 0,1 0 0 0 0,-3-5 0 0 0,0 1 17 0 0,-1 0 0 0 0,0 1-1 0 0,0 0 1 0 0,0-1-1 0 0,-11-13 1 0 0,12 19-24 0 0,1 0 0 0 0,-1 1 0 0 0,0-1 0 0 0,0 1 0 0 0,0-1 0 0 0,0 1 0 0 0,0 0 1 0 0,0 0-1 0 0,-1 1 0 0 0,1-1 0 0 0,-1 1 0 0 0,1-1 0 0 0,-1 1 0 0 0,0 0 0 0 0,1 1 0 0 0,-1-1 0 0 0,0 0 0 0 0,1 1 0 0 0,-1 0 0 0 0,0 0 0 0 0,0 0 0 0 0,0 1 0 0 0,1-1 0 0 0,-1 1 0 0 0,0 0 0 0 0,1 0 0 0 0,-5 1 0 0 0,-9 5-7 0 0,13-6 0 0 0,-1 1 0 0 0,1 0 1 0 0,0 0-1 0 0,-1 0 0 0 0,1 0 0 0 0,0 1 1 0 0,0-1-1 0 0,0 1 0 0 0,1 0 0 0 0,-1 0 1 0 0,1 1-1 0 0,-1-1 0 0 0,1 1 0 0 0,0 0 1 0 0,-3 6-1 0 0,7-7-165 0 0,28 18-1485 0 0,-10-12-4202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12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145 67 1840 0 0,'0'0'3998'0'0,"-14"0"-3107"0"0,0-1-388 0 0,12 1-390 0 0,0-1 1 0 0,0 1-1 0 0,0 0 1 0 0,1 0-1 0 0,-1 0 0 0 0,0 0 1 0 0,0 0-1 0 0,0 0 1 0 0,0 1-1 0 0,1-1 1 0 0,-1 0-1 0 0,0 1 0 0 0,0 0 1 0 0,1-1-1 0 0,-1 1 1 0 0,0 0-1 0 0,1 0 1 0 0,-1 0-1 0 0,1 0 1 0 0,-1 0-1 0 0,1 0 0 0 0,-1 0 1 0 0,1 1-1 0 0,-2 1 1 0 0,-4 4-19 0 0,6-5-82 0 0,-1-1 1 0 0,1 1 0 0 0,0 0 0 0 0,-1-1 0 0 0,1 1 0 0 0,0 0-1 0 0,0 0 1 0 0,-1 3 0 0 0,1 0 31 0 0,0 0 1 0 0,0 0-1 0 0,0 0 1 0 0,1 0-1 0 0,0 8 1 0 0,0-12-28 0 0,0 0 1 0 0,0 1 0 0 0,0-1-1 0 0,1 1 1 0 0,-1-1 0 0 0,0 0-1 0 0,1 1 1 0 0,-1-1 0 0 0,1 0-1 0 0,-1 0 1 0 0,1 1 0 0 0,0-1-1 0 0,0 0 1 0 0,-1 0 0 0 0,1 0-1 0 0,0 0 1 0 0,0 0 0 0 0,0 0-1 0 0,0 0 1 0 0,0 0 0 0 0,1 0-1 0 0,-1 0 1 0 0,0-1 0 0 0,0 1-1 0 0,0 0 1 0 0,3 0 0 0 0,-1 1 53 0 0,5 4-12 0 0,-5-6-57 0 0,1 1 0 0 0,-1-1 0 0 0,1 0 1 0 0,-1 1-1 0 0,1-2 0 0 0,5 1 0 0 0,9-3 87 0 0,-15 0-67 0 0,0 1-2 0 0,4-1 21 0 0,0 0 1 0 0,0 0 0 0 0,-1 0-1 0 0,0-1 1 0 0,1 0-1 0 0,-1 0 1 0 0,9-9 0 0 0,-12 10-40 0 0,-1 0 1 0 0,1 0-1 0 0,-1 0 1 0 0,1 0-1 0 0,-1 0 1 0 0,0 0-1 0 0,0-1 0 0 0,-1 1 1 0 0,1-1-1 0 0,-1 1 1 0 0,1-1-1 0 0,-1 0 1 0 0,0 1-1 0 0,0-1 1 0 0,-1 0-1 0 0,1-5 1 0 0,-1 7 0 0 0,0 1 0 0 0,0-1 0 0 0,0 1 1 0 0,0-1-1 0 0,-1 0 0 0 0,1 1 1 0 0,-1-1-1 0 0,1 1 0 0 0,-1-1 0 0 0,1 1 1 0 0,-1-1-1 0 0,0 1 0 0 0,0-1 1 0 0,1 1-1 0 0,-1 0 0 0 0,0-1 0 0 0,0 1 1 0 0,0 0-1 0 0,-1 0 0 0 0,1 0 1 0 0,0 0-1 0 0,0 0 0 0 0,-1 0 0 0 0,1 0 1 0 0,0 0-1 0 0,-1 1 0 0 0,1-1 0 0 0,-1 0 1 0 0,1 1-1 0 0,-1-1 0 0 0,0 1 1 0 0,1 0-1 0 0,-1-1 0 0 0,1 1 0 0 0,-3 0 1 0 0,1 0 4 0 0,-1 0 0 0 0,1 0 1 0 0,-1 0-1 0 0,1 0 0 0 0,0 1 0 0 0,-1-1 1 0 0,1 1-1 0 0,-1 0 0 0 0,1 0 1 0 0,0 1-1 0 0,0-1 0 0 0,0 1 0 0 0,-1-1 1 0 0,1 1-1 0 0,1 0 0 0 0,-4 2 1 0 0,-7 7-13 0 0,10-9 21 0 0,0 1 1 0 0,0-1-1 0 0,1 1 1 0 0,-1-1-1 0 0,0 1 0 0 0,1 0 1 0 0,0 0-1 0 0,0 0 0 0 0,0 0 1 0 0,0 0-1 0 0,0 0 0 0 0,-1 5 1 0 0,-6 16 134 0 0,5-14-58 0 0,1 0 0 0 0,-4 14-1 0 0,7-21-69 0 0,-1 1-1 0 0,1-1 0 0 0,0 1 1 0 0,0-1-1 0 0,0 1 0 0 0,0-1 0 0 0,1 0 1 0 0,-1 1-1 0 0,1-1 0 0 0,0 0 1 0 0,1 5-1 0 0,0-5 3 0 0,0 0 1 0 0,0 0-1 0 0,0 0 1 0 0,0 0-1 0 0,0-1 1 0 0,0 1-1 0 0,1-1 1 0 0,-1 0-1 0 0,1 1 1 0 0,0-1-1 0 0,-1 0 1 0 0,7 2-1 0 0,-7-3 13 0 0,1 0 1 0 0,0-1-1 0 0,0 1 0 0 0,0-1 0 0 0,0 0 0 0 0,0 0 0 0 0,0 0 0 0 0,5-1 1 0 0,1 0 27 0 0,-3 0-57 0 0,1 1 1 0 0,-1-1-1 0 0,0-1 1 0 0,0 1-1 0 0,0-1 1 0 0,-1 0-1 0 0,9-4 1 0 0,-2 0 26 0 0,0 0 0 0 0,13-11 0 0 0,-21 14-32 0 0,0 0-1 0 0,0-1 1 0 0,0 1-1 0 0,-1-1 1 0 0,1 0-1 0 0,-1-1 1 0 0,0 1-1 0 0,0 0 1 0 0,-1-1-1 0 0,1 0 1 0 0,-1 1-1 0 0,0-1 0 0 0,0 0 1 0 0,-1 0-1 0 0,2-8 1 0 0,-2 9-3 0 0,-1 0 0 0 0,1 0 0 0 0,-1 0 0 0 0,0 0 1 0 0,0 0-1 0 0,0 0 0 0 0,-1 0 0 0 0,0 0 0 0 0,1 0 0 0 0,-1 0 0 0 0,-1 1 0 0 0,1-1 1 0 0,0 0-1 0 0,-1 0 0 0 0,0 1 0 0 0,0-1 0 0 0,0 1 0 0 0,0 0 0 0 0,-1 0 0 0 0,-5-6 1 0 0,2 4-4 0 0,0 0 0 0 0,-1 0 0 0 0,0 1 0 0 0,0 0 0 0 0,0 0 0 0 0,-1 1 0 0 0,1-1 0 0 0,-11-1 0 0 0,5 1 0 0 0,1 1 0 0 0,-1 1 0 0 0,0 0 0 0 0,-19 0 0 0 0,28 2 10 0 0,0 1 1 0 0,0-1-1 0 0,0 1 1 0 0,-1 0-1 0 0,1 0 1 0 0,0 0-1 0 0,0 0 1 0 0,1 1-1 0 0,-1 0 1 0 0,-6 3 0 0 0,0 1 27 0 0,1 1 1 0 0,-13 12 0 0 0,20-16-37 0 0,0-1 1 0 0,0 1 0 0 0,0 0-1 0 0,0-1 1 0 0,0 1 0 0 0,0 0-1 0 0,1 0 1 0 0,-1 0 0 0 0,1 1-1 0 0,0-1 1 0 0,0 0 0 0 0,0 0-1 0 0,1 1 1 0 0,-1-1 0 0 0,1 1-1 0 0,0-1 1 0 0,-1 0 0 0 0,2 1-1 0 0,-1-1 1 0 0,0 1 0 0 0,1-1-1 0 0,-1 0 1 0 0,3 5 0 0 0,-2-3 1 0 0,0 0 0 0 0,1 0 0 0 0,0-1 0 0 0,0 1 0 0 0,0-1 0 0 0,1 0 0 0 0,0 0 0 0 0,-1 0 0 0 0,1 0 0 0 0,1 0 0 0 0,-1-1 0 0 0,0 1 0 0 0,1-1 0 0 0,0 0 0 0 0,8 6 0 0 0,-9-7 6 0 0,0 0 0 0 0,1-1 1 0 0,-1 1-1 0 0,1-1 0 0 0,-1 1 1 0 0,1-1-1 0 0,0 0 0 0 0,0-1 1 0 0,-1 1-1 0 0,1-1 0 0 0,0 1 1 0 0,0-1-1 0 0,0 0 1 0 0,0 0-1 0 0,-1-1 0 0 0,6 0 1 0 0,25-6 51 0 0,-27 6-43 0 0,0 0 1 0 0,0 0-1 0 0,0-1 0 0 0,0 0 0 0 0,0 0 1 0 0,12-7-1 0 0,-8 3 1 0 0,13-7 49 0 0,-23 13-64 0 0,0-1 0 0 0,0 0 0 0 0,0 0 0 0 0,0 0 0 0 0,0 0-1 0 0,0 0 1 0 0,0 0 0 0 0,-1 0 0 0 0,1 0 0 0 0,0 0 0 0 0,0 0 0 0 0,-1 0 0 0 0,1-1 0 0 0,-1 1 0 0 0,2-2 0 0 0,2-16 62 0 0,-2 14-57 0 0,-1 0 1 0 0,0 0 0 0 0,0 0-1 0 0,0-7 1 0 0,-1 8-7 0 0,0 1-1 0 0,-1-1 1 0 0,1 1 0 0 0,-1-1 0 0 0,0 0-1 0 0,0 1 1 0 0,0-1 0 0 0,0 1 0 0 0,-1 0-1 0 0,1-1 1 0 0,-1 1 0 0 0,0 0-1 0 0,0 0 1 0 0,0 0 0 0 0,0 0 0 0 0,-1 0-1 0 0,1 1 1 0 0,-1-1 0 0 0,0 1 0 0 0,0 0-1 0 0,-5-4 1 0 0,5 4-8 0 0,0 1 0 0 0,1-1 0 0 0,-1 1 0 0 0,0 0-1 0 0,0 0 1 0 0,0 0 0 0 0,0 1 0 0 0,0-1 0 0 0,-1 1 0 0 0,1-1 0 0 0,0 1-1 0 0,0 0 1 0 0,0 0 0 0 0,0 1 0 0 0,0-1 0 0 0,0 0 0 0 0,-1 1 0 0 0,1 0 0 0 0,0 0-1 0 0,0 0 1 0 0,1 0 0 0 0,-1 0 0 0 0,0 1 0 0 0,0-1 0 0 0,-2 3 0 0 0,-8 5-36 0 0,0 1 1 0 0,1 1-1 0 0,-14 14 1 0 0,23-22 48 0 0,-1 1 0 0 0,1 0 0 0 0,0 0 0 0 0,1 0 0 0 0,-1 1 0 0 0,1-1 0 0 0,0 0 0 0 0,0 1 0 0 0,0 0 0 0 0,1-1 0 0 0,-1 1 0 0 0,1 0 0 0 0,0 0 0 0 0,0 8 0 0 0,1-12-7 0 0,-1 0 0 0 0,1 0 0 0 0,0 1 0 0 0,0-1-1 0 0,0 0 1 0 0,0 0 0 0 0,0 1 0 0 0,1-1 0 0 0,-1 0 0 0 0,0 0 0 0 0,0 1 0 0 0,1-1 0 0 0,-1 0 0 0 0,1 0-1 0 0,-1 0 1 0 0,1 0 0 0 0,0 0 0 0 0,0 2 0 0 0,2 2 26 0 0,-1-3-21 0 0,-1 0-1 0 0,1 0 1 0 0,-1 0 0 0 0,1 0 0 0 0,0 0-1 0 0,-1 0 1 0 0,1 0 0 0 0,0-1 0 0 0,0 1-1 0 0,0-1 1 0 0,1 1 0 0 0,-1-1 0 0 0,0 0-1 0 0,0 0 1 0 0,1 0 0 0 0,-1 0 0 0 0,1 0-1 0 0,-1 0 1 0 0,1-1 0 0 0,-1 1 0 0 0,1-1-1 0 0,-1 0 1 0 0,1 1 0 0 0,0-1-1 0 0,-1-1 1 0 0,1 1 0 0 0,-1 0 0 0 0,1-1-1 0 0,-1 1 1 0 0,1-1 0 0 0,-1 0 0 0 0,1 1-1 0 0,2-3 1 0 0,42-14 361 0 0,-26 9-347 0 0,5-5 29 0 0,-24 12-49 0 0,-1 0 0 0 0,1 0 0 0 0,-1 0 0 0 0,0-1 0 0 0,0 1 0 0 0,0 0 0 0 0,0-1 0 0 0,0 1 0 0 0,0-1 0 0 0,0 1 0 0 0,0-1 0 0 0,0 0 0 0 0,-1 1 0 0 0,2-4 0 0 0,4-13 1 0 0,-5 16 1 0 0,0 0-1 0 0,0-1 1 0 0,0 1 0 0 0,0 0 0 0 0,-1 0 0 0 0,1-1 0 0 0,-1 1-1 0 0,0-1 1 0 0,1 1 0 0 0,-1 0 0 0 0,0-1 0 0 0,0 1 0 0 0,-1-1-1 0 0,1 1 1 0 0,0 0 0 0 0,-1-1 0 0 0,-1-3 0 0 0,0 2 13 0 0,0 0 0 0 0,-1 0 1 0 0,1 0-1 0 0,-1 0 0 0 0,0 0 0 0 0,0 1 0 0 0,-1-1 1 0 0,1 1-1 0 0,-5-3 0 0 0,7 4-16 0 0,-1 1 0 0 0,1 0-1 0 0,-1 0 1 0 0,0 0 0 0 0,0-1-1 0 0,0 1 1 0 0,0 1 0 0 0,0-1-1 0 0,0 0 1 0 0,0 0 0 0 0,0 1-1 0 0,0-1 1 0 0,0 1 0 0 0,0 0-1 0 0,0 0 1 0 0,0 0-1 0 0,0 0 1 0 0,0 0 0 0 0,0 0-1 0 0,0 0 1 0 0,0 0 0 0 0,-3 2 0 0 0,-23 6-165 0 0,25-8 147 0 0,-1 1 0 0 0,1 0 0 0 0,-1 0 0 0 0,1 0 0 0 0,-1 0 0 0 0,1 1 0 0 0,0-1 0 0 0,-1 1 0 0 0,-5 4 1 0 0,-3 5-41 0 0,7-7 70 0 0,0 1 0 0 0,0-1 0 0 0,0 1 0 0 0,1 0 0 0 0,-6 8 0 0 0,4-3 31 0 0,4-7-41 0 0,0 0-1 0 0,0 0 0 0 0,0 0 0 0 0,1 1 0 0 0,-1-1 1 0 0,1 1-1 0 0,0-1 0 0 0,0 1 0 0 0,0-1 0 0 0,0 1 0 0 0,1 0 1 0 0,-1 5-1 0 0,1-5 5 0 0,0 1 0 0 0,0 0 0 0 0,1-1 1 0 0,0 1-1 0 0,0 0 0 0 0,0-1 0 0 0,0 1 0 0 0,1-1 1 0 0,-1 1-1 0 0,1-1 0 0 0,0 0 0 0 0,4 6 0 0 0,-3-7 6 0 0,-1 0 0 0 0,0-1 0 0 0,1 1 0 0 0,0-1 0 0 0,0 1 0 0 0,0-1 0 0 0,0 0-1 0 0,0 0 1 0 0,0 0 0 0 0,0 0 0 0 0,1-1 0 0 0,-1 1 0 0 0,1-1 0 0 0,-1 0 0 0 0,7 1 0 0 0,-4-2-7 0 0,0 0 0 0 0,1 0 1 0 0,-1-1-1 0 0,0 0 0 0 0,-1 0 1 0 0,1-1-1 0 0,0 1 0 0 0,0-1 1 0 0,0-1-1 0 0,-1 1 0 0 0,6-4 1 0 0,-4 2 8 0 0,0 0 1 0 0,0 0-1 0 0,0 0 1 0 0,-1-1-1 0 0,10-9 1 0 0,-15 12-9 0 0,0 1 1 0 0,1-1-1 0 0,-1 1 1 0 0,0-1-1 0 0,0 1 1 0 0,0-1-1 0 0,0 0 1 0 0,0 1-1 0 0,0-1 1 0 0,0 0-1 0 0,-1 0 1 0 0,1 0-1 0 0,-1 1 1 0 0,1-1-1 0 0,-1 0 1 0 0,0 0-1 0 0,0 0 1 0 0,0 0-1 0 0,0 0 1 0 0,0 0-1 0 0,0 0 1 0 0,0 0-1 0 0,-1 0 1 0 0,1 0-1 0 0,-1 0 1 0 0,1 1-1 0 0,-2-4 1 0 0,-1-1 12 0 0,0 1 0 0 0,-1-1 1 0 0,1 1-1 0 0,-1 0 0 0 0,0 0 0 0 0,0 0 1 0 0,0 1-1 0 0,-1 0 0 0 0,-8-7 1 0 0,11 10-20 0 0,0-1 1 0 0,0 1 0 0 0,-1 0-1 0 0,1 0 1 0 0,0 0 0 0 0,-1 0-1 0 0,1 0 1 0 0,-1 1 0 0 0,1-1-1 0 0,-1 1 1 0 0,1-1 0 0 0,-1 1 0 0 0,1 0-1 0 0,-1 0 1 0 0,1 0 0 0 0,-1 0-1 0 0,0 1 1 0 0,1-1 0 0 0,-1 1-1 0 0,1-1 1 0 0,-1 1 0 0 0,1 0-1 0 0,0 0 1 0 0,-1 0 0 0 0,-3 3-1 0 0,-2 0 0 0 0,0 2 0 0 0,1-1 0 0 0,-13 12 0 0 0,18-14 0 0 0,-1 0 0 0 0,1-1 0 0 0,0 1 0 0 0,0 1 0 0 0,0-1 0 0 0,0 0 0 0 0,1 0 0 0 0,-1 1 0 0 0,1-1 0 0 0,0 1 0 0 0,0-1 0 0 0,-1 7 0 0 0,1-6 0 0 0,0-1 0 0 0,1 1 0 0 0,-1-1 0 0 0,1 1 0 0 0,0 0 0 0 0,0-1 0 0 0,0 1 0 0 0,0-1 0 0 0,0 1 0 0 0,1 0 0 0 0,0-1 0 0 0,0 1 0 0 0,2 5 0 0 0,3-1 0 0 0,-3-6 4 0 0,1-1-1 0 0,-1 1 0 0 0,0-1 0 0 0,1 0 0 0 0,-1 0 0 0 0,1 0 0 0 0,-1-1 0 0 0,1 1 0 0 0,0-1 0 0 0,-1 0 0 0 0,1 0 0 0 0,0 0 0 0 0,-1 0 0 0 0,1-1 0 0 0,-1 1 0 0 0,6-3 0 0 0,-3 2-35 0 0,1-1 1 0 0,-1-1-1 0 0,1 1 0 0 0,-1-1 0 0 0,0-1 0 0 0,-1 1 0 0 0,1-1 1 0 0,6-5-1 0 0,1-2-181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12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 3224 0 0,'0'1'240'0'0,"-3"3"-35"0"0,0-1 0 0 0,1 0-1 0 0,-1 0 1 0 0,-1-1 0 0 0,1 1 0 0 0,-7 4 0 0 0,6-4 309 0 0,-1 0 1 0 0,1 0-1 0 0,0 1 1 0 0,-5 5-1 0 0,-1 4 148 0 0,6-9-447 0 0,0 0-1 0 0,0 1 1 0 0,1-1 0 0 0,0 1 0 0 0,0 0 0 0 0,0 0 0 0 0,0 0 0 0 0,1 0 0 0 0,0 1 0 0 0,0-1-1 0 0,-1 10 1 0 0,2-14-185 0 0,1 0-1 0 0,0 0 0 0 0,0 1 1 0 0,-1-1-1 0 0,1 0 1 0 0,0 0-1 0 0,0 1 0 0 0,0-1 1 0 0,1 0-1 0 0,-1 0 0 0 0,0 1 1 0 0,0-1-1 0 0,1 0 0 0 0,-1 0 1 0 0,1 0-1 0 0,-1 0 1 0 0,1 0-1 0 0,-1 1 0 0 0,1-1 1 0 0,0 0-1 0 0,-1 0 0 0 0,1 0 1 0 0,0-1-1 0 0,0 1 0 0 0,0 0 1 0 0,0 0-1 0 0,0 0 1 0 0,0-1-1 0 0,0 1 0 0 0,0 0 1 0 0,0-1-1 0 0,0 1 0 0 0,0-1 1 0 0,0 1-1 0 0,0-1 1 0 0,1 1-1 0 0,-1-1 0 0 0,2 0 1 0 0,4 0 23 0 0,1-1 0 0 0,-1-1 0 0 0,0 1 0 0 0,0-1 0 0 0,0-1 0 0 0,0 1 1 0 0,0-1-1 0 0,0 0 0 0 0,-1-1 0 0 0,0 1 0 0 0,1-1 0 0 0,-1-1 0 0 0,7-5 1 0 0,-11 8-29 0 0,0 0-1 0 0,0 0 1 0 0,-1 0 0 0 0,1-1 0 0 0,0 1 0 0 0,1-4 0 0 0,7-8 153 0 0,-10 13-159 0 0,1-1 0 0 0,-1 0 1 0 0,0 1-1 0 0,0-1 1 0 0,0 0-1 0 0,0 1 1 0 0,0-1-1 0 0,0 0 0 0 0,0 1 1 0 0,0-1-1 0 0,-1-3 1 0 0,1 5-13 0 0,-1-2-5 0 0,0 0 0 0 0,0 0 0 0 0,0 0 0 0 0,0 0 1 0 0,0 0-1 0 0,0 0 0 0 0,0 0 0 0 0,-1 0 1 0 0,1 1-1 0 0,-1-1 0 0 0,1 0 0 0 0,-1 1 0 0 0,0-1 1 0 0,-2-1-1 0 0,2 3-190 0 0,-5 0-17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55.5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 65 3224 0 0,'0'0'1129'0'0,"-2"0"-690"0"0,0-1-314 0 0,-1 0 1 0 0,1 0-1 0 0,-1 1 1 0 0,1 0-1 0 0,0-1 1 0 0,-1 1-1 0 0,1 0 1 0 0,-1 0-1 0 0,1 0 1 0 0,-1 0-1 0 0,1 1 1 0 0,-1-1-1 0 0,1 0 0 0 0,-1 1 1 0 0,1 0-1 0 0,-5 2 1 0 0,4-1-6 0 0,-1 0 0 0 0,0 1 0 0 0,1-1 0 0 0,0 1 0 0 0,-1 0 0 0 0,1 0 0 0 0,0 1 0 0 0,-3 5 0 0 0,2-4 16 0 0,1-2-82 0 0,0 1 0 0 0,0 0 0 0 0,0 0-1 0 0,1 0 1 0 0,-1 0 0 0 0,1 0 0 0 0,0 1 0 0 0,1-1 0 0 0,-1 1-1 0 0,1-1 1 0 0,0 1 0 0 0,0 0 0 0 0,0 0 0 0 0,0-1 0 0 0,1 9-1 0 0,0-7-2 0 0,0-4-46 0 0,0-1-1 0 0,0 0 0 0 0,0 0 0 0 0,0 0 1 0 0,0 1-1 0 0,0-1 0 0 0,1 0 0 0 0,-1 0 1 0 0,0 0-1 0 0,1 0 0 0 0,-1 0 0 0 0,1 1 1 0 0,-1-1-1 0 0,1 0 0 0 0,0 0 0 0 0,0 0 0 0 0,-1 0 1 0 0,1-1-1 0 0,0 1 0 0 0,2 2 0 0 0,-2-2 19 0 0,0 0 0 0 0,1 0 0 0 0,-1 0 0 0 0,1 0 0 0 0,0 0 0 0 0,-1 0 0 0 0,1-1-1 0 0,0 1 1 0 0,-1 0 0 0 0,1-1 0 0 0,0 1 0 0 0,0-1 0 0 0,-1 0 0 0 0,1 1 0 0 0,0-1 0 0 0,0 0-1 0 0,0 0 1 0 0,0 0 0 0 0,-1-1 0 0 0,4 1 0 0 0,5-2 87 0 0,0 0-1 0 0,12-4 1 0 0,-13 3-87 0 0,-1-1 0 0 0,1 1 0 0 0,-1-2 0 0 0,0 1 1 0 0,0-1-1 0 0,-1 0 0 0 0,1-1 0 0 0,-1 1 0 0 0,10-12 1 0 0,-15 15-1 0 0,0-1 1 0 0,0 0 0 0 0,0 0 0 0 0,0 0-1 0 0,-1 0 1 0 0,1 0 0 0 0,-1 0-1 0 0,0 0 1 0 0,0-1 0 0 0,0 1 0 0 0,0 0-1 0 0,0-1 1 0 0,0-5 0 0 0,-1 7-4 0 0,0-1 0 0 0,0 1 0 0 0,-1-1 0 0 0,1 1 1 0 0,-1 0-1 0 0,1-1 0 0 0,-1 1 0 0 0,1-1 0 0 0,-1 1 1 0 0,0 0-1 0 0,0 0 0 0 0,-1-1 0 0 0,1 1 0 0 0,0 0 1 0 0,-1 0-1 0 0,1 0 0 0 0,-1 0 0 0 0,1 0 0 0 0,-4-2 1 0 0,1 1 20 0 0,0-1 1 0 0,0 1-1 0 0,0 0 0 0 0,-1 0 1 0 0,1 1-1 0 0,-1-1 1 0 0,0 1-1 0 0,1 0 1 0 0,-1 0-1 0 0,0 1 1 0 0,0-1-1 0 0,-1 1 1 0 0,1 0-1 0 0,0 1 0 0 0,0-1 1 0 0,0 1-1 0 0,-1 0 1 0 0,1 0-1 0 0,0 1 1 0 0,0-1-1 0 0,-9 3 1 0 0,3 0 113 0 0,8-3-130 0 0,1 1-1 0 0,-1-1 1 0 0,1 1-1 0 0,0-1 0 0 0,-1 1 1 0 0,1 0-1 0 0,0 0 1 0 0,0 0-1 0 0,0 0 0 0 0,0 0 1 0 0,0 1-1 0 0,0-1 1 0 0,0 1-1 0 0,0-1 1 0 0,0 1-1 0 0,1-1 0 0 0,-1 1 1 0 0,1 0-1 0 0,-3 3 1 0 0,0 1-13 0 0,1 0 1 0 0,1-1 0 0 0,-1 1 0 0 0,1 0-1 0 0,-1 1 1 0 0,2-1 0 0 0,-1 0-1 0 0,1 1 1 0 0,0-1 0 0 0,0 8 0 0 0,1-13-13 0 0,-1 1 0 0 0,1-1 0 0 0,0 0 0 0 0,0 0 0 0 0,0 0 0 0 0,0 0 0 0 0,1 0 0 0 0,-1 1 0 0 0,0-1 0 0 0,0 0 0 0 0,1 0 0 0 0,-1 0 0 0 0,1 0 0 0 0,-1 0 0 0 0,1 0 0 0 0,-1 0 0 0 0,1 0 0 0 0,-1 0 0 0 0,1 0 0 0 0,0 0 0 0 0,0 0 0 0 0,1 1 0 0 0,2 1 0 0 0,-3-1 0 0 0,0-1 0 0 0,0 1 0 0 0,0-1 0 0 0,0 1 0 0 0,0-1 1 0 0,1 0-1 0 0,-1 0 0 0 0,0 0 0 0 0,1 0 0 0 0,-1 0 0 0 0,4 2 0 0 0,0 0 12 0 0,-3-2 1 0 0,-1 0 1 0 0,1 0-1 0 0,0 0 1 0 0,-1 0-1 0 0,1 0 0 0 0,0 0 1 0 0,0 0-1 0 0,0-1 1 0 0,0 1-1 0 0,3 0 0 0 0,9-4 25 0 0,-10 1 4 0 0,4-2 1 0 0,0 0 0 0 0,-1 0 1 0 0,0 0-1 0 0,0-1 0 0 0,0 0 1 0 0,-1-1-1 0 0,11-10 0 0 0,-15 13-13 0 0,-1-1 0 0 0,1 1-1 0 0,-1 0 1 0 0,0-1 0 0 0,0 1-1 0 0,0-1 1 0 0,-1 1 0 0 0,1-1-1 0 0,-1 1 1 0 0,0-1 0 0 0,0 1 0 0 0,0-1-1 0 0,0 0 1 0 0,-1-4 0 0 0,0 5 1 0 0,0 0-1 0 0,0 0 1 0 0,-1 0 0 0 0,1 0 0 0 0,-1 0 0 0 0,1 0 0 0 0,-1 1 0 0 0,0-1 0 0 0,0 1 0 0 0,0-1 0 0 0,0 1 0 0 0,-1 0 0 0 0,1-1 0 0 0,-1 1 0 0 0,1 0 0 0 0,-1 1 0 0 0,0-1 0 0 0,0 0-1 0 0,-4-1 1 0 0,3 1-17 0 0,1 1-1 0 0,-1 0 0 0 0,1 0 0 0 0,-1 0 0 0 0,1 0 0 0 0,-1 1 1 0 0,0-1-1 0 0,1 1 0 0 0,-1 0 0 0 0,0 0 0 0 0,0 0 0 0 0,1 1 1 0 0,-1-1-1 0 0,0 1 0 0 0,1 0 0 0 0,-7 2 0 0 0,8-2-5 0 0,0 0 0 0 0,0 1 0 0 0,0-1 0 0 0,0 0 0 0 0,0 1 1 0 0,0 0-1 0 0,0-1 0 0 0,0 1 0 0 0,1 0 0 0 0,-1 0 0 0 0,1 0 0 0 0,-1 0 0 0 0,-1 4 0 0 0,0 1 15 0 0,0 0 0 0 0,1 0 0 0 0,-2 9 1 0 0,3-10-24 0 0,1 0 0 0 0,0 0 0 0 0,1 0 0 0 0,0 0 0 0 0,0 0 0 0 0,2 6 0 0 0,-3-10 4 0 0,1 0 0 0 0,0 0 1 0 0,1 0-1 0 0,-1 0 0 0 0,0 0 1 0 0,0 0-1 0 0,1 0 0 0 0,-1 0 1 0 0,1 0-1 0 0,0-1 0 0 0,0 1 1 0 0,-1 0-1 0 0,1-1 0 0 0,0 0 1 0 0,0 1-1 0 0,0-1 0 0 0,1 0 1 0 0,-1 0-1 0 0,0 0 1 0 0,0 0-1 0 0,0-1 0 0 0,5 2 1 0 0,-2-1 8 0 0,0 0 1 0 0,1 0 0 0 0,-1-1 0 0 0,1 1-1 0 0,-1-1 1 0 0,0 0 0 0 0,1-1 0 0 0,10-1 0 0 0,11-2 81 0 0,-23 3-77 0 0,0 1-1 0 0,0 0 1 0 0,0-1-1 0 0,0 0 1 0 0,0 0-1 0 0,-1 0 1 0 0,1 0-1 0 0,0-1 1 0 0,6-3-1 0 0,53-38 627 0 0,-41 23-588 0 0,-21 19-57 0 0,0 0 1 0 0,0 0 0 0 0,0 0 0 0 0,-1 0 0 0 0,1 0 0 0 0,0 0 0 0 0,-1 0 0 0 0,1 0 0 0 0,-1-1 0 0 0,1 1-1 0 0,-1 0 1 0 0,1 0 0 0 0,-1-1 0 0 0,0 1 0 0 0,1 0 0 0 0,-1 0 0 0 0,0-1 0 0 0,0 1 0 0 0,0-2 0 0 0,-2-1 0 0 0,1 0 0 0 0,0 0 0 0 0,-1 0 0 0 0,0 0 0 0 0,0 1 0 0 0,0-1 0 0 0,-1 1 0 0 0,1 0 0 0 0,-1-1 0 0 0,1 1 0 0 0,-1 0 0 0 0,0 0 0 0 0,0 1 0 0 0,-1-1 0 0 0,1 1 0 0 0,-1 0 0 0 0,1-1 0 0 0,-1 1 0 0 0,0 1 0 0 0,1-1 0 0 0,-1 1 0 0 0,0-1 0 0 0,0 1 0 0 0,0 0 0 0 0,-6 0 0 0 0,4 0 6 0 0,1 0 4 0 0,-1 0 0 0 0,1 0 0 0 0,0 1 0 0 0,0 0 1 0 0,0 0-1 0 0,0 0 0 0 0,-1 1 0 0 0,1-1 0 0 0,-8 3 1 0 0,10-2 11 0 0,-6 2 29 0 0,-1 0 0 0 0,-11 7 0 0 0,18-9-52 0 0,1 0 1 0 0,-1 1 0 0 0,1 0 0 0 0,0-1-1 0 0,0 1 1 0 0,-1 0 0 0 0,1 0 0 0 0,0 0-1 0 0,1 1 1 0 0,-1-1 0 0 0,0 0 0 0 0,-1 4 0 0 0,0-1-7 0 0,1-1 0 0 0,0 1 1 0 0,0 0-1 0 0,1-1 1 0 0,-1 1-1 0 0,1 0 1 0 0,0 0-1 0 0,1 0 1 0 0,-1 0-1 0 0,1 10 1 0 0,-1-7 6 0 0,1 3 0 0 0,11 10 0 0 0,-8-17 0 0 0,0-1 0 0 0,0 1 0 0 0,1-1 0 0 0,-1 0 0 0 0,0 0 0 0 0,1-1 0 0 0,0 1 0 0 0,0-1 0 0 0,0 0 0 0 0,6 3 0 0 0,3 2 0 0 0,-11-6 2 0 0,1 0 1 0 0,0 0 0 0 0,0 0 0 0 0,0 0 0 0 0,0-1-1 0 0,0 1 1 0 0,0-1 0 0 0,0 0 0 0 0,0 0 0 0 0,0 0-1 0 0,0 0 1 0 0,0 0 0 0 0,0-1 0 0 0,0 1 0 0 0,0-1-1 0 0,4-1 1 0 0,4-2 38 0 0,0-1 0 0 0,18-10 0 0 0,-21 11-22 0 0,0-1-6 0 0,-1 1 0 0 0,0-1 0 0 0,0 0 1 0 0,8-9-1 0 0,-13 12-1 0 0,0 0-1 0 0,0 0 1 0 0,0-1 0 0 0,0 1 0 0 0,0-1 0 0 0,2-5 0 0 0,-4 7-6 0 0,1 0-1 0 0,-1 0 1 0 0,0 0-1 0 0,0 0 1 0 0,1 0 0 0 0,-1 0-1 0 0,0 0 1 0 0,0-1 0 0 0,0 1-1 0 0,0 0 1 0 0,0 0-1 0 0,0 0 1 0 0,0 0 0 0 0,-1 0-1 0 0,1-1 1 0 0,0 1 0 0 0,-1 0-1 0 0,0-1 1 0 0,-4-9 51 0 0,4 8-29 0 0,0 0 1 0 0,-1 0 0 0 0,1 0 0 0 0,-1 0-1 0 0,0 0 1 0 0,0 1 0 0 0,0-1-1 0 0,0 1 1 0 0,0-1 0 0 0,0 1-1 0 0,-1 0 1 0 0,1 0 0 0 0,-5-3-1 0 0,2 2-14 0 0,-1 1-1 0 0,1-1 1 0 0,-1 1-1 0 0,0 0 1 0 0,1 0-1 0 0,-1 1 1 0 0,0 0-1 0 0,0 0 1 0 0,0 0-1 0 0,0 1 0 0 0,0 0 1 0 0,0 0-1 0 0,0 0 1 0 0,0 1-1 0 0,-12 2 1 0 0,13-2-17 0 0,1 1 0 0 0,-1-1 0 0 0,1 1 0 0 0,-1 0 0 0 0,1 0 0 0 0,0 0 0 0 0,-1 0 0 0 0,1 1 0 0 0,0 0 0 0 0,1-1 0 0 0,-1 2 0 0 0,0-1 0 0 0,1 0 0 0 0,0 1 0 0 0,0-1 0 0 0,0 1 0 0 0,0 0 0 0 0,0 0 0 0 0,1 0-1 0 0,-4 8 1 0 0,6-10 5 0 0,-4 7-3 0 0,2-1 0 0 0,-1 1 0 0 0,-1 10 0 0 0,4-17 5 0 0,0 0 1 0 0,0 0-1 0 0,0 0 0 0 0,0 0 0 0 0,0 0 1 0 0,0 0-1 0 0,0 0 0 0 0,0 0 0 0 0,1 0 1 0 0,0 0-1 0 0,-1 0 0 0 0,1 0 0 0 0,0 0 1 0 0,0-1-1 0 0,-1 1 0 0 0,1 0 0 0 0,1 0 1 0 0,-1-1-1 0 0,2 3 0 0 0,0 0 16 0 0,1-1 0 0 0,0 1 0 0 0,0-1 0 0 0,1 0 0 0 0,-1 0-1 0 0,1 0 1 0 0,-1-1 0 0 0,1 1 0 0 0,0-1 0 0 0,0 0 0 0 0,10 2 0 0 0,-12-3-1 0 0,1-1 0 0 0,-1 0 0 0 0,1 0 0 0 0,0 0 0 0 0,-1 0 0 0 0,1-1 0 0 0,-1 1 0 0 0,1-1 0 0 0,-1 0 0 0 0,1 0 0 0 0,-1 0 0 0 0,1-1 0 0 0,-1 1 0 0 0,0-1 0 0 0,0 1 0 0 0,0-1 0 0 0,5-4 0 0 0,8-5 70 0 0,-11 7-29 0 0,1 1 1 0 0,-1-2-1 0 0,8-6 0 0 0,-12 9-44 0 0,0 1 0 0 0,1-1 0 0 0,-1 0 0 0 0,0 0 0 0 0,0 0-1 0 0,0 1 1 0 0,0-1 0 0 0,0 0 0 0 0,-1 0 0 0 0,1 0 0 0 0,-1-1 0 0 0,1 1 0 0 0,-1 0 0 0 0,0 0 0 0 0,1-3-1 0 0,-1 1 7 0 0,-1 1-1 0 0,1-1 0 0 0,-1 1 0 0 0,1-1 1 0 0,-1 1-1 0 0,0-1 0 0 0,0 1 0 0 0,-1 0 1 0 0,1-1-1 0 0,-1 1 0 0 0,1 0 0 0 0,-1 0 0 0 0,0 0 1 0 0,0 0-1 0 0,-1 0 0 0 0,1 1 0 0 0,0-1 1 0 0,-1 1-1 0 0,0-1 0 0 0,0 1 0 0 0,1 0 1 0 0,-1 0-1 0 0,0 0 0 0 0,-1 1 0 0 0,-5-4 0 0 0,2 3 7 0 0,0 0 0 0 0,-1 0 1 0 0,1 1-1 0 0,-1-1 0 0 0,1 2 0 0 0,-1-1 0 0 0,1 1 0 0 0,-1 0 0 0 0,0 0 0 0 0,1 1 0 0 0,-11 2 0 0 0,0 0-45 0 0,16-3 17 0 0,0 0 1 0 0,0 1-1 0 0,1-1 0 0 0,-1 1 0 0 0,0-1 0 0 0,0 1 0 0 0,1 0 0 0 0,-1 0 0 0 0,0 0 0 0 0,-1 1 0 0 0,-19 18-5 0 0,13-10-5 0 0,8-9-13 0 0,1-1 0 0 0,0 1 0 0 0,0-1 1 0 0,1 1-1 0 0,-1-1 0 0 0,0 1 0 0 0,0 0 0 0 0,0-1 1 0 0,0 1-1 0 0,0-1 0 0 0,1 1 0 0 0,-1-1 0 0 0,0 1 1 0 0,0-1-1 0 0,1 1 0 0 0,-1-1 0 0 0,0 1 0 0 0,1-1 1 0 0,-1 1-1 0 0,1-1 0 0 0,-1 0 0 0 0,0 1 1 0 0,1-1-1 0 0,-1 1 0 0 0,1-1 0 0 0,-1 0 0 0 0,1 0 1 0 0,-1 1-1 0 0,2-1 0 0 0,14 10-1873 0 0,-3-4-4157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2:57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118 129 5616 0 0,'0'0'1266'0'0,"-2"1"-900"0"0,-8 5 24 0 0,7-5-346 0 0,1 0 0 0 0,0 1 0 0 0,-1-1 1 0 0,1 0-1 0 0,0 1 0 0 0,0 0 0 0 0,0 0 0 0 0,0-1 0 0 0,0 1 0 0 0,1 0 0 0 0,-1 0 1 0 0,1 1-1 0 0,-2 2 0 0 0,1-3-9 0 0,1-1-4 0 0,0 1-1 0 0,0-1 1 0 0,0 1-1 0 0,0 0 0 0 0,0-1 1 0 0,0 1-1 0 0,0 0 1 0 0,1 0-1 0 0,-1-1 1 0 0,1 1-1 0 0,-1 0 1 0 0,1 0-1 0 0,0 0 1 0 0,0 0-1 0 0,0 0 1 0 0,0-1-1 0 0,0 1 0 0 0,0 0 1 0 0,0 0-1 0 0,1 0 1 0 0,-1 0-1 0 0,2 3 1 0 0,2 7 134 0 0,-3-9-127 0 0,0 0 0 0 0,1 0 0 0 0,-1 1 1 0 0,1-1-1 0 0,-1-1 0 0 0,4 5 0 0 0,-3-4-13 0 0,0-1 0 0 0,0 0 0 0 0,0 0 1 0 0,0 0-1 0 0,0 0 0 0 0,0 0 0 0 0,1 0 1 0 0,-1 0-1 0 0,1-1 0 0 0,-1 0 0 0 0,1 1 0 0 0,3 0 1 0 0,12 8 90 0 0,-15-8-100 0 0,-1 0 0 0 0,1 0 0 0 0,0 0 1 0 0,-1-1-1 0 0,1 0 0 0 0,0 1 0 0 0,0-1 0 0 0,0 0 0 0 0,0 0 0 0 0,0-1 0 0 0,0 1 0 0 0,1-1 0 0 0,-1 0 0 0 0,5 1 0 0 0,-3-2 9 0 0,-1-1 0 0 0,1 1 0 0 0,0-1 0 0 0,-1 1 1 0 0,0-1-1 0 0,1 0 0 0 0,-1-1 0 0 0,0 1 0 0 0,0-1 0 0 0,0 0 0 0 0,5-5 0 0 0,-7 6-12 0 0,0 1-1 0 0,-1-1 1 0 0,1 0-1 0 0,0 0 0 0 0,-1 0 1 0 0,1-1-1 0 0,-1 1 1 0 0,0 0-1 0 0,1-1 0 0 0,-1 1 1 0 0,0 0-1 0 0,-1-1 1 0 0,1 0-1 0 0,0 1 0 0 0,-1-1 1 0 0,1 1-1 0 0,-1-1 1 0 0,0 1-1 0 0,0-1 0 0 0,0 0 1 0 0,0 1-1 0 0,-1-4 1 0 0,-1-11 59 0 0,2 15-55 0 0,0 0-1 0 0,0 0 1 0 0,0 0 0 0 0,0 0-1 0 0,0 0 1 0 0,-1 1-1 0 0,1-1 1 0 0,-1 0 0 0 0,0 0-1 0 0,1 0 1 0 0,-1 0 0 0 0,0 1-1 0 0,-2-3 1 0 0,0-1 53 0 0,0 1 0 0 0,-1 0-1 0 0,0 0 1 0 0,0 1 0 0 0,0-1 0 0 0,0 1-1 0 0,-1 0 1 0 0,1 0 0 0 0,-1 0 0 0 0,0 1 0 0 0,0-1-1 0 0,0 1 1 0 0,0 0 0 0 0,-10-2 0 0 0,9 3-39 0 0,-1 0 0 0 0,0 0 1 0 0,1 0-1 0 0,-1 0 0 0 0,0 1 1 0 0,0 1-1 0 0,0-1 0 0 0,1 1 1 0 0,-1 0-1 0 0,0 0 0 0 0,-9 4 1 0 0,12-3-3 0 0,1-1 0 0 0,0 1 0 0 0,-1 0 1 0 0,1 0-1 0 0,0 0 0 0 0,0 1 0 0 0,0-1 1 0 0,1 0-1 0 0,-1 1 0 0 0,1 0 1 0 0,-1 0-1 0 0,-3 5 0 0 0,1 1 92 0 0,0 1 0 0 0,1-1 0 0 0,-4 13 0 0 0,7-19-101 0 0,0-1 1 0 0,1 0-1 0 0,0 1 1 0 0,-1-1-1 0 0,1 1 1 0 0,0-1-1 0 0,0 0 1 0 0,0 1 0 0 0,1 2-1 0 0,0 7 79 0 0,-1-11-92 0 0,1-1 0 0 0,-1 1 0 0 0,0-1 0 0 0,1 1 0 0 0,-1-1 1 0 0,0 1-1 0 0,1-1 0 0 0,-1 1 0 0 0,0-1 0 0 0,1 1 1 0 0,-1-1-1 0 0,1 1 0 0 0,-1-1 0 0 0,1 0 0 0 0,-1 1 0 0 0,2 0 1 0 0,-1 0 12 0 0,2 2 13 0 0,1 1-1 0 0,-1-1 1 0 0,1 0-1 0 0,0 0 0 0 0,0 0 1 0 0,0 0-1 0 0,0-1 1 0 0,0 0-1 0 0,0 0 1 0 0,1 0-1 0 0,5 2 1 0 0,-8-3-22 0 0,1 0 1 0 0,-1-1 0 0 0,1 1 0 0 0,-1-1 0 0 0,1 0 0 0 0,-1 1-1 0 0,1-1 1 0 0,-1 0 0 0 0,1-1 0 0 0,0 1 0 0 0,-1 0 0 0 0,1-1-1 0 0,-1 1 1 0 0,0-1 0 0 0,1 0 0 0 0,-1 0 0 0 0,1 0 0 0 0,-1 0-1 0 0,0 0 1 0 0,0 0 0 0 0,0-1 0 0 0,1 1 0 0 0,1-2 0 0 0,7-6 83 0 0,-9 8-93 0 0,-1 0 0 0 0,1 0 0 0 0,-1 0 0 0 0,1 0 0 0 0,-1 0 0 0 0,1-1 0 0 0,-1 1 0 0 0,0 0 0 0 0,0-1 0 0 0,0 1 0 0 0,0-1 0 0 0,0 1 0 0 0,0-1 0 0 0,0 1 1 0 0,0-3-1 0 0,-1 4-2 0 0,1-3 7 0 0,0 0 0 0 0,0-1 1 0 0,-1 1-1 0 0,1-1 1 0 0,-1 1-1 0 0,0 0 1 0 0,0-1-1 0 0,-1 1 1 0 0,0-6-1 0 0,-2-13 117 0 0,3 19-102 0 0,0 0 0 0 0,-1 0 0 0 0,1 0-1 0 0,-1-1 1 0 0,0 1 0 0 0,1 0 0 0 0,-4-6 0 0 0,-1 0 7 0 0,0 0 0 0 0,-1 0 1 0 0,0 1-1 0 0,-11-13 0 0 0,14 19-25 0 0,1-1 0 0 0,-1 0-1 0 0,0 1 1 0 0,0 0 0 0 0,0 0 0 0 0,0 0 0 0 0,-1 0-1 0 0,1 0 1 0 0,0 0 0 0 0,-1 1 0 0 0,1 0 0 0 0,-1 0-1 0 0,0 0 1 0 0,1 0 0 0 0,-1 0 0 0 0,-5 0 0 0 0,7 1-2 0 0,1 0 0 0 0,-1 1 0 0 0,1-1 0 0 0,0 0 0 0 0,-1 0 0 0 0,1 1 0 0 0,-1-1 1 0 0,1 1-1 0 0,0 0 0 0 0,-1-1 0 0 0,1 1 0 0 0,0 0 0 0 0,0 0 0 0 0,-2 1 1 0 0,-10 6 29 0 0,11-7-28 0 0,0 1 0 0 0,0 0 0 0 0,-1 0 0 0 0,2 0 0 0 0,-1 0 0 0 0,0 1 0 0 0,0-1 0 0 0,1 0 0 0 0,-1 1 0 0 0,1-1 0 0 0,0 1 0 0 0,0-1 0 0 0,-1 5 0 0 0,0-4 7 0 0,1 1 1 0 0,0 0-1 0 0,0-1 0 0 0,0 1 1 0 0,1 0-1 0 0,-1 0 0 0 0,1 0 1 0 0,0 0-1 0 0,0-1 1 0 0,0 6-1 0 0,1-6 2 0 0,0 0-1 0 0,0 1 1 0 0,0-1 0 0 0,0 0 0 0 0,0 1 0 0 0,1-1-1 0 0,-1 0 1 0 0,1 0 0 0 0,0 0 0 0 0,0 0 0 0 0,0-1-1 0 0,0 1 1 0 0,1 0 0 0 0,3 2 0 0 0,1-1 47 0 0,-5-3-55 0 0,0 0-1 0 0,-1-1 1 0 0,1 1 0 0 0,0 0-1 0 0,-1-1 1 0 0,1 1 0 0 0,0-1-1 0 0,0 0 1 0 0,0 1 0 0 0,-1-1 0 0 0,1 0-1 0 0,0 0 1 0 0,0 0 0 0 0,0 0-1 0 0,0-1 1 0 0,-1 1 0 0 0,1 0-1 0 0,3-2 1 0 0,4 0 22 0 0,0-1 0 0 0,0 0 0 0 0,0-1 0 0 0,-1 0-1 0 0,14-8 1 0 0,-18 10-15 0 0,0-1 1 0 0,0 0-1 0 0,0 0 0 0 0,-1 0 1 0 0,1 0-1 0 0,-1 0 0 0 0,0-1 1 0 0,0 0-1 0 0,0 0 0 0 0,-1 1 1 0 0,1-1-1 0 0,-1-1 0 0 0,2-4 1 0 0,-3 6 3 0 0,0-1 0 0 0,-1 0 1 0 0,1 1-1 0 0,-1-1 1 0 0,0 0-1 0 0,0 1 0 0 0,0-1 1 0 0,-1 0-1 0 0,1 0 1 0 0,-1 1-1 0 0,0-1 0 0 0,0 1 1 0 0,0-1-1 0 0,0 1 1 0 0,-1-1-1 0 0,0 1 0 0 0,1 0 1 0 0,-4-4-1 0 0,3 3-14 0 0,-1 1-1 0 0,1-1 0 0 0,-1 1 1 0 0,0 0-1 0 0,0 0 1 0 0,0 0-1 0 0,0 1 1 0 0,0-1-1 0 0,-1 1 0 0 0,1 0 1 0 0,-1-1-1 0 0,1 2 1 0 0,-1-1-1 0 0,0 0 1 0 0,0 1-1 0 0,-4-2 1 0 0,5 3-2 0 0,1 0 0 0 0,-1 0 0 0 0,1 0 1 0 0,-1 0-1 0 0,1 0 0 0 0,-1 1 0 0 0,1-1 1 0 0,-1 1-1 0 0,1 0 0 0 0,0 0 0 0 0,-1-1 1 0 0,1 2-1 0 0,0-1 0 0 0,0 0 0 0 0,0 0 1 0 0,-1 1-1 0 0,1-1 0 0 0,1 1 0 0 0,-4 2 1 0 0,0 1-11 0 0,1-1 1 0 0,0 1 0 0 0,0 1-1 0 0,0-1 1 0 0,0 1 0 0 0,-2 5 0 0 0,3-5 7 0 0,1 1 1 0 0,1-1 0 0 0,-1 0 0 0 0,1 0 0 0 0,0 1 0 0 0,0-1 0 0 0,1 0 0 0 0,-1 1 0 0 0,1-1 0 0 0,2 11 0 0 0,-2-16 1 0 0,1 3 0 0 0,0 0 0 0 0,1 1 0 0 0,-1-1 0 0 0,1 0 0 0 0,0 0 0 0 0,0 0 0 0 0,5 6 0 0 0,-6-8 0 0 0,0 0 0 0 0,0-1 0 0 0,1 1 0 0 0,-1-1 0 0 0,1 1 0 0 0,-1-1 0 0 0,1 0 0 0 0,2 2 0 0 0,-2-1 0 0 0,-1-1 5 0 0,1 0 1 0 0,-1 0-1 0 0,1 0 1 0 0,-1 0 0 0 0,0 0-1 0 0,1 0 1 0 0,0-1 0 0 0,-1 1-1 0 0,1-1 1 0 0,-1 1 0 0 0,1-1-1 0 0,0 1 1 0 0,-1-1 0 0 0,1 0-1 0 0,2 1 1 0 0,2-1 8 0 0,1 0 6 0 0,1 0 1 0 0,-1 0 0 0 0,1 0 0 0 0,-1-1 0 0 0,1 0 0 0 0,-1-1-1 0 0,1 0 1 0 0,-1 0 0 0 0,0 0 0 0 0,10-6 0 0 0,1 2 53 0 0,-15 5-65 0 0,0-1 0 0 0,-1 1-1 0 0,1-1 1 0 0,0 1-1 0 0,-1-1 1 0 0,1 0-1 0 0,-1 0 1 0 0,0 0-1 0 0,0 0 1 0 0,0-1-1 0 0,0 1 1 0 0,0-1-1 0 0,0 1 1 0 0,0-1-1 0 0,-1 0 1 0 0,1 1 0 0 0,-1-1-1 0 0,0 0 1 0 0,0 0-1 0 0,0 0 1 0 0,0 0-1 0 0,-1 0 1 0 0,1 0-1 0 0,0-5 1 0 0,2-18 69 0 0,-2 21-61 0 0,1 0 0 0 0,-2-1 0 0 0,1 1 0 0 0,-1-6 0 0 0,0 9-11 0 0,0 0-1 0 0,0 0 0 0 0,-1 0 1 0 0,1 1-1 0 0,-1-1 1 0 0,1 0-1 0 0,-1 0 1 0 0,1 1-1 0 0,-1-1 1 0 0,0 0-1 0 0,0 1 1 0 0,0-1-1 0 0,0 1 0 0 0,0-1 1 0 0,0 1-1 0 0,-3-2 1 0 0,1-1-6 0 0,-1 1 1 0 0,1 1 0 0 0,-1-1-1 0 0,0 0 1 0 0,0 1 0 0 0,0 0-1 0 0,0 0 1 0 0,0 0 0 0 0,0 1-1 0 0,-1-1 1 0 0,1 1 0 0 0,-1 0-1 0 0,-8-1 1 0 0,10 2-5 0 0,-1 0 0 0 0,1 1 1 0 0,-1-1-1 0 0,1 1 0 0 0,-1-1 1 0 0,1 1-1 0 0,-1 0 0 0 0,1 0 1 0 0,0 1-1 0 0,0-1 0 0 0,-1 1 0 0 0,1 0 1 0 0,0 0-1 0 0,0 0 0 0 0,1 0 1 0 0,-1 0-1 0 0,0 0 0 0 0,-3 5 0 0 0,1 0-5 0 0,0 0 0 0 0,1 0 0 0 0,-1 0 0 0 0,2 0 0 0 0,-1 1 0 0 0,1 0-1 0 0,0 0 1 0 0,1 0 0 0 0,0 0 0 0 0,0 0 0 0 0,0 0 0 0 0,1 0 0 0 0,0 17-1 0 0,2-21 10 0 0,-1 0 0 0 0,0 1 0 0 0,1-1 0 0 0,0 0 0 0 0,0 0 0 0 0,0 0 0 0 0,1-1 0 0 0,-1 1 0 0 0,1 0 0 0 0,0 0 0 0 0,0-1 0 0 0,0 1 0 0 0,1-1 0 0 0,-1 0 0 0 0,1 1 0 0 0,0-1 0 0 0,0 0 0 0 0,0-1 0 0 0,6 5 0 0 0,-5-4 0 0 0,-1-1 0 0 0,1 0 0 0 0,0-1 0 0 0,0 1 0 0 0,0-1 0 0 0,1 0 0 0 0,-1 0 0 0 0,6 1 0 0 0,1 0 0 0 0,-9-2 2 0 0,1 1 0 0 0,-1-1-1 0 0,0 0 1 0 0,0 0-1 0 0,1 0 1 0 0,-1-1-1 0 0,0 1 1 0 0,0 0-1 0 0,0-1 1 0 0,1 0-1 0 0,-1 1 1 0 0,3-3 0 0 0,25-15 49 0 0,-10 6 1 0 0,-19 11-48 0 0,0 0 0 0 0,1 0 1 0 0,-1 0-1 0 0,0 0 0 0 0,0 0 0 0 0,0 0 0 0 0,0-1 0 0 0,0 1 0 0 0,0 0 0 0 0,0-1 0 0 0,0 1 0 0 0,-1 0 0 0 0,1-1 0 0 0,0 1 0 0 0,-1-1 0 0 0,1 1 0 0 0,-1-1 0 0 0,1-1 0 0 0,1-30 19 0 0,-2 30-15 0 0,0-3 63 0 0,0-1-1 0 0,-1 1 1 0 0,1-1-1 0 0,-1 0 1 0 0,-1 1-1 0 0,1 0 0 0 0,-1-1 1 0 0,0 1-1 0 0,-5-9 1 0 0,5 12-75 0 0,0-1 0 0 0,0 2 0 0 0,0-1 0 0 0,-1 0 1 0 0,1 0-1 0 0,-1 1 0 0 0,1-1 0 0 0,-1 1 0 0 0,0 0 1 0 0,0 0-1 0 0,0 0 0 0 0,0 0 0 0 0,-1 0 0 0 0,1 1 1 0 0,0-1-1 0 0,-1 1 0 0 0,1 0 0 0 0,-8-1 0 0 0,6 1 4 0 0,0 0 0 0 0,0 0 0 0 0,0 1 0 0 0,-1-1 0 0 0,1 1 0 0 0,0 1 0 0 0,0-1 0 0 0,0 1 0 0 0,0 0 0 0 0,-1 0 0 0 0,1 0 0 0 0,0 1 0 0 0,1 0 0 0 0,-1 0 0 0 0,0 0 0 0 0,1 0 0 0 0,-1 1 0 0 0,1 0 0 0 0,-6 4 0 0 0,4-2 0 0 0,1 1 0 0 0,-1 0 0 0 0,1 0 0 0 0,0 0 0 0 0,1 1 0 0 0,-5 7 0 0 0,8-12 0 0 0,-1 1 0 0 0,1 1 0 0 0,0-1 0 0 0,0 0 0 0 0,0 0 0 0 0,0 0 0 0 0,0 1 0 0 0,1-1 0 0 0,-1 0 0 0 0,1 1 0 0 0,0-1 0 0 0,0 0 0 0 0,0 1 0 0 0,1-1 0 0 0,-1 0 0 0 0,1 1 0 0 0,1 3 0 0 0,8 15 0 0 0,-2-16 0 0 0,-3-3 0 0 0,0 1 18 0 0,0 0 0 0 0,1-1-1 0 0,-1 0 1 0 0,1 0-1 0 0,0 0 1 0 0,-1-1 0 0 0,13 4-1 0 0,-14-6 1 0 0,-1 1 0 0 0,1-1 0 0 0,-1 0 0 0 0,1 1 0 0 0,-1-2 0 0 0,1 1 0 0 0,-1 0 0 0 0,0-1-1 0 0,1 1 1 0 0,-1-1 0 0 0,1 0 0 0 0,-1 0 0 0 0,0-1 0 0 0,0 1 0 0 0,0 0 0 0 0,4-3 0 0 0,-2 0 3 0 0,0 1 0 0 0,0 0 1 0 0,0-1-1 0 0,-1 0 0 0 0,0 0 1 0 0,5-5-1 0 0,-6 6-10 0 0,-1 0-1 0 0,0 1 1 0 0,0-1 0 0 0,0 0-1 0 0,0 0 1 0 0,-1 0 0 0 0,1 0-1 0 0,-1-1 1 0 0,0 1 0 0 0,0 0-1 0 0,0 0 1 0 0,0-1 0 0 0,0 1-1 0 0,-1-1 1 0 0,0 1 0 0 0,0-1-1 0 0,0 1 1 0 0,0-1 0 0 0,0 1-1 0 0,0 0 1 0 0,-1-1 0 0 0,0 1-1 0 0,0-1 1 0 0,0 1 0 0 0,0 0-1 0 0,0 0 1 0 0,-1 0 0 0 0,1-1-1 0 0,-4-4 1 0 0,-3-4 35 0 0,6 7-38 0 0,-1 1 0 0 0,1 0 0 0 0,-1 0 0 0 0,0 0 0 0 0,0 1 0 0 0,0-1 0 0 0,0 0 0 0 0,-6-3-1 0 0,5 4-7 0 0,0 1 0 0 0,1 1 0 0 0,-1-1 0 0 0,0 0 0 0 0,0 1 0 0 0,0 0 0 0 0,-1 0 0 0 0,1 0 0 0 0,0 0 0 0 0,0 1 0 0 0,0 0 0 0 0,-1 0 0 0 0,1 0 0 0 0,0 0 0 0 0,-1 1 0 0 0,-7 1 0 0 0,9-1-6 0 0,0 1-1 0 0,0-1 1 0 0,0 1-1 0 0,0 0 1 0 0,1 0-1 0 0,-1 0 1 0 0,0 0-1 0 0,1 1 1 0 0,0-1-1 0 0,-1 1 1 0 0,-3 5-1 0 0,3-3-6 0 0,-1 0-1 0 0,1 0 0 0 0,0 1 1 0 0,1-1-1 0 0,-4 10 0 0 0,4-9 4 0 0,1 0-1 0 0,-1 0 0 0 0,1 0 0 0 0,1 0 0 0 0,-1 1 0 0 0,1-1 0 0 0,0 0 1 0 0,1 0-1 0 0,-1 1 0 0 0,1-1 0 0 0,0 0 0 0 0,1 0 0 0 0,3 11 0 0 0,-4-15 11 0 0,-1-1 0 0 0,1 0 0 0 0,-1 0 0 0 0,1 1 0 0 0,-1-1 0 0 0,1 0 0 0 0,0 0 0 0 0,-1 0 0 0 0,1 0 0 0 0,0 0 0 0 0,0 0 0 0 0,0 0 0 0 0,0 0 0 0 0,0 0 0 0 0,0 0 0 0 0,0-1 0 0 0,0 1 0 0 0,0 0 0 0 0,0-1 0 0 0,0 1 0 0 0,1 0 0 0 0,-1-1 0 0 0,2 1 0 0 0,1 0 0 0 0,1 1 9 0 0,1 0 0 0 0,0 0 0 0 0,0 0 0 0 0,-1-1-1 0 0,1 0 1 0 0,0 0 0 0 0,0-1 0 0 0,0 0 0 0 0,1 0-1 0 0,-1 0 1 0 0,0-1 0 0 0,9-1 0 0 0,-10 1 7 0 0,3 0-5 0 0,-1-1-1 0 0,1 0 1 0 0,0-1 0 0 0,-1 0-1 0 0,1 0 1 0 0,-1-1 0 0 0,0 1-1 0 0,0-1 1 0 0,0-1 0 0 0,-1 0-1 0 0,0 0 1 0 0,7-6 0 0 0,2-1 0 0 0,-14 11-11 0 0,1 1 0 0 0,-1-1 0 0 0,1 0 0 0 0,-1 0 0 0 0,0 0 0 0 0,0 0 0 0 0,1-1 0 0 0,-1 1 0 0 0,0 0 0 0 0,0 0 0 0 0,0-1 0 0 0,0 1 0 0 0,0-1 0 0 0,-1 1 0 0 0,1-1 0 0 0,0 1-1 0 0,0-4 1 0 0,0 1 22 0 0,0 0 0 0 0,0 0 0 0 0,0 0 0 0 0,-1 0 0 0 0,0-1 0 0 0,0 1 0 0 0,0 0 0 0 0,0 0 0 0 0,-1 0 0 0 0,0 0 0 0 0,0-1 0 0 0,0 1 0 0 0,0 0 0 0 0,0 0 0 0 0,-4-6 0 0 0,3 5-10 0 0,-1 0 0 0 0,0 0 0 0 0,0 0 0 0 0,0 0 0 0 0,-1 1 0 0 0,1-1 0 0 0,-1 1 0 0 0,0 0 0 0 0,0 0 0 0 0,-1 0 0 0 0,1 1 0 0 0,-1 0 0 0 0,0-1 0 0 0,0 1 0 0 0,-8-3 0 0 0,8 4-12 0 0,0 1-1 0 0,-1 0 1 0 0,1 0 0 0 0,-1 0-1 0 0,0 0 1 0 0,1 1-1 0 0,-1 0 1 0 0,1 0-1 0 0,-1 1 1 0 0,1-1-1 0 0,-1 1 1 0 0,0 0-1 0 0,1 1 1 0 0,0-1-1 0 0,-1 1 1 0 0,1 0 0 0 0,0 1-1 0 0,0-1 1 0 0,-8 6-1 0 0,5-3-4 0 0,1 0-1 0 0,0 0 0 0 0,0 1 1 0 0,1 0-1 0 0,0 0 0 0 0,0 1 1 0 0,0-1-1 0 0,1 1 0 0 0,0 0 1 0 0,0 1-1 0 0,1-1 0 0 0,-5 12 1 0 0,6-12-10 0 0,1 0 1 0 0,0 0 0 0 0,0 0-1 0 0,1 1 1 0 0,0-1-1 0 0,0 11 1 0 0,1-13 13 0 0,0-1-1 0 0,0 1 1 0 0,1-1-1 0 0,0 1 1 0 0,0-1 0 0 0,0 0-1 0 0,1 1 1 0 0,-1-1 0 0 0,1 0-1 0 0,0 0 1 0 0,4 6-1 0 0,2-1 2 0 0,-3-6 0 0 0,0 0 0 0 0,0-1-1 0 0,0 1 1 0 0,0-1-1 0 0,1 0 1 0 0,-1 0 0 0 0,0-1-1 0 0,1 0 1 0 0,-1 0-1 0 0,1 0 1 0 0,-1-1 0 0 0,1 1-1 0 0,6-2 1 0 0,-4 1 7 0 0,0 0 0 0 0,-1-1 0 0 0,1-1 0 0 0,0 1 0 0 0,-1-1 0 0 0,1-1 0 0 0,-1 1-1 0 0,0-1 1 0 0,7-4 0 0 0,-3 1-12 0 0,-9 5 11 0 0,1-1-1 0 0,0 1 1 0 0,-1-1 0 0 0,1 1 0 0 0,-1-1 0 0 0,0 0-1 0 0,1 0 1 0 0,-1-1 0 0 0,0 1 0 0 0,0 0 0 0 0,2-4-1 0 0,8-11-1 0 0,-9 14 0 0 0,0-1-1 0 0,0 0 0 0 0,-1 0 1 0 0,1 1-1 0 0,-1-2 0 0 0,0 1 0 0 0,0 0 1 0 0,-1 0-1 0 0,1 0 0 0 0,-1-1 1 0 0,0 1-1 0 0,0-1 0 0 0,0 1 0 0 0,0-6 1 0 0,-2 3 15 0 0,0 0 0 0 0,0 1 0 0 0,0-1 0 0 0,-1 0 0 0 0,0 1-1 0 0,0-1 1 0 0,-1 1 0 0 0,-5-11 0 0 0,-3-5 173 0 0,9 19-174 0 0,0 0-1 0 0,0 1 0 0 0,0-1 1 0 0,-1 1-1 0 0,1 0 0 0 0,-1 0 1 0 0,1 0-1 0 0,-1 0 0 0 0,0 0 1 0 0,0 0-1 0 0,0 1 0 0 0,0-1 1 0 0,0 1-1 0 0,0 0 0 0 0,-4-1 1 0 0,4 2-28 0 0,0-1-1 0 0,0 1 1 0 0,0 0 0 0 0,0 0 0 0 0,-1 1 0 0 0,1-1 0 0 0,0 0 0 0 0,0 1 0 0 0,0 0-1 0 0,0 0 1 0 0,0 0 0 0 0,0 0 0 0 0,1 0 0 0 0,-1 1 0 0 0,0-1 0 0 0,0 1 0 0 0,1 0-1 0 0,-1 0 1 0 0,1 0 0 0 0,0 0 0 0 0,-1 0 0 0 0,1 0 0 0 0,0 1 0 0 0,0-1 0 0 0,1 1-1 0 0,-4 4 1 0 0,-1 6-51 0 0,0-1 0 0 0,1 1 0 0 0,0 0 0 0 0,-5 22 0 0 0,9-31 74 0 0,0 2-13 0 0,0 0 0 0 0,0 0 0 0 0,1 0 0 0 0,0 1 0 0 0,0-1 0 0 0,0 0 0 0 0,1 0 0 0 0,0 0 0 0 0,0 1 0 0 0,0-1 0 0 0,1 0 0 0 0,0 0 0 0 0,3 7 0 0 0,-3-10 0 0 0,-1 0 0 0 0,1 0 0 0 0,0 0 0 0 0,-1 0 0 0 0,1 0 0 0 0,1 0 0 0 0,-1 0 0 0 0,0-1 0 0 0,1 1 0 0 0,-1-1 0 0 0,1 0 0 0 0,0 0 0 0 0,-1 0 0 0 0,1 0 0 0 0,0 0 0 0 0,1 0 0 0 0,-1-1 0 0 0,0 0 0 0 0,0 1 0 0 0,0-1 0 0 0,1 0 0 0 0,-1-1 0 0 0,1 1 0 0 0,5 0 0 0 0,-5-1 1 0 0,1 0 0 0 0,-1 0 0 0 0,0 0 0 0 0,1 0 0 0 0,-1-1 0 0 0,0 0 0 0 0,0 0 0 0 0,1 0 0 0 0,-1 0 0 0 0,0 0 0 0 0,0-1 0 0 0,0 0 0 0 0,0 0 0 0 0,-1 0 0 0 0,8-5 0 0 0,-7 3 59 0 0,4-2 18 0 0,1 0 0 0 0,-1-1 0 0 0,-1 0 0 0 0,1-1 0 0 0,8-11 0 0 0,-14 17-77 0 0,-1-1 0 0 0,1 1 0 0 0,-1-1 0 0 0,0 1 0 0 0,0-1 0 0 0,0 0 0 0 0,0 0 0 0 0,0 1 0 0 0,-1-1 0 0 0,1 0-1 0 0,-1 0 1 0 0,0 0 0 0 0,0 0 0 0 0,0 1 0 0 0,0-1 0 0 0,0 0 0 0 0,0 0 0 0 0,-1 0 0 0 0,0 0 0 0 0,1 1 0 0 0,-1-1 0 0 0,0 0 0 0 0,0 0 0 0 0,-1 1-1 0 0,-1-4 1 0 0,-8-14 75 0 0,7 12-50 0 0,0 0 0 0 0,0 1-1 0 0,0 0 1 0 0,-1 0 0 0 0,0 0 0 0 0,-1 0-1 0 0,1 1 1 0 0,-1 0 0 0 0,-11-9 0 0 0,8 9 4 0 0,-1 1 0 0 0,0-1 0 0 0,0 2 0 0 0,-1-1 1 0 0,-20-5-1 0 0,25 9-27 0 0,0 0 1 0 0,0 0-1 0 0,0 1 1 0 0,0 0-1 0 0,0 0 1 0 0,0 0-1 0 0,0 1 1 0 0,0-1-1 0 0,0 2 1 0 0,1-1-1 0 0,-1 0 1 0 0,-10 5-1 0 0,13-5-14 0 0,0 1-1 0 0,0-1 0 0 0,0 0 1 0 0,1 1-1 0 0,-1 0 0 0 0,0 0 1 0 0,1 0-1 0 0,-1 0 0 0 0,1 0 1 0 0,-1 0-1 0 0,1 1 1 0 0,0-1-1 0 0,0 1 0 0 0,0 0 1 0 0,0-1-1 0 0,1 1 0 0 0,-1 0 1 0 0,1 0-1 0 0,0 0 0 0 0,0 0 1 0 0,0 0-1 0 0,0 0 0 0 0,0 1 1 0 0,1-1-1 0 0,-1 0 0 0 0,1 0 1 0 0,0 1-1 0 0,0-1 0 0 0,0 0 1 0 0,1 7-1 0 0,0-7-154 0 0,0 0 0 0 0,1 1 0 0 0,-1-1 0 0 0,1 0 1 0 0,-1 0-1 0 0,1 0 0 0 0,0 0 0 0 0,0 0 0 0 0,0 0 0 0 0,1-1 0 0 0,-1 1 0 0 0,1-1 0 0 0,4 4 0 0 0,6 6-1413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04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33 920 0 0,'0'0'7576'0'0,"-10"4"-6154"0"0,4 0-1238 0 0,1 1-1 0 0,0 0 0 0 0,0 0 0 0 0,0 0 0 0 0,1 1 0 0 0,0-1 1 0 0,0 1-1 0 0,0 0 0 0 0,1 1 0 0 0,0-1 0 0 0,0 0 0 0 0,-3 13 1 0 0,5-10-75 0 0,1-7 10 0 0,1 0 1 0 0,0-1-94 0 0,0 2 44 0 0,1-1 0 0 0,-1 1-1 0 0,1-1 1 0 0,0 1 0 0 0,0-1-1 0 0,4 4 1 0 0,-5-6-42 0 0,0 1 0 0 0,0 0-1 0 0,1-1 1 0 0,-1 1 0 0 0,0 0 0 0 0,1-1 0 0 0,-1 0 0 0 0,0 1 0 0 0,1-1 0 0 0,-1 0 0 0 0,1 1-1 0 0,-1-1 1 0 0,1 0 0 0 0,-1 0 0 0 0,0 0 0 0 0,1-1 0 0 0,-1 1 0 0 0,1 0 0 0 0,1-1 0 0 0,6-2 13 0 0,0 0 0 0 0,0 0 1 0 0,-1-1-1 0 0,1-1 0 0 0,-1 1 1 0 0,0-1-1 0 0,0 0 0 0 0,-1-1 1 0 0,0 0-1 0 0,0 0 0 0 0,10-12 1 0 0,-15 16-46 0 0,-1 1 1 0 0,1-1-1 0 0,-1 0 1 0 0,0 0-1 0 0,0 0 1 0 0,0 0 0 0 0,0-1-1 0 0,0 1 1 0 0,0 0-1 0 0,-1 0 1 0 0,1 0-1 0 0,-1-1 1 0 0,1 1 0 0 0,-1 0-1 0 0,0-1 1 0 0,0 1-1 0 0,0 0 1 0 0,0-1-1 0 0,0 1 1 0 0,0 0 0 0 0,-1-1-1 0 0,1 1 1 0 0,-1 0-1 0 0,0 0 1 0 0,0 0-1 0 0,0-1 1 0 0,0 1 0 0 0,-2-3-1 0 0,2 3-1 0 0,-1-1-1 0 0,0 1 1 0 0,0 0 0 0 0,0 1 0 0 0,0-1-1 0 0,0 0 1 0 0,-1 1 0 0 0,1-1-1 0 0,0 1 1 0 0,-1-1 0 0 0,1 1 0 0 0,-1 0-1 0 0,1 0 1 0 0,-1 0 0 0 0,0 1-1 0 0,1-1 1 0 0,-1 1 0 0 0,0-1-1 0 0,0 1 1 0 0,1 0 0 0 0,-1 0 0 0 0,0 0-1 0 0,-4 1 1 0 0,1 0 17 0 0,0 1 0 0 0,1 0 1 0 0,-1 1-1 0 0,1-1 0 0 0,0 1 1 0 0,-1 0-1 0 0,1 0 0 0 0,0 1 0 0 0,1-1 1 0 0,-1 1-1 0 0,1 0 0 0 0,-1 0 1 0 0,-5 9-1 0 0,6-7 110 0 0,1 0 1 0 0,0 0-1 0 0,0 0 1 0 0,-3 10-1 0 0,1-5 174 0 0,2 8 347 0 0,3-17 316 0 0,1-1-775 0 0,2 1-176 0 0,-1 0 0 0 0,1 0 0 0 0,0 0 0 0 0,0 0 0 0 0,0-1 0 0 0,0 1 0 0 0,0-1 0 0 0,0 0 0 0 0,0 0 0 0 0,1 0 0 0 0,-1-1 0 0 0,0 1-1 0 0,1-1 1 0 0,-1 1 0 0 0,0-1 0 0 0,5-1 0 0 0,5-1-151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03.4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62 5472 0 0,'0'0'490'0'0,"-1"-8"-388"0"0,-3 1-12 0 0,-1-2 759 0 0,4 6-528 0 0,-1 0-1 0 0,0 0 1 0 0,0 0-1 0 0,0 0 1 0 0,0 1-1 0 0,0-1 0 0 0,0 0 1 0 0,-1 1-1 0 0,-5-5 1 0 0,7 7-223 0 0,0-1 0 0 0,-1 0 0 0 0,1 0 0 0 0,-1 1 0 0 0,1-1 0 0 0,-1 1-1 0 0,1-1 1 0 0,-1 1 0 0 0,1 0 0 0 0,-1 0 0 0 0,1 0 0 0 0,-1 0 0 0 0,1 0 0 0 0,-1 0 0 0 0,1 0 0 0 0,-1 0 0 0 0,1 0 0 0 0,-3 1 0 0 0,1 0-41 0 0,1 0-1 0 0,0 1 1 0 0,-1-1 0 0 0,1 0-1 0 0,0 1 1 0 0,0-1-1 0 0,0 1 1 0 0,0 0 0 0 0,0 0-1 0 0,-2 2 1 0 0,-1 2 66 0 0,1 1 0 0 0,0-1 0 0 0,0 1 0 0 0,0 0 0 0 0,1 0 0 0 0,-4 10 0 0 0,7-16-267 0 0,-3 14 1684 0 0,3-15-1499 0 0,0 0 0 0 0,0 1 0 0 0,0-1 0 0 0,1 0 0 0 0,-1 0 0 0 0,0 0 1 0 0,0 1-1 0 0,1-1 0 0 0,-1 0 0 0 0,0 0 0 0 0,1 0 0 0 0,-1 0 0 0 0,0 1 0 0 0,1-1 0 0 0,-1 0 0 0 0,0 0 0 0 0,0 0 1 0 0,1 0-1 0 0,-1 0 0 0 0,0 0 0 0 0,1 0 0 0 0,-1 0 0 0 0,0 0 0 0 0,1 0 0 0 0,-1 0 0 0 0,0 0 0 0 0,1 0 0 0 0,-1 0 1 0 0,0-1-1 0 0,1 1 0 0 0,-1 0 0 0 0,0 0 0 0 0,0 0 0 0 0,1 0 0 0 0,-1-1 0 0 0,0 1 0 0 0,0 0 0 0 0,1-1 0 0 0,21-8-1219 0 0,-11 1-4331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3:05.7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3680 0 0,'0'0'10178'0'0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3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74 1376 0 0,'-2'6'124'0'0,"-1"-1"-112"0"0,-15 4 1056 0 0,10-4-71 0 0,-2 3 39 0 0,9-7-935 0 0,0 0 0 0 0,0 0 0 0 0,0-1 0 0 0,0 1 1 0 0,0 0-1 0 0,0 0 0 0 0,1 0 0 0 0,-1 1 0 0 0,0-1 1 0 0,0 0-1 0 0,1 0 0 0 0,-1 0 0 0 0,1 0 0 0 0,-1 1 1 0 0,0 1-1 0 0,1-2-58 0 0,-1 0-1 0 0,1 0 1 0 0,0-1 0 0 0,0 1 0 0 0,-1 0 0 0 0,1 0 0 0 0,0 0-1 0 0,0-1 1 0 0,0 1 0 0 0,0 0 0 0 0,0 0 0 0 0,0 0-1 0 0,0-1 1 0 0,0 1 0 0 0,0 0 0 0 0,1 0 0 0 0,-1 0 0 0 0,0-1-1 0 0,0 1 1 0 0,1 0 0 0 0,-1 0 0 0 0,0-1 0 0 0,1 1-1 0 0,-1 0 1 0 0,1-1 0 0 0,-1 1 0 0 0,1 0 0 0 0,-1-1 0 0 0,1 1-1 0 0,0-1 1 0 0,-1 1 0 0 0,1-1 0 0 0,0 1 0 0 0,-1-1-1 0 0,1 1 1 0 0,0-1 0 0 0,-1 0 0 0 0,1 1 0 0 0,0-1 0 0 0,0 0-1 0 0,0 0 1 0 0,-1 1 0 0 0,1-1 0 0 0,0 0 0 0 0,0 0 0 0 0,0 0-1 0 0,-1 0 1 0 0,1 0 0 0 0,0 0 0 0 0,0 0 0 0 0,1-1-1 0 0,21-10 52 0 0,-17 8-51 0 0,-4 2-28 0 0,1 0 0 0 0,-1-1 0 0 0,1 1 0 0 0,-1-1 0 0 0,0 0 0 0 0,0 1-1 0 0,4-5 1 0 0,-3 4-8 0 0,-1-1 0 0 0,0 1 0 0 0,1-1-1 0 0,-1 1 1 0 0,0-1 0 0 0,0 0 0 0 0,-1 1-1 0 0,1-1 1 0 0,0 0 0 0 0,-1 0 0 0 0,0 0 0 0 0,0-1-1 0 0,0 1 1 0 0,0 0 0 0 0,0 0 0 0 0,-1-1-1 0 0,1 1 1 0 0,-1 0 0 0 0,0-1 0 0 0,0 1-1 0 0,0 0 1 0 0,0-1 0 0 0,-1 1 0 0 0,1 0-1 0 0,-1-1 1 0 0,0 1 0 0 0,-2-4 0 0 0,2 5-12 0 0,0 0 1 0 0,0 0-1 0 0,-1 0 1 0 0,1 0-1 0 0,-1 0 1 0 0,1 0-1 0 0,-1 1 1 0 0,0-1-1 0 0,0 0 1 0 0,1 1-1 0 0,-1-1 1 0 0,0 1-1 0 0,-1 0 1 0 0,1 0-1 0 0,-4-2 1 0 0,5 2 4 0 0,0 1 0 0 0,0-1 0 0 0,-1 0 0 0 0,1 1 0 0 0,0-1 0 0 0,-1 1 0 0 0,1 0 0 0 0,0-1 0 0 0,-1 1 0 0 0,1 0 0 0 0,0 0 0 0 0,-1 0 0 0 0,1 0 0 0 0,-1 0 0 0 0,1 0 0 0 0,0 0 0 0 0,-1 0 0 0 0,1 0 0 0 0,0 1 0 0 0,-1-1 0 0 0,1 1 0 0 0,0-1 0 0 0,-2 2 0 0 0,0-1 0 0 0,1 1-4 0 0,1-1 6 0 0,0-1-1 0 0,1 1 0 0 0,-1-1 0 0 0,0 1 0 0 0,0-1 0 0 0,1 1 1 0 0,-1-1-1 0 0,0 0 0 0 0,0 1 0 0 0,0-1 0 0 0,1 0 0 0 0,-1 0 0 0 0,0 0 1 0 0,0 1-1 0 0,0-1 0 0 0,0 0 0 0 0,0 0 0 0 0,0 0 0 0 0,-2 0 43 0 0,1 1 1 0 0,0 0-1 0 0,0 0 0 0 0,0 0 0 0 0,0 0 0 0 0,1 0 0 0 0,-1 1 0 0 0,0-1 0 0 0,0 1 0 0 0,1-1 0 0 0,-1 1 0 0 0,1-1 0 0 0,-1 1 0 0 0,1 0 0 0 0,0 0 1 0 0,0 0-1 0 0,-2 2 0 0 0,3-3-38 0 0,-2 5 93 0 0,4 9-56 0 0,0-5-43 0 0,7-5 10 0 0,-6-3-5 0 0,0-1 0 0 0,0-1 0 0 0,1 1 0 0 0,-1 0 0 0 0,0-1 0 0 0,1 0 0 0 0,-1 0-1 0 0,0 0 1 0 0,1 0 0 0 0,-1 0 0 0 0,1-1 0 0 0,-1 0 0 0 0,0 1 0 0 0,0-1 0 0 0,1 0 0 0 0,-1-1-1 0 0,0 1 1 0 0,0 0 0 0 0,0-1 0 0 0,0 0 0 0 0,-1 0 0 0 0,1 0 0 0 0,3-2 0 0 0,-2 0-4 0 0,-2 2-3 0 0,0 1 1 0 0,1-1-1 0 0,-1 1 0 0 0,1-1 1 0 0,-1 1-1 0 0,1 0 0 0 0,4-2 1 0 0,10-7-235 0 0,-15 8 149 0 0,-21 11-394 0 0,-3 9 499 0 0,21-17 28 0 0,-3 5 40 0 0,3 7 113 0 0,1-11-114 0 0,0 0-26 0 0,1 7-48 0 0,0-8-11 0 0,-1 0 0 0 0,1 0 0 0 0,-1-1 0 0 0,0 1 0 0 0,1 0 0 0 0,-1-1 0 0 0,1 1 0 0 0,0-1 0 0 0,-1 1 0 0 0,1 0 0 0 0,-1-1 0 0 0,1 1 0 0 0,1 0 0 0 0,0-1 2 0 0,0 0 1 0 0,0 0 0 0 0,1 0-1 0 0,-1 0 1 0 0,0 0 0 0 0,0 0-1 0 0,1 0 1 0 0,-1-1 0 0 0,0 1-1 0 0,0-1 1 0 0,0 0 0 0 0,1 0-1 0 0,-1 0 1 0 0,0 0 0 0 0,0 0-1 0 0,0 0 1 0 0,0 0 0 0 0,-1 0-1 0 0,3-3 1 0 0,10-12 8 0 0,-1-4-11 0 0,-12 11 0 0 0,-1 6 1 0 0,-1-1 1 0 0,1 1 0 0 0,0 0 0 0 0,-1-1 0 0 0,-2-5-1 0 0,3 2 30 0 0,-1 6-38 0 0,0 0-1 0 0,0 1 1 0 0,0-1-1 0 0,0 0 1 0 0,0 1 0 0 0,0-1-1 0 0,0 0 1 0 0,0 1-1 0 0,0-1 1 0 0,-1 1 0 0 0,1 0-1 0 0,0-1 1 0 0,0 1-1 0 0,0 0 1 0 0,-1 0 0 0 0,1 0-1 0 0,-2-1 1 0 0,-3 0 79 0 0,3 0-70 0 0,0 1 0 0 0,0 0 1 0 0,0-1-1 0 0,0 1 1 0 0,-1 0-1 0 0,1 0 0 0 0,0 1 1 0 0,0-1-1 0 0,0 1 1 0 0,0-1-1 0 0,0 1 0 0 0,-1 0 1 0 0,1 0-1 0 0,1 1 1 0 0,-1-1-1 0 0,0 0 0 0 0,-3 3 1 0 0,-1 0-3 0 0,0 1 0 0 0,1-1 0 0 0,0 1 0 0 0,0 1 0 0 0,0-1 1 0 0,-5 7-1 0 0,7-3 0 0 0,4-5-26 0 0,-1 0 0 0 0,1-1-1 0 0,0 1 1 0 0,0 0 0 0 0,0 0 0 0 0,1 6 0 0 0,-1-9 26 0 0,0-1-1 0 0,0 1 1 0 0,0-1-1 0 0,0 0 1 0 0,1 1-1 0 0,-1-1 1 0 0,0 1 0 0 0,0-1-1 0 0,0 1 1 0 0,0-1-1 0 0,0 0 1 0 0,0 1-1 0 0,1-1 1 0 0,-1 0-1 0 0,0 1 1 0 0,0-1 0 0 0,1 1-1 0 0,-1-1 1 0 0,0 0-1 0 0,0 0 1 0 0,1 1-1 0 0,-1-1 1 0 0,0 0-1 0 0,1 1 1 0 0,-1-1 0 0 0,0 0-1 0 0,1 0 1 0 0,-1 0-1 0 0,1 1 1 0 0,-1-1-1 0 0,0 0 1 0 0,1 0-1 0 0,-1 0 1 0 0,1 0 0 0 0,-1 0-1 0 0,1 0 1 0 0,-1 0-1 0 0,0 0 1 0 0,1 0-1 0 0,-1 0 1 0 0,1 0-1 0 0,1 0 3 0 0,10 3-2 0 0,-2-3 0 0 0,-9 0 0 0 0,4-1 7 0 0,1 0 1 0 0,-1-1 0 0 0,0 0-1 0 0,0 1 1 0 0,0-2-1 0 0,7-3 1 0 0,-3-2 3 0 0,-8 7-11 0 0,1 0 0 0 0,-1-1-1 0 0,0 1 1 0 0,0-1 0 0 0,0 1 0 0 0,0-1 0 0 0,0 1 0 0 0,0-1 0 0 0,1-3 0 0 0,0 1 11 0 0,-1-4 37 0 0,-1 6-42 0 0,-2-9-6 0 0,-1 8 0 0 0,2 2 0 0 0,-7-2 0 0 0,5 3 12 0 0,-1 0 1 0 0,1 1 0 0 0,0 0 0 0 0,-1-1-1 0 0,1 1 1 0 0,0 1 0 0 0,0-1 0 0 0,0 0-1 0 0,0 1 1 0 0,-4 1 0 0 0,-26 22 175 0 0,33-25-177 0 0,0 0 0 0 0,-1 1 0 0 0,1-1 1 0 0,0 0-1 0 0,-1 1 0 0 0,1-1 1 0 0,0 0-1 0 0,-1 1 0 0 0,1-1 0 0 0,0 0 1 0 0,0 1-1 0 0,0-1 0 0 0,-1 1 0 0 0,1-1 1 0 0,0 0-1 0 0,0 1 0 0 0,0-1 0 0 0,0 1 1 0 0,0-1-1 0 0,0 1 0 0 0,0-1 0 0 0,0 1 1 0 0,0-1-1 0 0,0 0 0 0 0,0 1 0 0 0,0 0 1 0 0,5 5 4 0 0,-4-6-16 0 0,-1 1 0 0 0,1-1 0 0 0,0 0 0 0 0,0 1 0 0 0,0-1 0 0 0,-1 0 0 0 0,1 1 0 0 0,0-1 0 0 0,0 0 0 0 0,0 0 0 0 0,0 0 0 0 0,-1 0 0 0 0,1 0 0 0 0,0 0 0 0 0,0 0 0 0 0,0 0 0 0 0,0 0 0 0 0,-1 0 0 0 0,1-1 0 0 0,0 1 0 0 0,0 0 0 0 0,0-1 0 0 0,-1 1 0 0 0,2-1 0 0 0,5-1 19 0 0,1 0 1 0 0,-1-1-1 0 0,0 0 0 0 0,0-1 1 0 0,-1 1-1 0 0,11-8 1 0 0,-9 3-8 0 0,-6 1 48 0 0,-2 6 268 0 0,-2 1-275 0 0,-6 1-42 0 0,-1 5-11 0 0,1-5-16 0 0,6-1-528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5:13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2781 456 0 0,'0'0'5558'0'0,"6"-9"-4772"0"0,19-3 189 0 0,-21 10-940 0 0,0-1 0 0 0,0 1-1 0 0,1 0 1 0 0,-1 1 0 0 0,6-2 0 0 0,13-6 61 0 0,-3 0-22 0 0,-6 5-54 0 0,23-9-1 0 0,-25 8 16 0 0,0 0 0 0 0,21-4 0 0 0,-10 5-8 0 0,-16 4-19 0 0,0-1 0 0 0,1-1 1 0 0,-1 0-1 0 0,0 1 1 0 0,0-2-1 0 0,0 1 0 0 0,6-5 1 0 0,-6 4-9 0 0,15-10 0 0 0,34-13 0 0 0,161-63 64 0 0,-216 89-64 0 0,20-8 5 0 0,39-9 0 0 0,-30 10 15 0 0,35-13 0 0 0,3-1-6 0 0,208-63-14 0 0,-206 59 12 0 0,85-26 54 0 0,-63 23 88 0 0,19-1-84 0 0,39-7 4 0 0,-69 17-117 0 0,-12 2-5 0 0,-45 10 29 0 0,33-12 0 0 0,10-2 4 0 0,24-6 15 0 0,29-7 0 0 0,-90 28 0 0 0,-3 1 0 0 0,-1-1 0 0 0,0-1 0 0 0,0-1 0 0 0,44-21 0 0 0,255-136 806 0 0,-310 157-775 0 0,67-26 568 0 0,87-25 0 0 0,-68 25-541 0 0,-16 5-35 0 0,135-50 29 0 0,-54 10 140 0 0,41-8 858 0 0,-162 59-952 0 0,75-25 266 0 0,-103 38-337 0 0,0-1 0 0 0,0-1 0 0 0,0 0 0 0 0,-1-2 0 0 0,0 0 0 0 0,-1 0 0 0 0,18-15 0 0 0,-22 15-17 0 0,0 0 1 0 0,1 1 0 0 0,0 0-1 0 0,23-10 1 0 0,376-123 64 0 0,-389 135-73 0 0,66-22 49 0 0,0-2 108 0 0,-16 7-214 0 0,34-5 80 0 0,-48 14 78 0 0,60-14-92 0 0,-50 13-10 0 0,-14 4-16 0 0,173-50-155 0 0,-161 41 172 0 0,35-9 78 0 0,99-30-41 0 0,-193 57-53 0 0,-5 1 11 0 0,1 1 1 0 0,-1-1-1 0 0,0 1 0 0 0,0-1 0 0 0,0 0 0 0 0,1 0 0 0 0,-1 0 1 0 0,0 0-1 0 0,0 0 0 0 0,-1-1 0 0 0,1 1 0 0 0,0-1 0 0 0,0 1 1 0 0,-1-1-1 0 0,1 0 0 0 0,0 1 0 0 0,-1-1 0 0 0,0 0 0 0 0,1 0 0 0 0,0-3 1 0 0,3-17 2 0 0,-3 11 0 0 0,1-2-1 0 0,0 4 8 0 0,1 1 5 0 0,-2 2 0 0 0,3-1 10 0 0,-2 2-4 0 0,3-4 18 0 0,1 0 54 0 0,1 0 0 0 0,17-14 0 0 0,-12 13-19 0 0,0 1 1 0 0,0 0-1 0 0,20-10 0 0 0,8 1 36 0 0,54-16 1 0 0,5-2-104 0 0,-72 24 13 0 0,1 2 1 0 0,37-8 0 0 0,25-9 2 0 0,-60 17 31 0 0,12-5 136 0 0,41-22 1 0 0,-39 16 139 0 0,2-4-50 0 0,-31 16-163 0 0,29-12 1 0 0,5 2-43 0 0,72-27 398 0 0,-83 30-695 0 0,-11 5 231 0 0,30-17 0 0 0,-40 19 52 0 0,1 0-1 0 0,24-7 1 0 0,-9 4-84 0 0,6-8 140 0 0,-31 17-87 0 0,0-2 0 0 0,12-7 1 0 0,-13 7-70 0 0,0 0 1 0 0,14-5 0 0 0,-10 6 92 0 0,-1-1 0 0 0,0 0 1 0 0,15-10-1 0 0,-24 15-51 0 0,-1-1 1 0 0,0 1-1 0 0,0-1 1 0 0,0 1-1 0 0,0 0 1 0 0,1-1-1 0 0,-1 1 1 0 0,0 0 0 0 0,0 0-1 0 0,0 0 1 0 0,1 0-1 0 0,-1 0 1 0 0,0 0-1 0 0,0 0 1 0 0,1 1-1 0 0,-1-1 1 0 0,0 0-1 0 0,0 1 1 0 0,0-1-1 0 0,0 1 1 0 0,2 0-1 0 0,26 17-1 0 0,-9-5 2 0 0,-13-11-18 0 0,-1 0 1 0 0,1 0 0 0 0,-1 0-1 0 0,1-1 1 0 0,0 0 0 0 0,0 0-1 0 0,0-1 1 0 0,-1 0 0 0 0,9 0-1 0 0,2-2 68 0 0,0-1 0 0 0,22-6 0 0 0,70-15 40 0 0,-100 21-72 0 0,-7 1-10 0 0,-1 1 0 0 0,1 1 1 0 0,0-1-1 0 0,0 0 0 0 0,1 0 0 0 0,-1 1 1 0 0,0-1-1 0 0,0 1 0 0 0,4-1 1 0 0,-2 2-10 0 0,-3-1 0 0 0,0 0 0 0 0,0 1 0 0 0,0-1 0 0 0,0 0 0 0 0,0 0 0 0 0,0 0 0 0 0,1 0 0 0 0,-1 0 0 0 0,0 0 0 0 0,0-1 0 0 0,0 1 0 0 0,0 0 0 0 0,-1-1 0 0 0,1 1 0 0 0,2-1 0 0 0,5-2 10 0 0,-4 0 42 0 0,9 2-52 0 0,-10 1 2 0 0,9 2-371 0 0,-9 2 74 0 0,-3-3 157 0 0,1 3-768 0 0,-3 10-44 0 0,1-11-8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5:16.0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3224 0 0,'0'0'2824'0'0,"10"4"-1250"0"0,15 11-572 0 0,-24-14-685 0 0,7 3-34 0 0,-4 0-187 0 0,-1-1 1 0 0,1 1-1 0 0,-1 0 1 0 0,0 1-1 0 0,0-1 1 0 0,-1 0 0 0 0,1 1-1 0 0,-1 0 1 0 0,0-1-1 0 0,0 1 1 0 0,2 9-1 0 0,0 4 179 0 0,2 36-1 0 0,-4-38-157 0 0,-2-11-91 0 0,3 26 195 0 0,-1-1-1 0 0,-2 36 1 0 0,-2 82-64 0 0,-1 14 32 0 0,2-152-141 0 0,1-1 1 0 0,2 16-1 0 0,0-15 0 0 0,-2 0 1 0 0,0 15 0 0 0,-1 7 287 0 0,6 62 1 0 0,-3-80-293 0 0,5 61 210 0 0,16 75 0 0 0,18 47 12 0 0,-30-114-266 0 0,-2-13 0 0 0,5 86 43 0 0,-8-68-12 0 0,4 125 429 0 0,-8-178-369 0 0,-1-11 8 0 0,5 30 1 0 0,9 69 141 0 0,-6-37-121 0 0,-1 47 66 0 0,-3-21-21 0 0,-4 0 7 0 0,-2-59-47 0 0,-5 46 141 0 0,2-61-136 0 0,1 38 1 0 0,5-34-53 0 0,0 64 100 0 0,0 6-67 0 0,0-36-9 0 0,7 174 130 0 0,-5-203-194 0 0,1 36 94 0 0,4 105 76 0 0,-2-106-8 0 0,-4 130 0 0 0,-4-177-204 0 0,-9 96 88 0 0,-10 51 190 0 0,15-143-94 0 0,2 62-1 0 0,1-10 60 0 0,5 21-83 0 0,-3-3-82 0 0,1-48-72 0 0,-2-11-2 0 0,1 39 11 0 0,-1 65 100 0 0,-2-54-94 0 0,-5 24 36 0 0,0 5-26 0 0,1-50 10 0 0,5-40-27 0 0,-1 124 108 0 0,6-127-86 0 0,-4 45 0 0 0,1-63-32 0 0,0 0 0 0 0,3 18 0 0 0,1 9 11 0 0,-1 29 36 0 0,5 186-41 0 0,-5-196-5 0 0,0 19 52 0 0,-6-52-43 0 0,2-19-10 0 0,0 0 0 0 0,1 15 0 0 0,1-3 1 0 0,2 66 12 0 0,-3-52 55 0 0,7 48 0 0 0,-2-24-58 0 0,2 4 23 0 0,0 30-2 0 0,-6-72-9 0 0,1 0-1 0 0,8 40 0 0 0,-8-50-18 0 0,0 0-1 0 0,-1 18 0 0 0,1 11 45 0 0,3-9-40 0 0,-2-1 0 0 0,-3 62 0 0 0,-6 72 46 0 0,4-81-54 0 0,1-17 13 0 0,0 41 50 0 0,2-59-7 0 0,7 34-1 0 0,-8-82-51 0 0,1 1-1 0 0,-1 0 1 0 0,1 0 0 0 0,0 0 0 0 0,2 4 0 0 0,-2-4 9 0 0,0 0 0 0 0,0-1 1 0 0,0 1-1 0 0,0 0 0 0 0,0 6 0 0 0,-3 21 45 0 0,0-23-46 0 0,2 0 0 0 0,-1 1 0 0 0,1-1 0 0 0,2 15 0 0 0,1-4-53 0 0,0 21 0 0 0,0-1 38 0 0,-3-33 4 0 0,0 0 0 0 0,0 0 0 0 0,-2 11 0 0 0,1-12 0 0 0,0-1 0 0 0,1 1 0 0 0,0 0 0 0 0,0 0 0 0 0,0 0 0 0 0,1 6 0 0 0,4 6 0 0 0,-4-14 0 0 0,0 1 0 0 0,0-1 0 0 0,0 1 0 0 0,0 0 0 0 0,0 5 0 0 0,-1-6 0 0 0,0 4 0 0 0,0 0 0 0 0,0 0 0 0 0,1 0 0 0 0,0 0 0 0 0,3 12 0 0 0,2 18 0 0 0,-5-30 0 0 0,0 0 0 0 0,0 0 0 0 0,3 10 0 0 0,-1-6 13 0 0,-1-1-1 0 0,0 1 1 0 0,-1 0-1 0 0,0 0 1 0 0,-1 13-1 0 0,0 7 105 0 0,-1-19-66 0 0,2-4-33 0 0,11 1-27 0 0,7 2 13 0 0,-9-2-4 0 0,-2-1 0 0 0,-1-1 0 0 0,3-3 11 0 0,-7-2 32 0 0,0 5-33 0 0,-1 4-10 0 0,1 3 0 0 0,-3-12 0 0 0,-3 12 0 0 0,1-11 0 0 0,4 12 0 0 0,0-3 0 0 0,-1 5-85 0 0,-1-33-2254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5:5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2586 4520 0 0,'0'0'2464'0'0,"1"-3"-2384"0"0,2-7 335 0 0,0-1 0 0 0,-1 0 0 0 0,0 1 1 0 0,-1-1-1 0 0,0 0 0 0 0,-1-15 0 0 0,0 22-322 0 0,1 1 0 0 0,-1-1 0 0 0,1 1 0 0 0,0-1 0 0 0,2-6 0 0 0,2-10 300 0 0,3-21 376 0 0,-8 27-799 0 0,2 0 0 0 0,2-15 0 0 0,-1 16 83 0 0,-1-1 0 0 0,0-14-1 0 0,3-70 715 0 0,-5 66-535 0 0,-1 3 49 0 0,6-53 1 0 0,-3 65-246 0 0,-1-30 1 0 0,1-10 43 0 0,2 23-30 0 0,2-24 373 0 0,19-83 0 0 0,-13 84-107 0 0,-8 36-222 0 0,1 1 0 0 0,7-21 1 0 0,-1 10-35 0 0,-6 15-37 0 0,1 0 0 0 0,1 1 0 0 0,17-30 0 0 0,22-30-23 0 0,-42 69 0 0 0,-1 1 0 0 0,1 1 0 0 0,0-1 0 0 0,7-6 0 0 0,-6 6 0 0 0,0 0 0 0 0,0 0 0 0 0,4-7 0 0 0,3-4-21 0 0,1 0 0 0 0,18-17 0 0 0,8-9 20 0 0,-2-1 0 0 0,8-10 18 0 0,-24 28 80 0 0,41-39 1 0 0,12-14-32 0 0,3-10-55 0 0,-36 36-11 0 0,40-48 10 0 0,-26 41 44 0 0,-41 45-54 0 0,0 0 0 0 0,1 1 0 0 0,1 1 0 0 0,22-14 0 0 0,5-4 0 0 0,151-95-64 0 0,-158 102 64 0 0,36-18 0 0 0,-16 11 0 0 0,57-25 0 0 0,-78 40 0 0 0,68-25 0 0 0,-32 16 0 0 0,-43 13 0 0 0,52-11 0 0 0,131-23 0 0 0,-101 22-2 0 0,75-10 76 0 0,-118 26 94 0 0,90-6 81 0 0,-69 7-465 0 0,-3-1 111 0 0,-16 5 105 0 0,26 0 0 0 0,135 4 49 0 0,-15-1 174 0 0,-172 1-163 0 0,50 2 8 0 0,-30-1-67 0 0,16 3 51 0 0,241 43 71 0 0,-244-31 56 0 0,-1 4 0 0 0,80 34 0 0 0,-36-12-13 0 0,-69-26-110 0 0,-1 2-1 0 0,74 41 0 0 0,-121-60-55 0 0,52 30 29 0 0,-2 2-1 0 0,66 55 0 0 0,-84-58-1 0 0,54 60-1 0 0,74 120 591 0 0,-157-203-578 0 0,28 33-91 0 0,59 57-1 0 0,-8-12 136 0 0,-43-39 75 0 0,53 60-94 0 0,-62-71-64 0 0,-17-19 69 0 0,0 1 0 0 0,17 28 0 0 0,7 17 14 0 0,59 105-173 0 0,-46-76 92 0 0,8 15 71 0 0,-28-48 81 0 0,48 67 1 0 0,-33-55 61 0 0,-32-45-123 0 0,-1 1-1 0 0,13 36 0 0 0,16 58 34 0 0,-12-32-19 0 0,-27-76-90 0 0,0 0 0 0 0,2 15 0 0 0,4 11 17 0 0,-4-16-5 0 0,4 28 0 0 0,-7-32-31 0 0,0 1 1 0 0,11 29-1 0 0,4 9 29 0 0,0 2 64 0 0,8 25 46 0 0,-20-64-106 0 0,7 39 180 0 0,5 16-1 0 0,-10-35-93 0 0,-2-8 19 0 0,-2-13-62 0 0,4 8 153 0 0,4 39 0 0 0,-10-50-165 0 0,0 0-1 0 0,2-1 0 0 0,0 0 1 0 0,1 0-1 0 0,12 28 0 0 0,-4-16 334 0 0,-13-25-134 0 0,1 0-138 0 0,3 7-24 0 0,-4-7 193 0 0,1 3-782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1061 3224 0 0,'0'0'1280'0'0,"1"1"-949"0"0,5 5-23 0 0,-5-5-11 0 0,18-1 475 0 0,-11 0-692 0 0,-1 0 1 0 0,0-1 0 0 0,0 0-1 0 0,1 0 1 0 0,-1-1-1 0 0,0 1 1 0 0,0-2 0 0 0,0 1-1 0 0,0-1 1 0 0,11-6-1 0 0,-8 3-48 0 0,0 1 0 0 0,0-1 0 0 0,-1-1-1 0 0,0 0 1 0 0,0 0 0 0 0,-1-1-1 0 0,0 0 1 0 0,9-10 0 0 0,8-15 26 0 0,0-1 1 0 0,26-47 0 0 0,-24 36-59 0 0,-18 31 0 0 0,0-1 0 0 0,12-29 0 0 0,-5 1 9 0 0,-3 0 0 0 0,14-87 0 0 0,-23 98-11 0 0,-1 1 0 0 0,-2-1 0 0 0,-1 0 0 0 0,-10-63 0 0 0,6 67-50 0 0,-16-81-398 0 0,15 87 354 0 0,-1 1 1 0 0,-17-40 0 0 0,21 58 89 0 0,2 2 7 0 0,-1-1 0 0 0,0 0 0 0 0,0 1-1 0 0,0-1 1 0 0,0 1 0 0 0,0-1 0 0 0,0 1 0 0 0,0-1 0 0 0,0 1 0 0 0,0 0 0 0 0,-1-1 0 0 0,1 1-1 0 0,-1 0 1 0 0,1 0 0 0 0,-1 0 0 0 0,1 0 0 0 0,-1 0 0 0 0,-2-1 0 0 0,3 2 3 0 0,0 0 1 0 0,0 0-1 0 0,0 0 0 0 0,1 0 1 0 0,-1 1-1 0 0,0-1 1 0 0,0 0-1 0 0,0 0 0 0 0,0 0 1 0 0,1 1-1 0 0,-1-1 1 0 0,0 0-1 0 0,0 1 0 0 0,1-1 1 0 0,-1 1-1 0 0,0-1 1 0 0,1 1-1 0 0,-1-1 0 0 0,0 1 1 0 0,1 0-1 0 0,-2 0 1 0 0,0 2 3 0 0,0-1 0 0 0,0 1 0 0 0,0-1 1 0 0,1 1-1 0 0,-1-1 0 0 0,-1 4 0 0 0,-4 15 43 0 0,1-1-1 0 0,2 1 0 0 0,0 0 1 0 0,-3 37-1 0 0,-1 10 158 0 0,5-30 211 0 0,1 67 0 0 0,2-60-87 0 0,0-16-133 0 0,2 0 1 0 0,1 0-1 0 0,1 0 1 0 0,1-1-1 0 0,1 1 1 0 0,2-1-1 0 0,1-1 0 0 0,1 0 1 0 0,17 32-1 0 0,10-3-52 0 0,-33-50-121 0 0,1-1 0 0 0,0 0 0 0 0,0 0 0 0 0,1-1 0 0 0,-1 1 0 0 0,1-1 0 0 0,0 0 0 0 0,0-1 0 0 0,1 0 1 0 0,-1 0-1 0 0,1 0 0 0 0,8 2 0 0 0,-2 0 133 0 0,-10-5-146 0 0,-1 1 1 0 0,1 0-1 0 0,0 0 0 0 0,-1-1 0 0 0,1 1 0 0 0,0-1 1 0 0,0 0-1 0 0,-1 0 0 0 0,1 0 0 0 0,0 0 0 0 0,-1 0 1 0 0,1-1-1 0 0,0 1 0 0 0,-1-1 0 0 0,5-1 0 0 0,14-7 87 0 0,8-13-42 0 0,-27 20-56 0 0,-1 1 1 0 0,1-1-1 0 0,-1 1 1 0 0,0-1-1 0 0,0 1 1 0 0,0-1-1 0 0,0 0 1 0 0,0 0-1 0 0,0 0 1 0 0,0 1 0 0 0,0-1-1 0 0,-1 0 1 0 0,1 0-1 0 0,-1 0 1 0 0,1 0-1 0 0,-1 0 1 0 0,0 0-1 0 0,0 0 1 0 0,0 0-1 0 0,0 0 1 0 0,0 0-1 0 0,0 0 1 0 0,-1-4 0 0 0,0 1 13 0 0,1 0 0 0 0,0 1 0 0 0,0-1 0 0 0,1-6 0 0 0,1-14 5 0 0,3-13 41 0 0,-4 36-62 0 0,-1-1 0 0 0,1 1 0 0 0,-1 0 0 0 0,0-1 0 0 0,0 1 0 0 0,0 0 0 0 0,-1-5 0 0 0,1 5 0 0 0,-1 0 0 0 0,1 0 0 0 0,0 1 0 0 0,0-1 0 0 0,0 0 0 0 0,0 0 0 0 0,1 0 0 0 0,-1 0 0 0 0,1-2 0 0 0,10-20-108 0 0,-11 22 98 0 0,1 1 0 0 0,-1-1 1 0 0,1 1-1 0 0,0 0 1 0 0,-1-1-1 0 0,1 1 0 0 0,0 0 1 0 0,0 0-1 0 0,0 0 1 0 0,0 0-1 0 0,1-1 0 0 0,-1 1-22 0 0,-1 0-1 0 0,1 0 1 0 0,0 0-1 0 0,0 0 0 0 0,-1 0 1 0 0,1 0-1 0 0,0 0 1 0 0,-1 0-1 0 0,1 0 1 0 0,-1 0-1 0 0,1 0 0 0 0,-1 0 1 0 0,0 0-1 0 0,1-2 1 0 0,-1 3 24 0 0,0 0 0 0 0,0 1 1 0 0,1-1-1 0 0,-1 1 0 0 0,0-1 0 0 0,0 0 1 0 0,0 1-1 0 0,1-1 0 0 0,-1 0 1 0 0,0 0-1 0 0,1 1 0 0 0,-1-1 1 0 0,0 0-1 0 0,0 1 0 0 0,1-1 0 0 0,-1 0 1 0 0,1 0-1 0 0,-1 0 0 0 0,0 1 1 0 0,1-1-1 0 0,-1 0 0 0 0,0 0 1 0 0,1 0-1 0 0,-1 0 0 0 0,1 0 0 0 0,0 0-3 0 0,0 1-1 0 0,0-1 0 0 0,0 0 0 0 0,0 1 0 0 0,-1-1 0 0 0,1 1 0 0 0,0-1 0 0 0,0 1 1 0 0,-1-1-1 0 0,1 1 0 0 0,0 0 0 0 0,1 1 0 0 0,3 9-15 0 0,1 0 0 0 0,-1 1 0 0 0,5 21 1 0 0,3 7-8 0 0,-8-28 34 0 0,4 23 0 0 0,-5-25 0 0 0,-3-8 0 0 0,-1 0 0 0 0,1 0 0 0 0,0 1 0 0 0,0-1 0 0 0,-1 0 0 0 0,0 0 0 0 0,1 0 0 0 0,-1 0 0 0 0,0 1 0 0 0,0-1 0 0 0,0 0 0 0 0,0 3 0 0 0,5 27 10 0 0,-5-31 212 0 0,0 0-150 0 0,0 4 1 0 0,0-4 6 0 0,0-1-79 0 0,-1 0 15 0 0,0-1 0 0 0,0 1 0 0 0,0 0 0 0 0,0 0 0 0 0,1 0 0 0 0,-1-1 0 0 0,0 1 0 0 0,0 0 0 0 0,0-1 0 0 0,1 1 0 0 0,-1-1 0 0 0,0 1 0 0 0,0-1 0 0 0,1 1 0 0 0,-1-1 1 0 0,0 1-1 0 0,1-1 0 0 0,-1 0 0 0 0,1 1 0 0 0,-1-1 0 0 0,1 0 0 0 0,-1 1 0 0 0,1-1 0 0 0,-1 0 0 0 0,1 0 0 0 0,0 0 0 0 0,-1 0 0 0 0,0-2-9 0 0,0 0 0 0 0,0 0 1 0 0,0 1-1 0 0,1-1 0 0 0,-1 0 0 0 0,1 0 1 0 0,0 0-1 0 0,0 0 0 0 0,0 0 0 0 0,0 0 1 0 0,0 0-1 0 0,0 0 0 0 0,2-4 0 0 0,1-6 54 0 0,11-22-1 0 0,-5 11-30 0 0,-5 14-34 0 0,-1 0 1 0 0,1 1-1 0 0,1 0 1 0 0,0 0-1 0 0,0 0 1 0 0,1 1-1 0 0,0 0 1 0 0,0 0-1 0 0,1 0 1 0 0,0 1-1 0 0,0-1 1 0 0,1 2-1 0 0,0-1 1 0 0,0 1-1 0 0,10-5 1 0 0,-4 3-12 0 0,-11 6 11 0 0,-1 1-1 0 0,0-1 1 0 0,0 1 0 0 0,1 0 0 0 0,-1 0 0 0 0,0 0 0 0 0,1 0 0 0 0,-1 0 0 0 0,1 1 0 0 0,-1-1 0 0 0,1 1 0 0 0,-1 0-1 0 0,1-1 1 0 0,0 1 0 0 0,-1 0 0 0 0,1 1 0 0 0,-1-1 0 0 0,1 0 0 0 0,-1 1 0 0 0,1-1 0 0 0,4 3 0 0 0,-4-2-1 0 0,0 1 0 0 0,0 0 0 0 0,0 0 0 0 0,0 0 1 0 0,0 0-1 0 0,-1 1 0 0 0,1-1 0 0 0,-1 0 0 0 0,4 6 0 0 0,0-2 1 0 0,-1 1 21 0 0,0 1 1 0 0,-1-1-1 0 0,0 1 0 0 0,0 0 1 0 0,0 0-1 0 0,-1 0 1 0 0,0 1-1 0 0,2 13 1 0 0,17 73 777 0 0,-18-83-766 0 0,3-5-5 0 0,-6-6-119 0 0,8 3-1009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28 397 3680 0 0,'-1'0'57'0'0,"-1"1"0"0"0,1-1 0 0 0,0 0 0 0 0,0 0 0 0 0,0 0 1 0 0,0 0-1 0 0,0 0 0 0 0,0 0 0 0 0,0 0 0 0 0,0 0 0 0 0,0-1 0 0 0,0 1 0 0 0,0 0 1 0 0,-1-1-1 0 0,1 1 0 0 0,0-1 0 0 0,1 1 0 0 0,-1-1 0 0 0,0 1 0 0 0,0-1 0 0 0,0 1 0 0 0,0-1 1 0 0,-2-2 2493 0 0,25-14-1692 0 0,17-3-279 0 0,184-89 1122 0 0,-191 95-1547 0 0,127-44 497 0 0,79-18-207 0 0,-46 23-374 0 0,-162 45-35 0 0,4-2-23 0 0,-23 6-14 0 0,0 1 0 0 0,16-3 1 0 0,-10 3 0 0 0,7 0 0 0 0,28-2 0 0 0,-39 7-39 0 0,-11-1-158 0 0,6 2-1194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2304 0 0,'1'1'167'0'0,"5"5"-130"0"0,-5-5-31 0 0,0 0 1 0 0,0 0 0 0 0,0 0 0 0 0,0 0 0 0 0,0 0 0 0 0,-1 0 0 0 0,1 0-1 0 0,0 0 1 0 0,-1 1 0 0 0,1-1 0 0 0,-1 0 0 0 0,1 0 0 0 0,-1 1 0 0 0,1-1-1 0 0,-1 3 1 0 0,3 10 702 0 0,0 1-1 0 0,5 16 0 0 0,-3-14-52 0 0,4 21 0 0 0,4 20 276 0 0,-7-40-488 0 0,3 26 0 0 0,10 154 2504 0 0,-11-149-2502 0 0,-5-35-264 0 0,-1-1 1 0 0,1 22 0 0 0,-1-25-81 0 0,-1-7-89 0 0,-1 0-1 0 0,1 0 0 0 0,0 0 0 0 0,-1 0 0 0 0,1 0 0 0 0,-1 0 0 0 0,0 0 0 0 0,0 1 1 0 0,-1 2-1 0 0,1-4-255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2304 0 0,'18'4'1028'0'0,"-16"-3"-780"0"0,0 1 0 0 0,0-1-1 0 0,0 1 1 0 0,-1 0 0 0 0,1-1 0 0 0,0 1 0 0 0,-1 0-1 0 0,0 0 1 0 0,1 0 0 0 0,-1 0 0 0 0,0 0 0 0 0,0 0-1 0 0,2 4 1 0 0,9 34 143 0 0,-10-29-86 0 0,6 20 647 0 0,4 50-1 0 0,0 4 161 0 0,7 24 106 0 0,7 27 378 0 0,-22-115-1340 0 0,-3-13-131 0 0,1 0 0 0 0,0 0-1 0 0,6 15 1 0 0,-6-18-71 0 0,0 0 0 0 0,-1 0 0 0 0,3 11 0 0 0,-4-13-38 0 0,0-1 0 0 0,1 1 0 0 0,-1 0 0 0 0,1-1 0 0 0,0 1 0 0 0,0 0 0 0 0,0-1-1 0 0,0 1 1 0 0,0-1 0 0 0,0 1 0 0 0,1-1 0 0 0,-1 0 0 0 0,1 1 0 0 0,2 1 0 0 0,2 6 102 0 0,-6-9-109 0 0,0-1 1 0 0,0 1-1 0 0,0-1 0 0 0,0 1 0 0 0,1-1 0 0 0,-1 1 0 0 0,0-1 0 0 0,0 0 1 0 0,0 1-1 0 0,1-1 0 0 0,-1 1 0 0 0,0-1 0 0 0,0 0 0 0 0,1 1 0 0 0,-1-1 1 0 0,1 0-1 0 0,-1 1 0 0 0,0-1 0 0 0,1 0 0 0 0,-1 0 0 0 0,1 1 1 0 0,1-1 7 0 0,-1 1-5 0 0,9 8 33 0 0,-9-8-156 0 0,1 1-1 0 0,0-1 0 0 0,0-1 0 0 0,-1 1 1 0 0,1 0-1 0 0,0 0 0 0 0,0-1 1 0 0,0 1-1 0 0,0-1 0 0 0,0 1 1 0 0,0-1-1 0 0,3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87 2760 0 0,'-4'-3'29'0'0,"0"-1"1"0"0,0 1-1 0 0,1-1 0 0 0,0 0 1 0 0,-1 0-1 0 0,1 0 0 0 0,1-1 1 0 0,-1 1-1 0 0,1-1 0 0 0,-1 0 1 0 0,1 1-1 0 0,1-1 0 0 0,-3-10 1 0 0,4 15 105 0 0,0-1 0 0 0,0 0 0 0 0,-1 0 0 0 0,1 1 1 0 0,0-1-1 0 0,0 0 0 0 0,0 0 0 0 0,0 1 0 0 0,-1-1 1 0 0,1 0-1 0 0,0 0 0 0 0,-1 1 0 0 0,1-1 1 0 0,-1 0-1 0 0,1 1 0 0 0,-1-1 0 0 0,1 1 0 0 0,-1-1 1 0 0,1 1-1 0 0,-1-1 0 0 0,1 1 0 0 0,-1-1 0 0 0,0 1 1 0 0,1-1-1 0 0,-1 1 0 0 0,0 0 0 0 0,-1-1 0 0 0,1 1-60 0 0,0 1-1 0 0,-1-1 0 0 0,1 0 0 0 0,0 1 0 0 0,0-1 0 0 0,-1 1 0 0 0,1 0 0 0 0,0-1 0 0 0,0 1 0 0 0,0 0 0 0 0,0 0 0 0 0,0 0 0 0 0,0 0 1 0 0,0 0-1 0 0,0 0 0 0 0,-1 1 0 0 0,-5 7 95 0 0,-1-1 1 0 0,2 1-1 0 0,-1 1 1 0 0,1-1 0 0 0,-8 19-1 0 0,-5 6 226 0 0,14-27-302 0 0,0 1 0 0 0,1 0-1 0 0,0-1 1 0 0,-3 11 0 0 0,-3 18 273 0 0,7-20-76 0 0,-2-1 0 0 0,-10 25 0 0 0,11-31-161 0 0,-24 54 652 0 0,25-54-641 0 0,1-1 1 0 0,0 1-1 0 0,0 0 0 0 0,1 0 0 0 0,-1 16 1 0 0,-2 22 410 0 0,2-38-441 0 0,1 1-1 0 0,0-1 1 0 0,1 0 0 0 0,0 1 0 0 0,0-1 0 0 0,4 16 0 0 0,15 78 834 0 0,-18-99-901 0 0,0 0 1 0 0,0 0-1 0 0,1 0 1 0 0,0-1-1 0 0,0 1 1 0 0,0 0-1 0 0,3 3 1 0 0,8 16 208 0 0,-10-16-181 0 0,1-1 0 0 0,-1 0 0 0 0,1 0 0 0 0,0-1 0 0 0,1 1 0 0 0,-1-1 0 0 0,1 0 0 0 0,8 7 0 0 0,10 10 172 0 0,-5-10-72 0 0,-4-3-22 0 0,-10-5-144 0 0,0-2 44 0 0,27 8 117 0 0,-29-10-465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5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70 464 1840 0 0,'15'3'83'0'0,"-12"-3"2131"0"0,9 7-1107 0 0,-10-5-543 0 0,-2-2-497 0 0,1 1-1 0 0,-1-1 1 0 0,0 1 0 0 0,1-1 0 0 0,-1 1 0 0 0,0-1-1 0 0,0 1 1 0 0,1-1 0 0 0,-1 1 0 0 0,0 0 0 0 0,0-1-1 0 0,0 1 1 0 0,0-1 0 0 0,0 1 0 0 0,0 0 0 0 0,0-1-1 0 0,0 1 1 0 0,0-1 0 0 0,0 1 0 0 0,0 0 0 0 0,0-1-1 0 0,0 1 1 0 0,0-1 0 0 0,0 1 0 0 0,-1 0 0 0 0,1-1-1 0 0,0 1 1 0 0,0-1 0 0 0,-1 1 0 0 0,1 0-63 0 0,-1 1 1078 0 0,0-1-984 0 0,1 0 0 0 0,-1 1 0 0 0,0-1 0 0 0,1 0 0 0 0,-1 0 0 0 0,0 1 0 0 0,0-1 0 0 0,0 0 0 0 0,0 0 0 0 0,0 0 0 0 0,0 0 0 0 0,-2 1 0 0 0,3-2-32 0 0,-17 16 1814 0 0,15-15-1206 0 0,-6-2 402 0 0,7 1-1063 0 0,1 0 0 0 0,0 0 0 0 0,-1 0 0 0 0,1 0 0 0 0,-1 0 0 0 0,1 0 0 0 0,0 0 0 0 0,-1 0 0 0 0,1 0 0 0 0,0-1 0 0 0,-1 1 0 0 0,1 0 0 0 0,0 0 0 0 0,-1 0 0 0 0,1-1 0 0 0,0 1 0 0 0,0 0-1 0 0,-1 0 1 0 0,1-1 0 0 0,0 1 0 0 0,0 0 0 0 0,-1 0 0 0 0,1-1 0 0 0,0 1 0 0 0,0 0 0 0 0,-1-1 0 0 0,1 0-2 0 0,0 0 0 0 0,0 0 0 0 0,0 0 0 0 0,-1 1 0 0 0,1-1 0 0 0,0 0 0 0 0,0 0 0 0 0,-1 0 0 0 0,1 1 0 0 0,-1-1 0 0 0,1 0 0 0 0,-1 1 0 0 0,1-1 0 0 0,-1 0 0 0 0,1 1 0 0 0,-1-1 0 0 0,0 1 0 0 0,0-1 0 0 0,0 0 6 0 0,0 0 0 0 0,1 1 0 0 0,-1-1 1 0 0,0 0-1 0 0,0 0 0 0 0,1 1 0 0 0,-1-1 0 0 0,1 0 0 0 0,-1 0 0 0 0,1 0 0 0 0,-1 0 0 0 0,1 0 0 0 0,-1 0 0 0 0,1 0 0 0 0,0 0 0 0 0,-1 0 0 0 0,1 0 0 0 0,0-2 1 0 0,-1-1 19 0 0,0 0 1 0 0,0 0-1 0 0,0 0 1 0 0,0 0 0 0 0,-1 0-1 0 0,-2-5 1 0 0,1 3 6 0 0,1 1 0 0 0,0-1 0 0 0,-3-10 1 0 0,4 7 3 0 0,-2-13 5 0 0,-2-36 0 0 0,4 34-28 0 0,0 19-21 0 0,0 0 0 0 0,1 0 0 0 0,0 0 0 0 0,0-1 0 0 0,1 1 0 0 0,1-8 1 0 0,-1 9-11 0 0,-1 1 1 0 0,1-1 0 0 0,-1 0-1 0 0,0 0 1 0 0,0-4 0 0 0,0 6-1 0 0,0-1 1 0 0,-1 1-1 0 0,2-1 0 0 0,-1 1 1 0 0,0-1-1 0 0,0 1 1 0 0,1-1-1 0 0,0 1 1 0 0,-1 0-1 0 0,1-1 0 0 0,2-3 1 0 0,0 1-19 0 0,0-1 0 0 0,-1 1 0 0 0,0 0 0 0 0,3-10 0 0 0,-5 13 19 0 0,0 2 3 0 0,0-1 0 0 0,1 1 0 0 0,-1-1 0 0 0,0 1 0 0 0,0-1 0 0 0,0 1 0 0 0,0-1 0 0 0,1 1 0 0 0,-1 0 0 0 0,0-1 0 0 0,1 1 0 0 0,-1-1 0 0 0,0 1 0 0 0,0 0 0 0 0,1-1 0 0 0,-1 1 0 0 0,1 0 0 0 0,-1-1 0 0 0,11-9-59 0 0,-9 10 43 0 0,0-1 0 0 0,0 0 0 0 0,0 1 0 0 0,0 0 0 0 0,1 0 0 0 0,-1 0 0 0 0,0 0-1 0 0,0 0 1 0 0,0 0 0 0 0,0 0 0 0 0,0 0 0 0 0,3 2 0 0 0,5 1 9 0 0,-6-2 9 0 0,-1 0 0 0 0,0 0 0 0 0,0 1 0 0 0,0-1 0 0 0,0 1-1 0 0,0 0 1 0 0,0-1 0 0 0,0 1 0 0 0,-1 1 0 0 0,1-1 0 0 0,4 5 0 0 0,41 33 0 0 0,-21-18 0 0 0,-23-20 0 0 0,0 1 0 0 0,0-1 0 0 0,-1 1 0 0 0,1 0 0 0 0,-1 1 0 0 0,1-1 0 0 0,-1 0 0 0 0,0 1 0 0 0,5 7 0 0 0,-5-4 6 0 0,1-1 1 0 0,1 1-1 0 0,-1-1 1 0 0,10 9-1 0 0,-8-9 1 0 0,-1 0-1 0 0,0 0 0 0 0,0 0 0 0 0,4 9 1 0 0,7 6-5 0 0,-14-19 4 0 0,-1 0 0 0 0,1 0 1 0 0,0 0-1 0 0,0 0 1 0 0,-1 0-1 0 0,0 1 0 0 0,2 3 1 0 0,-1-3-3 0 0,-2-1-3 0 0,1 0 0 0 0,-1 0 0 0 0,1 0 0 0 0,0 0 1 0 0,0 0-1 0 0,0 0 0 0 0,0 0 0 0 0,0 0 0 0 0,1 0 0 0 0,-1 0 0 0 0,0-1 0 0 0,1 1 0 0 0,0-1 0 0 0,-1 1 0 0 0,4 2 0 0 0,1 0 24 0 0,-5-4-23 0 0,0 0 0 0 0,-1 1-1 0 0,1-1 1 0 0,0 0-1 0 0,0 1 1 0 0,-1-1 0 0 0,1 1-1 0 0,0 0 1 0 0,-1-1-1 0 0,1 1 1 0 0,0-1-1 0 0,-1 1 1 0 0,1 0 0 0 0,-1 0-1 0 0,1-1 1 0 0,0 2-1 0 0,4 11 71 0 0,-2-12-17 0 0,6-1-34 0 0,-6 0 129 0 0,-3-2-70 0 0,1-4-8 0 0,0 0 0 0 0,0 0 0 0 0,-1 0 0 0 0,0 0 0 0 0,0 0 0 0 0,-1-6 0 0 0,0 4 19 0 0,1 1 0 0 0,0 0 0 0 0,0 0 0 0 0,2-11 0 0 0,-1 13-39 0 0,-1 0-1 0 0,0 1 0 0 0,0-1 0 0 0,-1 0 1 0 0,1 0-1 0 0,-1 0 0 0 0,-2-8 0 0 0,-2-12 81 0 0,3 17-89 0 0,0 0-1 0 0,-4-13 1 0 0,3 14-6 0 0,1 1-1 0 0,0-1 1 0 0,-2-13-1 0 0,-7-63 348 0 0,10 81-372 0 0,1 0-1 0 0,-1 0 0 0 0,0 0 0 0 0,0 0 1 0 0,0 0-1 0 0,0 0 0 0 0,0 0 0 0 0,-1 0 0 0 0,1 0 1 0 0,-1 1-1 0 0,1-1 0 0 0,-1 0 0 0 0,-3-2 0 0 0,3 3 4 0 0,0-1 0 0 0,1 0 0 0 0,-1 1 0 0 0,0-1 0 0 0,1 0-1 0 0,-1 0 1 0 0,1 0 0 0 0,0 0 0 0 0,-1 0 0 0 0,0-3-1 0 0,-1-4 67 0 0,1 7-56 0 0,1-1 1 0 0,0 1 0 0 0,0-1-1 0 0,0 1 1 0 0,0-1 0 0 0,1 1 0 0 0,-1-1-1 0 0,1 0 1 0 0,0 1 0 0 0,-1-1-1 0 0,1 0 1 0 0,0 1 0 0 0,1-5-1 0 0,6-6 54 0 0,1 0-101 0 0,3 11-168 0 0,-9 2-54 0 0,0-1-417 0 0,-1 1 524 0 0,0-1-163 0 0,1 1 0 0 0,-1-1 0 0 0,1 0 0 0 0,0 1-1 0 0,0 0 1 0 0,-1-1 0 0 0,1 1 0 0 0,0 0 0 0 0,0 0 0 0 0,-1 0-1 0 0,5 0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19:59:5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5064 0 0,'-8'-2'51'0'0,"1"0"337"0"0,12 6 322 0 0,16 12 147 0 0,0 0 0 0 0,-1 1 0 0 0,24 27 0 0 0,18 17 534 0 0,-36-36-460 0 0,29 36 0 0 0,-19-19-228 0 0,-7-7 4 0 0,40 62 1 0 0,-64-88-546 0 0,0 1 1 0 0,-1-1-1 0 0,0 1 1 0 0,0 0 0 0 0,-1 1-1 0 0,2 17 1 0 0,-2-15-21 0 0,-2-6-61 0 0,0-1 0 0 0,-1 1 1 0 0,0-1-1 0 0,0 1 0 0 0,0-1 1 0 0,-1 1-1 0 0,-2 11 0 0 0,-17 44 789 0 0,19-60-835 0 0,-1 3 42 0 0,-1 0-1 0 0,0-1 1 0 0,1 1-1 0 0,-2-1 1 0 0,1 0-1 0 0,-7 6 1 0 0,-3 6 115 0 0,-21 16-888 0 0,27-24-3629 0 0,2 0-1493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4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5458 3680 0 0,'0'0'4198'0'0,"-15"-5"-3568"0"0,8 1-542 0 0,10 10 43 0 0,-1-4-107 0 0,0 0 0 0 0,1 1 0 0 0,-1-1 0 0 0,0 0 0 0 0,1 0 1 0 0,2 1-1 0 0,0 0-23 0 0,1 0 0 0 0,0 0 0 0 0,0-1 1 0 0,0 0-1 0 0,0 0 0 0 0,1-1 0 0 0,-1 1 0 0 0,0-2 1 0 0,11 2-1 0 0,6-5 136 0 0,-1 1 1 0 0,32 1-1 0 0,11 0 393 0 0,-21 0-149 0 0,-30 1-144 0 0,0 0 1 0 0,27-5 0 0 0,-32 4-84 0 0,1 0 0 0 0,18 1 0 0 0,-17 0-73 0 0,0 0-1 0 0,15-3 1 0 0,1-1 41 0 0,48-2 1 0 0,25 1-48 0 0,-26-2-22 0 0,-47 6-31 0 0,35-7-1 0 0,7 0 72 0 0,-16 2 86 0 0,-1-3 0 0 0,55-15 0 0 0,15-4-37 0 0,27 4-120 0 0,141-30 233 0 0,-186 35-446 0 0,-13 2 178 0 0,-7 2 30 0 0,-29 5 102 0 0,-35 6-78 0 0,33-3 1 0 0,2-1-42 0 0,-14 1 0 0 0,72-12 0 0 0,18-3 0 0 0,105-14-213 0 0,-216 32 210 0 0,16-1-1 0 0,24-5 26 0 0,31-8 197 0 0,-10 3-176 0 0,-21 2-50 0 0,119-22-248 0 0,-107 26 413 0 0,105-27-1 0 0,98-47-82 0 0,-142 49-75 0 0,-130 33 0 0 0,169-53 272 0 0,-93 28-23 0 0,15-5-85 0 0,18-7-76 0 0,10-3-16 0 0,-34 12-59 0 0,-27 9-15 0 0,392-154-121 0 0,-344 130 82 0 0,-21 6-56 0 0,27-11 22 0 0,-58 26 114 0 0,0-2 0 0 0,69-44 0 0 0,113-59 48 0 0,-80 42-25 0 0,88-55 32 0 0,31-55-94 0 0,-139 104 0 0 0,-88 56 0 0 0,38-28 0 0 0,114-76 34 0 0,-16 14-4 0 0,-69 44-30 0 0,-20 15 0 0 0,259-229 0 0 0,-297 243 0 0 0,26-24 0 0 0,-20 11 0 0 0,67-73-126 0 0,-74 70 148 0 0,30-39 264 0 0,-62 73-268 0 0,28-42-18 0 0,97-131 67 0 0,-87 122-84 0 0,-30 41-42 0 0,-14 18 82 0 0,31-50 0 0 0,116-231-23 0 0,-121 229-55 0 0,-8 17 110 0 0,4-12-62 0 0,31-57-39 0 0,82-147-137 0 0,-130 235 174 0 0,52-73 8 0 0,-48 74-9 0 0,37-46-43 0 0,-56 74 55 0 0,23-20 1 0 0,-21 21-53 0 0,20-24 1 0 0,15-33-324 0 0,26-31-408 0 0,-63 88 738 0 0,-2 0 0 0 0,17-28 0 0 0,13-43 1056 0 0,-34 64-1181 0 0,-4 18 226 0 0,-1-14-8080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5096 0 0,'0'0'3196'0'0,"1"-2"-2744"0"0,2 0-57 0 0,0 0 1 0 0,0 0-1 0 0,0 0 1 0 0,1 0-1 0 0,-1 1 1 0 0,0-1-1 0 0,1 1 1 0 0,-1 0-1 0 0,1 0 1 0 0,5-1-1 0 0,24 9 71 0 0,-16-6-331 0 0,0 1 0 0 0,0 1 0 0 0,-1 0 0 0 0,19 7 1 0 0,26 4 36 0 0,11 0 20 0 0,43 5-54 0 0,11-7-13 0 0,50 8 156 0 0,-50-5-40 0 0,-48-7-18 0 0,137 11-5 0 0,-205-19-248 0 0,105 6-162 0 0,96 10 394 0 0,259 23-276 0 0,-199-21 243 0 0,264 18 295 0 0,-141-12-86 0 0,-303-16-290 0 0,65 4 0 0 0,157 8 152 0 0,-11 0 83 0 0,-125-6 20 0 0,-10 0-434 0 0,77 6-148 0 0,63 11 617 0 0,-153-14-580 0 0,64 8 170 0 0,-142-16 59 0 0,46 1 64 0 0,69 0 111 0 0,-176-10-231 0 0,-1 0 0 0 0,28 6-1 0 0,-9-5 42 0 0,-31-1 5 0 0,0 1 0 0 0,0-1-1 0 0,0 0 1 0 0,0 0-1 0 0,0 1 1 0 0,0-1 0 0 0,0 1-1 0 0,0 0 1 0 0,0-1-1 0 0,3 3 1 0 0,0-2 35 0 0,0 0 48 0 0,-3 1-94 0 0,12-1-63 0 0,2 3 41 0 0,-4-2 17 0 0,-9-3 2 0 0,-2 1 4 0 0,2-1 36 0 0,7-5-10 0 0,-8 6-21 0 0,22 2 17 0 0,-22-2-29 0 0,-2 0 0 0 0,1 0 0 0 0,-1 0 0 0 0,1 0 0 0 0,-1 0 0 0 0,1 0 0 0 0,-1 0 0 0 0,1 0 0 0 0,-1 0 0 0 0,1 0 0 0 0,-1 0 0 0 0,1 0 0 0 0,-1 0 0 0 0,1-1 0 0 0,-1 1 0 0 0,1 0 0 0 0,-1 0 0 0 0,1-1 0 0 0,-1 1 0 0 0,0 0 0 0 0,1 0 0 0 0,-1-1 0 0 0,1 1 0 0 0,-1-1 0 0 0,1 1 0 0 0,-1 0 0 0 0,1 0 0 0 0,-1-1 0 0 0,0 1 0 0 0,1 0 0 0 0,-1 0 0 0 0,0 0 0 0 0,0 0 0 0 0,1-1 0 0 0,-1 1 0 0 0,0 0 0 0 0,1 0 0 0 0,-1-1 0 0 0,0 1 0 0 0,0 0 0 0 0,1 0 0 0 0,-1-1 0 0 0,0 1 0 0 0,0 0 0 0 0,0-1 0 0 0,0 1 0 0 0,1 0 0 0 0,-1-1 0 0 0,0 1 0 0 0,0 0 0 0 0,0-1 0 0 0,0 1 0 0 0,0-1 0 0 0,0 1 0 0 0,0 0 0 0 0,0-1 0 0 0,0 1 0 0 0,0 0 0 0 0,0-1 0 0 0,0 1 0 0 0,0 0 0 0 0,0-1 0 0 0,0 1 0 0 0,-1-1 0 0 0,1 1 0 0 0,0 0 0 0 0,0 0 0 0 0,0-1 0 0 0,0 1 0 0 0,-1 0 0 0 0,1-1 0 0 0,0 1 0 0 0,0 0 0 0 0,-1 0 0 0 0,1-1 0 0 0,0 1 0 0 0,-1 0 0 0 0,1 0 0 0 0,0-1 0 0 0,0 1 0 0 0,-1 0 0 0 0,0 0 0 0 0,0-1 0 0 0,-8-9 86 0 0,-1 1-1 0 0,0 0 0 0 0,0 0 0 0 0,-1 1 0 0 0,-13-7 0 0 0,2 2 203 0 0,-44-17-1 0 0,44 23-147 0 0,-26-6 1 0 0,-1 0-132 0 0,48 12-5 0 0,1 1 0 0 0,-1 0-1 0 0,0-1 1 0 0,0 1-1 0 0,0 0 1 0 0,1 0-1 0 0,-1-1 1 0 0,0 1 0 0 0,0 0-1 0 0,0 0 1 0 0,0 0-1 0 0,0 0 1 0 0,1 0-1 0 0,-1 0 1 0 0,0 0 0 0 0,-1 1-1 0 0,2-1 4 0 0,0 1 1 0 0,0-1-1 0 0,0 1 0 0 0,1-1 1 0 0,-1 1-1 0 0,0-1 0 0 0,0 0 1 0 0,0 1-1 0 0,1-1 0 0 0,-1 1 1 0 0,0-1-1 0 0,1 0 0 0 0,-1 1 0 0 0,0-1 1 0 0,1 0-1 0 0,-1 1 0 0 0,0-1 1 0 0,1 0-1 0 0,0 1 0 0 0,26 18-71 0 0,29 12-171 0 0,38 18 247 0 0,114 52-470 0 0,-77-49-188 0 0,-78-25 222 0 0,-51-27 336 0 0,-7 11 227 0 0,4-9-121 0 0,0-1 0 0 0,0 0-1 0 0,0 0 1 0 0,0 0 0 0 0,0 0 0 0 0,-1 0-1 0 0,1 0 1 0 0,0 0 0 0 0,0 0 0 0 0,-1 0-1 0 0,1 0 1 0 0,0-1 0 0 0,-1 1 0 0 0,-1 0-1 0 0,-26 7 165 0 0,19-6-109 0 0,-61 10 419 0 0,-24 7 180 0 0,77-16-527 0 0,13-2-122 0 0,0 0-1 0 0,1 0 0 0 0,-1 0 1 0 0,0 0-1 0 0,1 1 0 0 0,-5 1 1 0 0,9-2-23 0 0,-11 4-31 0 0,1 0 0 0 0,-1 0 0 0 0,-17 5 0 0 0,10 1-1959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0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170 124 3912 0 0,'0'0'176'0'0,"-1"1"-4"0"0,-4 2-77 0 0,3-2-26 0 0,1-1 1 0 0,-1 0 0 0 0,1 1 0 0 0,0-1 0 0 0,-1 0 0 0 0,1 0 0 0 0,-1 0 0 0 0,1 0 0 0 0,-1 0 0 0 0,1 0-1 0 0,0 0 1 0 0,-2-1 0 0 0,-1 1 91 0 0,-4 0 197 0 0,6 0-140 0 0,0 0-68 0 0,-16 3 122 0 0,17-3-144 0 0,-2 0-6 0 0,-21 0 155 0 0,22 0 36 0 0,0 0 67 0 0,-76 0 5010 0 0,89-3-4710 0 0,9 2-583 0 0,0-1 0 0 0,35-7 0 0 0,42-16 528 0 0,-57 14-309 0 0,72-22 169 0 0,-31 9-170 0 0,-76 23-295 0 0,0-1 1 0 0,-1 1-1 0 0,1-1 1 0 0,5-3-1 0 0,13-4 16 0 0,-14 8-35 0 0,1-1 0 0 0,-1 2 0 0 0,11-1 0 0 0,-18 1-85 0 0,-13 10-182 0 0,0-1 138 0 0,-9 8-64 0 0,-36 23-1970 0 0,46-32 1180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0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 0 0,'0'0'5849'0'0,"0"9"-5526"0"0,3 6 197 0 0,-3-12-390 0 0,1-1-1 0 0,-1 1 0 0 0,1 0 0 0 0,-1-1 1 0 0,0 1-1 0 0,0 0 0 0 0,-1 3 0 0 0,1-1 58 0 0,-1-1 0 0 0,0 1 0 0 0,1-1 0 0 0,0 1-1 0 0,0-1 1 0 0,0 1 0 0 0,1-1 0 0 0,1 7 0 0 0,-1-7-61 0 0,0 0 0 0 0,-1 0 0 0 0,0 0 0 0 0,1 0 0 0 0,-1 0 0 0 0,-1 0 0 0 0,1 4 0 0 0,-1 17 450 0 0,4 103 1360 0 0,-2-123-1840 0 0,0 1 0 0 0,1-1 0 0 0,3 11 0 0 0,-3-11-32 0 0,0 0 0 0 0,-1 0-1 0 0,0 0 1 0 0,1 7-1 0 0,5 22 239 0 0,-5-27-263 0 0,-1 0 0 0 0,1 1 0 0 0,-1 9 0 0 0,-3-2 31 0 0,1-14-65 0 0,1 1 0 0 0,0-1-1 0 0,-1 0 1 0 0,1 0 0 0 0,0 0 0 0 0,0 0-1 0 0,0 0 1 0 0,0 0 0 0 0,0 1 0 0 0,0-1-1 0 0,0 0 1 0 0,0 0 0 0 0,1 0 0 0 0,-1 0-1 0 0,1 2 1 0 0,0 0 6 0 0,0-3-8 0 0,-1 1 0 0 0,1 0 0 0 0,-1 0 1 0 0,0 0-1 0 0,0-1 0 0 0,1 1 1 0 0,-1 0-1 0 0,0 0 0 0 0,0 0 1 0 0,0 0-1 0 0,0 0 0 0 0,0-1 1 0 0,0 1-1 0 0,0 0 0 0 0,0 0 1 0 0,-1 1-1 0 0,1 12-124 0 0,-1-12 198 0 0,-1 1-1837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0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6304 0 0,'0'0'289'0'0,"-1"0"-8"0"0,1 0-169 0 0,-1 0 0 0 0,0 0 0 0 0,1 0 0 0 0,-1 0-1 0 0,1 0 1 0 0,-1 0 0 0 0,1 0 0 0 0,-1 0-1 0 0,1 1 1 0 0,-1-1 0 0 0,1 0 0 0 0,-1 0-1 0 0,1 0 1 0 0,-1 1 0 0 0,1-1 0 0 0,-1 0-1 0 0,1 1 1 0 0,-1-1 0 0 0,1 0 0 0 0,0 1 0 0 0,-1-1-1 0 0,1 1 1 0 0,-1-1 0 0 0,1 1 0 0 0,-1 0-1 0 0,-2 14 370 0 0,2-5-166 0 0,0-6-206 0 0,0-1 1 0 0,1 1 0 0 0,-1-1-1 0 0,1 1 1 0 0,0 0 0 0 0,0 6 0 0 0,0 15 698 0 0,0-24-774 0 0,0 1 1 0 0,0-1-1 0 0,0 0 1 0 0,0 1 0 0 0,0-1-1 0 0,0 0 1 0 0,1 1-1 0 0,-1-1 1 0 0,0 0 0 0 0,1 0-1 0 0,-1 1 1 0 0,1-1-1 0 0,0 0 1 0 0,0 1 0 0 0,0-1-5 0 0,-1 0 1 0 0,1 0-1 0 0,0 0 1 0 0,-1 1-1 0 0,1-1 1 0 0,-1 0 0 0 0,0 0-1 0 0,1 0 1 0 0,-1 0-1 0 0,0 0 1 0 0,0 1-1 0 0,0-1 1 0 0,0 0-1 0 0,0 0 1 0 0,0 2 0 0 0,-3 6 210 0 0,3-8-221 0 0,-1 0 0 0 0,1 0-1 0 0,-1-1 1 0 0,1 1-1 0 0,0 0 1 0 0,-1 0 0 0 0,1 0-1 0 0,0 1 1 0 0,0-1 0 0 0,0 0-1 0 0,0 0 1 0 0,0 0-1 0 0,0 0 1 0 0,0 0 0 0 0,0 0-1 0 0,0 0 1 0 0,0 0 0 0 0,1 0-1 0 0,-1 0 1 0 0,0 0-1 0 0,1 0 1 0 0,-1 0 0 0 0,1 0-1 0 0,-1 0 1 0 0,2 1 0 0 0,2 3 4 0 0,1 0-1 0 0,0 0 1 0 0,8 5 0 0 0,-6-4-2 0 0,-5-5-7 0 0,0 0 1 0 0,1 0-1 0 0,-1-1 1 0 0,1 1-1 0 0,-1 0 0 0 0,1-1 1 0 0,-1 0-1 0 0,1 1 1 0 0,-1-1-1 0 0,1 0 0 0 0,-1 0 1 0 0,1-1-1 0 0,4 0 1 0 0,-3 1-3 0 0,6-1 0 0 0,-1-1-1 0 0,1 0 1 0 0,-1-1-1 0 0,0 0 0 0 0,1 0 1 0 0,-2-1-1 0 0,1 0 1 0 0,16-10-1 0 0,-13 6-22 0 0,0-1 0 0 0,0-1 0 0 0,-1 0 0 0 0,0-1 0 0 0,10-12 0 0 0,-18 20-14 0 0,-1 0 0 0 0,0 0 0 0 0,-1-1 0 0 0,1 1 0 0 0,0 0 0 0 0,-1-1-1 0 0,0 1 1 0 0,2-6 0 0 0,-3 8 15 0 0,0-1-1 0 0,1 0 1 0 0,-1 1-1 0 0,0-1 1 0 0,0 0-1 0 0,0 1 1 0 0,0-1-1 0 0,0 0 1 0 0,0 1-1 0 0,0-1 1 0 0,-1 1-1 0 0,1-1 1 0 0,-1 0-1 0 0,1 1 1 0 0,-1-1 0 0 0,1 1-1 0 0,-1-1 1 0 0,0 1-1 0 0,-1-3 1 0 0,-1 2-12 0 0,1 0 0 0 0,0 0 1 0 0,-1 1-1 0 0,1-1 0 0 0,-1 0 1 0 0,1 1-1 0 0,-1-1 0 0 0,0 1 1 0 0,0 0-1 0 0,0 0 1 0 0,0 0-1 0 0,0 1 0 0 0,-5-2 1 0 0,-5 1-4 0 0,0 0 1 0 0,-13 2-1 0 0,-12-1 42 0 0,-23-1 235 0 0,30 2-607 0 0,29-1-742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1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11 190 456 0 0,'-10'3'9597'0'0,"12"-3"-9270"0"0,24-1 332 0 0,0-1 0 0 0,0-1-1 0 0,42-11 1 0 0,75-30 874 0 0,-95 28-1225 0 0,137-53 356 0 0,-90 34-564 0 0,-77 27-62 0 0,-17 8-12 0 0,-10 2-890 0 0,6-2 652 0 0,0 1 1 0 0,0 0 0 0 0,0 0 0 0 0,0 0-1 0 0,0 0 1 0 0,0 0 0 0 0,0 1 0 0 0,-4 2-1 0 0,-3 2-562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1840 0 0,'0'0'7404'0'0,"0"9"-6947"0"0,1 14 435 0 0,4 26 0 0 0,-2-25-231 0 0,1 25 1 0 0,1 102 1354 0 0,-3-74-1134 0 0,19 123 1 0 0,-13-179-1109 0 0,-5-14-707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1 920 0 0,'0'2'67'0'0,"-2"17"741"0"0,1-15-96 0 0,0 1 0 0 0,1 0 1 0 0,0 0-1 0 0,0 7 0 0 0,6 46 4969 0 0,-1 1-3870 0 0,-5-3-331 0 0,1-31-779 0 0,-1-23-530 0 0,0 12-1153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0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59 3224 0 0,'0'0'143'0'0,"2"-1"-3"0"0,4-3-106 0 0,13-8 113 0 0,33-26 4903 0 0,-51 36-4596 0 0,7 0 2842 0 0,-84 57-1937 0 0,22-15-816 0 0,-1 4-17 0 0,-7 4 206 0 0,-19 13-36 0 0,48-33-506 0 0,-5 3-534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6:5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2304 0 0,'0'0'3248'0'0,"1"2"-2971"0"0,0 1-177 0 0,0 1-1 0 0,0-1 1 0 0,-1 0-1 0 0,1 0 1 0 0,-1 0-1 0 0,1 0 1 0 0,-1 1 0 0 0,0-1-1 0 0,0 0 1 0 0,-1 0-1 0 0,0 5 1 0 0,1-7-82 0 0,-1 0-1 0 0,1 0 1 0 0,-1 1 0 0 0,1-1 0 0 0,0 0 0 0 0,0 0 0 0 0,0 0 0 0 0,0 0-1 0 0,0 0 1 0 0,0 0 0 0 0,0 1 0 0 0,0-1 0 0 0,0 2 0 0 0,1-2 7 0 0,-1 1 1 0 0,0 0 0 0 0,0-1-1 0 0,0 1 1 0 0,0 0 0 0 0,0-1 0 0 0,0 1-1 0 0,-1 0 1 0 0,1-1 0 0 0,0 1-1 0 0,-1 0 1 0 0,0 1 0 0 0,0-2 0 0 0,1 1 1 0 0,0-1-1 0 0,-1 0 1 0 0,1 0-1 0 0,0 1 1 0 0,0-1-1 0 0,0 0 1 0 0,-1 0-1 0 0,1 1 1 0 0,1-1-1 0 0,-1 0 1 0 0,0 0-1 0 0,1 3 1 0 0,-1-2 29 0 0,0 0 1 0 0,1 0-1 0 0,-1 0 1 0 0,0 0-1 0 0,0 0 1 0 0,0 0 0 0 0,0 0-1 0 0,-1 2 1 0 0,-2 24 428 0 0,3-23-383 0 0,0 0 0 0 0,-1 1 0 0 0,1-1 1 0 0,-4 9-1 0 0,2-7 31 0 0,1 1 0 0 0,-1-1 0 0 0,1 13 0 0 0,-2 3 83 0 0,3-16-131 0 0,-1 0-1 0 0,1 1 1 0 0,1-1 0 0 0,-1 0 0 0 0,3 12 0 0 0,-1-6 22 0 0,15 69 232 0 0,-13-62-290 0 0,3 1 0 0 0,-5-16-44 0 0,0 1-1 0 0,-1-1 1 0 0,1 1-1 0 0,0 5 1 0 0,4 23 64 0 0,-4-26-53 0 0,0 1 1 0 0,-1-1-1 0 0,1 10 0 0 0,-1 23 112 0 0,-2 34 183 0 0,-1-39-7 0 0,4 50-1 0 0,1-14-229 0 0,2 8-8 0 0,0-14-1 0 0,-3-46-46 0 0,0 0 1 0 0,-2 31 0 0 0,-4 160 376 0 0,4-149-272 0 0,5 34 105 0 0,-4-78-168 0 0,5 26 1 0 0,-4-26 2 0 0,2 28 0 0 0,5 99 33 0 0,-1-14-33 0 0,-11 26 61 0 0,-2-76-43 0 0,0 30-82 0 0,6-76 37 0 0,9 48 1 0 0,-2-23-41 0 0,-3-21 7 0 0,-2-21 26 0 0,1 29 0 0 0,-3-35-30 0 0,4 24 0 0 0,-1 9 0 0 0,-4-28 3 0 0,-4 106 118 0 0,-1-30 53 0 0,3-24-95 0 0,-1 5-16 0 0,2-54-47 0 0,2 31 0 0 0,0-29 0 0 0,-2 27 0 0 0,-5 54 47 0 0,-1 16-9 0 0,2-19 101 0 0,2-3 13 0 0,1-74-118 0 0,5 40 0 0 0,0-5 194 0 0,5 80 44 0 0,2-15-224 0 0,-20 22-64 0 0,4-36 0 0 0,3-74 0 0 0,-3 18-7 0 0,-1 39-169 0 0,7-34 92 0 0,-2-11 117 0 0,8 62 1 0 0,2-25 8 0 0,-3 1 1 0 0,-8 97 0 0 0,2-123-44 0 0,1-30 11 0 0,-4 38-1 0 0,0-24 127 0 0,2 64-1 0 0,3-61-134 0 0,4 12 54 0 0,-3-39-56 0 0,1 22 1 0 0,0 448 0 0 0,2-372 0 0 0,0-42 0 0 0,3 88 64 0 0,2 70 0 0 0,-9-63-41 0 0,1 5 18 0 0,5-74-31 0 0,0-31 48 0 0,8 48-63 0 0,0 12 6 0 0,-9-63-1 0 0,5 50 0 0 0,-4-58-1 0 0,3 71 2 0 0,-9-107-1 0 0,6 31-1 0 0,-1-7 2 0 0,7 94-1 0 0,-4-28 0 0 0,-5-54 16 0 0,-3-40 8 0 0,4 26-1 0 0,-2 16-23 0 0,2 28 64 0 0,-2-60-65 0 0,0 0-1 0 0,-4 52 0 0 0,-12 57 71 0 0,11-118-69 0 0,2 30 0 0 0,1-19 1 0 0,4 33-2 0 0,-5-58 1 0 0,1 1 0 0 0,0-1 0 0 0,0 1 0 0 0,2 6 0 0 0,-1-7 0 0 0,0 0 0 0 0,-1 1 0 0 0,0-1 0 0 0,0 7 0 0 0,-1-10 0 0 0,0-1 0 0 0,1 1 0 0 0,-1 0 0 0 0,0-1 0 0 0,1 1 0 0 0,0-1 0 0 0,1 4 0 0 0,6 25 0 0 0,-2-1 0 0 0,-5-29 0 0 0,-1 1 0 0 0,1-1 0 0 0,-1 1 0 0 0,0-1 0 0 0,1 1 0 0 0,-1-1 0 0 0,0 1 0 0 0,0-1 0 0 0,0 1 0 0 0,0 0 0 0 0,-1-1 0 0 0,1 1 0 0 0,0-1 0 0 0,-1 1 0 0 0,1-1 0 0 0,-1 1 0 0 0,1-1 0 0 0,-1 1 0 0 0,0-1 0 0 0,0 0 0 0 0,1 1 0 0 0,-1-1 0 0 0,0 0 0 0 0,0 0 0 0 0,0 1 0 0 0,0-1 0 0 0,-3 2 0 0 0,-1 2 0 0 0,1-1 0 0 0,1 1 0 0 0,-1 0 0 0 0,1 0 0 0 0,0 0 0 0 0,1 0 0 0 0,-1 1 0 0 0,1-1 0 0 0,0 1 0 0 0,1-1 0 0 0,-1 1 0 0 0,1 0 0 0 0,0-1 0 0 0,0 1 0 0 0,1 0 0 0 0,0 0 0 0 0,0 0 0 0 0,0 0 0 0 0,3 9 0 0 0,2 5 0 0 0,-3-14 0 0 0,-1 0 0 0 0,1 0 0 0 0,-1 0 0 0 0,0 7 0 0 0,-1-11 0 0 0,0 1 0 0 0,0-1 0 0 0,0 0 0 0 0,0 0 0 0 0,0 0 0 0 0,0 1 0 0 0,1-1 0 0 0,-1 0 0 0 0,1 0 0 0 0,-1 0 0 0 0,1 0 0 0 0,0 0 0 0 0,0 0 0 0 0,0 0 0 0 0,0 0 0 0 0,0 0 0 0 0,2 2 0 0 0,-2-3 0 0 0,-1 1 0 0 0,1 0 0 0 0,0 0 0 0 0,-1-1 0 0 0,1 1 0 0 0,-1 0 0 0 0,1 0 0 0 0,-1 0 0 0 0,0 0 0 0 0,0-1 0 0 0,0 5 0 0 0,0-4 0 0 0,0 0 0 0 0,0 0 0 0 0,0 1 0 0 0,1-1 0 0 0,-1 0 0 0 0,0 0 0 0 0,1 1 0 0 0,1 2 0 0 0,1 4 0 0 0,0-1 0 0 0,-1 1 0 0 0,0-1 0 0 0,-1 1 0 0 0,0 0 0 0 0,1 15 0 0 0,1-4 0 0 0,-2-19 0 0 0,0 1 0 0 0,-1 0 0 0 0,0-1 0 0 0,1 1 0 0 0,-1-1 0 0 0,0 1 0 0 0,0 0 0 0 0,0-1 0 0 0,0 1 0 0 0,0 0 0 0 0,0-1 0 0 0,-1 4 0 0 0,0 0 0 0 0,1 0-1 0 0,-1 0 1 0 0,1-1-1 0 0,0 1 1 0 0,0 0-1 0 0,0 0 0 0 0,1 0 1 0 0,0 0-1 0 0,2 7 1 0 0,2 25 69 0 0,0-12-45 0 0,0-6 16 0 0,-2-8-40 0 0,-3-8 0 0 0,1-1 0 0 0,0 1 0 0 0,-1-1 0 0 0,0 1 0 0 0,0-1 0 0 0,0 1 0 0 0,0 0 0 0 0,0-1 0 0 0,-1 5 0 0 0,0 0 15 0 0,0 0-1 0 0,1 0 0 0 0,0 0 0 0 0,1 9 0 0 0,-1 3 33 0 0,1-8-34 0 0,-1 6 38 0 0,-1-14-38 0 0,0 1-1 0 0,1-1 1 0 0,-1 1 0 0 0,1-1-1 0 0,0 0 1 0 0,0 1 0 0 0,0-1-1 0 0,1 7 1 0 0,0-8-7 0 0,-1-1 0 0 0,1 1-1 0 0,0-1 1 0 0,-1 0 0 0 0,1 0-1 0 0,0 1 1 0 0,0-1 0 0 0,0 0 0 0 0,0 0-1 0 0,0 0 1 0 0,0 0 0 0 0,0 0 0 0 0,1 0-1 0 0,-1 0 1 0 0,0 0 0 0 0,0-1 0 0 0,1 1-1 0 0,-1 0 1 0 0,1-1 0 0 0,2 2-1 0 0,1-1 4 0 0,-3 0-1 0 0,0 0-1 0 0,1-1 1 0 0,-1 1 0 0 0,0 0 0 0 0,1 0 0 0 0,-1 1 0 0 0,0-1 0 0 0,0 0 0 0 0,0 1 0 0 0,0-1-1 0 0,0 1 1 0 0,0 0 0 0 0,-1 0 0 0 0,1-1 0 0 0,0 1 0 0 0,-1 0 0 0 0,0 0 0 0 0,1 1 0 0 0,-1-1-1 0 0,0 0 1 0 0,0 0 0 0 0,0 1 0 0 0,0-1 0 0 0,0 0 0 0 0,0 5 0 0 0,3 31 394 0 0,-4-18-311 0 0,0-18-194 0 0,0-4-1486 0 0,1-9-2376 0 0,3-8-1284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6:5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63 2304 0 0,'0'0'4568'0'0,"4"2"-4331"0"0,4 1-122 0 0,0 0 21 0 0,0 1 0 0 0,13 7 1 0 0,-19-10-97 0 0,-1 0-1 0 0,1 0 1 0 0,-1 0 0 0 0,1 0 0 0 0,-1 0 0 0 0,0 0 0 0 0,1 0 0 0 0,-1 1 0 0 0,0-1 0 0 0,0 1 0 0 0,0-1 0 0 0,0 1 0 0 0,0-1 0 0 0,0 1 0 0 0,0-1 0 0 0,-1 1 0 0 0,1 0 0 0 0,-1 0 0 0 0,1-1 0 0 0,0 4 0 0 0,-1 8 281 0 0,0-6-163 0 0,1-1 0 0 0,-2 0 0 0 0,1 1 1 0 0,-1-1-1 0 0,1 0 0 0 0,-2 0 0 0 0,1 1 0 0 0,-5 9 0 0 0,-31 84 924 0 0,8-17-508 0 0,20-60-418 0 0,6-14-94 0 0,0-1 0 0 0,-1 0 0 0 0,0 0 0 0 0,0 0 0 0 0,-6 8 0 0 0,-79 112 706 0 0,75-95-561 0 0,5-11-62 0 0,7-19-121 0 0,-1 8 61 0 0,11 7 24 0 0,-7-17-102 0 0,0 0 0 0 0,-1 0 0 0 0,1-1 1 0 0,0 1-1 0 0,0 0 0 0 0,0-1 0 0 0,0 1 0 0 0,-1-1 0 0 0,1 1 0 0 0,0-1 0 0 0,0 1 0 0 0,0-1 0 0 0,0 0 0 0 0,0 0 0 0 0,0 1 0 0 0,0-1 0 0 0,0 0 0 0 0,0 0 0 0 0,0 0 1 0 0,0 0-1 0 0,1 0 0 0 0,-1 0 0 0 0,1-1 0 0 0,2 1 13 0 0,2 0-19 0 0,-1 0 0 0 0,1 0 0 0 0,0-1 0 0 0,0 0 0 0 0,-1 0 0 0 0,1-1 0 0 0,-1 1 0 0 0,1-1 0 0 0,-1 0 0 0 0,1-1 0 0 0,-1 1 0 0 0,0-1 0 0 0,0 0 0 0 0,-1-1 0 0 0,1 1 0 0 0,8-8 0 0 0,-8 7-13 0 0,-1 0 1 0 0,1 0 0 0 0,-1-1-1 0 0,0 1 1 0 0,0-1-1 0 0,0 0 1 0 0,-1 0-1 0 0,0 0 1 0 0,0-1-1 0 0,0 1 1 0 0,4-12 0 0 0,-4 7 44 0 0,1 0 1 0 0,0 0-1 0 0,0 0 1 0 0,9-14 0 0 0,-2 5-19 0 0,-1 0 1 0 0,0-1-1 0 0,-2 0 1 0 0,9-28 0 0 0,3-11-14 0 0,30-104-2 0 0,-46 143 16 0 0,0 1 0 0 0,-1-1 0 0 0,0-35 0 0 0,-1 38-54 0 0,-1 16 24 0 0,0-1 0 0 0,-1 0 0 0 0,0 0 0 0 0,1 1 0 0 0,-1-1 0 0 0,0 0 0 0 0,0 0 0 0 0,0 1 0 0 0,0-1 0 0 0,0 0 0 0 0,-1-3 0 0 0,-3-2 72 0 0,4 6 22 0 0,1 2-73 0 0,0 0 0 0 0,-1 0 0 0 0,1 0 0 0 0,0 0 0 0 0,0 0-1 0 0,-1 0 1 0 0,1 0 0 0 0,0 0 0 0 0,-1 0 0 0 0,1 2 0 0 0,0-2 2 0 0,26 73 416 0 0,-27-73-415 0 0,9 22 137 0 0,-7-18-110 0 0,0 1 1 0 0,0-1-1 0 0,0 1 0 0 0,0-1 0 0 0,-1 1 1 0 0,0 0-1 0 0,0-1 0 0 0,-1 1 0 0 0,0 0 1 0 0,0 7-1 0 0,-2-3 35 0 0,1-5-37 0 0,0-1-1 0 0,1 0 1 0 0,-1 1-1 0 0,1-1 1 0 0,0 1-1 0 0,0-1 1 0 0,0 1-1 0 0,1-1 1 0 0,-1 1-1 0 0,1-1 1 0 0,2 8 0 0 0,13 22 160 0 0,-11-24-120 0 0,0 0 0 0 0,0 0 0 0 0,3 15 1 0 0,-1 20 139 0 0,-6-35-170 0 0,0 0 0 0 0,1 0 0 0 0,0 0-1 0 0,1 0 1 0 0,0-1 0 0 0,0 1 0 0 0,6 10 0 0 0,3-2-3 0 0,0 1 0 0 0,1-2-1 0 0,1 0 1 0 0,0 0 0 0 0,1-1-1 0 0,18 13 1 0 0,-23-22-28 0 0,0 0-1 0 0,1 0 1 0 0,0-1-1 0 0,0-1 1 0 0,16 6-1 0 0,59 14-113 0 0,-32-13-68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0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18 456 0 0,'0'0'2540'0'0,"-10"-3"-2023"0"0,5 4-545 0 0,4-1 99 0 0,0 0 0 0 0,0 0 0 0 0,0 0 0 0 0,-1 1 0 0 0,1-1 0 0 0,0 0 0 0 0,0 1 0 0 0,0-1 0 0 0,0 0 0 0 0,0 1 0 0 0,0-1 0 0 0,0 1 0 0 0,0 0 0 0 0,0-1 0 0 0,0 1 0 0 0,0 0 0 0 0,0 0 0 0 0,0 0 0 0 0,0 0 0 0 0,0 1 0 0 0,-2 5-18 0 0,3-7-53 0 0,0 0 1 0 0,0 1-1 0 0,-1-1 0 0 0,1 1 1 0 0,0-1-1 0 0,0 1 0 0 0,0 0 1 0 0,0-1-1 0 0,0 1 0 0 0,0-1 1 0 0,0 1-1 0 0,0-1 0 0 0,0 1 0 0 0,0-1 1 0 0,0 1-1 0 0,0-1 0 0 0,0 1 1 0 0,0-1-1 0 0,0 1 0 0 0,0-1 1 0 0,1 1-1 0 0,-1-1 0 0 0,0 1 1 0 0,0-1-1 0 0,1 1 0 0 0,-1-1 0 0 0,0 1 1 0 0,1-1-1 0 0,-1 0 0 0 0,0 1 1 0 0,1-1-1 0 0,0 1 1 0 0,2 2-12 0 0,-1 0 1 0 0,0-1-1 0 0,1 1 1 0 0,0-1 0 0 0,-1 0-1 0 0,1 1 1 0 0,5 1-1 0 0,-6-3 1 0 0,-1 0-1 0 0,0-1 0 0 0,1 1 1 0 0,0 0-1 0 0,-1-1 1 0 0,1 0-1 0 0,-1 1 1 0 0,1-1-1 0 0,-1 0 1 0 0,1 0-1 0 0,0 0 1 0 0,-1 0-1 0 0,1 0 0 0 0,-1 0 1 0 0,1-1-1 0 0,0 1 1 0 0,-1 0-1 0 0,1-1 1 0 0,1 0-1 0 0,22-7 74 0 0,-20 6-51 0 0,0 1-1 0 0,0 0 0 0 0,-1-1 0 0 0,1 0 0 0 0,-1 0 0 0 0,1 0 0 0 0,-1-1 1 0 0,0 1-1 0 0,6-6 0 0 0,-6 2 5 0 0,-4 5-4 0 0,0 1 0 0 0,0-1 0 0 0,0 0 0 0 0,0 1 0 0 0,0-1 1 0 0,0 0-1 0 0,0 1 0 0 0,0-1 0 0 0,0 0 0 0 0,0 1 0 0 0,0-1 0 0 0,-1 1 0 0 0,1-1 0 0 0,0 0 1 0 0,-1 1-1 0 0,1-1 0 0 0,0 1 0 0 0,-1-1 0 0 0,1 1 0 0 0,0-1 0 0 0,-1 1 0 0 0,1-1 1 0 0,-2 0-1 0 0,-10-9 241 0 0,8 8-235 0 0,1 1 0 0 0,0-1 0 0 0,-1 1-1 0 0,1 0 1 0 0,-1 0 0 0 0,0 0 0 0 0,1 1 0 0 0,-1-1 0 0 0,0 1 0 0 0,1 0 0 0 0,-1 0 0 0 0,0 0 0 0 0,1 0-1 0 0,-1 1 1 0 0,0 0 0 0 0,1-1 0 0 0,-1 1 0 0 0,1 1 0 0 0,-1-1 0 0 0,-4 3 0 0 0,2-2 77 0 0,5-1-41 0 0,-1-1-1 0 0,1 1 1 0 0,0-1-1 0 0,0 1 1 0 0,0-1-1 0 0,-1 1 1 0 0,1 0-1 0 0,0 0 1 0 0,0 0 0 0 0,0-1-1 0 0,0 1 1 0 0,0 0-1 0 0,1 0 1 0 0,-1 0-1 0 0,-1 3 1 0 0,1-4-52 0 0,1 0 0 0 0,0 1 0 0 0,-1-1 0 0 0,1 0 0 0 0,0 1 1 0 0,-1-1-1 0 0,1 0 0 0 0,0 1 0 0 0,0-1 0 0 0,0 1 0 0 0,-1-1 0 0 0,1 1 0 0 0,0-1 0 0 0,0 0 1 0 0,0 1-1 0 0,0-1 0 0 0,0 1 0 0 0,0-1 0 0 0,0 1 0 0 0,0-1 0 0 0,0 1 0 0 0,0-1 1 0 0,0 1-1 0 0,0-1 0 0 0,0 1 0 0 0,0-1 0 0 0,0 1 0 0 0,0-1 0 0 0,1 0 0 0 0,-1 1 0 0 0,0-1 1 0 0,0 1-1 0 0,1-1 0 0 0,-1 0 0 0 0,0 1 0 0 0,0-1 0 0 0,1 0 0 0 0,0 1 0 0 0,1 2 41 0 0,35 14 93 0 0,-37-17-135 0 0,1 0-1 0 0,0 1 0 0 0,-1-1 1 0 0,1 0-1 0 0,-1 1 1 0 0,1-1-1 0 0,0 0 0 0 0,0 0 1 0 0,-1 0-1 0 0,1 0 1 0 0,0 0-1 0 0,-1 1 1 0 0,1-1-1 0 0,0 0 0 0 0,0-1 1 0 0,-1 1-1 0 0,1 0 1 0 0,0 0-1 0 0,-1 0 0 0 0,1 0 1 0 0,0 0-1 0 0,-1-1 1 0 0,2 1-1 0 0,0-1 1 0 0,18-3-1 0 0,-12 2 0 0 0,-4-3 10 0 0,-3 2 33 0 0,-1 2-43 0 0,0 1 1 0 0,0-1-1 0 0,-1 1 1 0 0,1-1-1 0 0,0 0 0 0 0,0 1 1 0 0,0-1-1 0 0,-1 1 0 0 0,1-1 1 0 0,0 1-1 0 0,0-1 1 0 0,-1 1-1 0 0,1-1 0 0 0,0 1 1 0 0,-1-1-1 0 0,1 1 0 0 0,-1 0 1 0 0,1-1-1 0 0,-1 1 1 0 0,1 0-1 0 0,0-1 0 0 0,-1 1 1 0 0,1 0-1 0 0,-1-1 0 0 0,0 1 1 0 0,1 0-1 0 0,-1 0 0 0 0,1 0 1 0 0,-1 0-1 0 0,1-1 1 0 0,-1 1-1 0 0,1 0 0 0 0,-1 0 1 0 0,0 0-1 0 0,0 0 0 0 0,-16 2-2 0 0,17-2 2 0 0,-13 2 0 0 0,0 4 0 0 0,-8 6-78 0 0,20-11 221 0 0,9 6-35 0 0,-7-7-101 0 0,-1 1 0 0 0,1 0 0 0 0,0 0 0 0 0,-1-1 0 0 0,1 1-1 0 0,0-1 1 0 0,0 1 0 0 0,0 0 0 0 0,0-1 0 0 0,0 1 0 0 0,0-1 0 0 0,0 0 0 0 0,0 1 0 0 0,-1-1-1 0 0,1 0 1 0 0,0 0 0 0 0,1 0 0 0 0,-1 1 0 0 0,0-1 0 0 0,0 0 0 0 0,0 0 0 0 0,0 0 0 0 0,0-1-1 0 0,0 1 1 0 0,0 0 0 0 0,0 0 0 0 0,0 0 0 0 0,0-1 0 0 0,0 1 0 0 0,-1-1 0 0 0,1 1 0 0 0,0-1-1 0 0,0 1 1 0 0,0-1 0 0 0,1 0 0 0 0,6-3 118 0 0,7-2 193 0 0,-14 6-788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7:1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1376,'0'0'6332,"2"1"-6090,1 0-166,1 1 0,-1-1 0,0 0-1,0 0 1,1 0 0,-1 0 0,1-1-1,-1 1 1,7-1 0,39-3 410,-13 1-224,14 1 129,116 4-384,-157-2 25,0-1 0,0-1-1,0 0 1,0 0-1,17-5 1,40-18 90,-47 16-51,0 1-1,33-8 0,368-38 522,-274 49-459,-80 1-22,25-2-23,135-14 577,-13 2-375,-132 11 13,1 0-78,59-8-225,60 2-188,-151 11 188,323-17 180,-318 15-144,60-5 118,286-21 288,-318 25-290,-54 3-139,399-6 342,-157 2-360,-80-3 31,140-3 550,-192 9-479,-8-1-55,383-2 351,-313 6-81,-171-1-232,147 5 285,-8 3-731,-101-10 364,-20-1 20,84-3 324,-7 1-244,220 14-489,-333-9 395,21 3 95,0-2-1,57-6 1,-45 0 31,89 4 0,-69 2-59,210-1 278,-266 0-328,-8 0-13,0-1 1,0 1-1,-1 0 0,1 0 1,0 0-1,0 0 0,-1-1 1,1 1-1,0 0 0,0-1 0,-1 1 1,1 0-1,0-1 0,-1 1 1,1-1-1,-1 1 0,1-1 1,0 0-1,-1-6 131,-1 6-143,1 0 22,0 0-1,0 0 0,-1-1 0,1 1 0,0 0 0,-1 0 0,1 0 1,-1 0-1,1 0 0,-1 0 0,0 0 0,1 0 0,-1 0 0,0 0 1,-2-1-1,-16-13 422,13 11-249,-8-7 26,3 6-286,10 6 30,1 0 108,71 14-71,-64-14 31,-1 0 0,0 0 0,1 0 0,12-1 1,-12 0 16,0 0 1,1 1-1,11 2 1,3 0-33,-18-3-24,0 1 0,0-1 1,1 1-1,-1 0 0,0 0 0,0 0 0,5 3 0,8 4-110,-9-3 110,-6-3 11,0 1 0,0 0 0,-1 0 0,0 0 0,1 0 0,-1 0 0,0 0 0,-1 0 0,1 0 0,0 0 0,-1 0 0,0 1 0,0-1 0,0 0 0,0 0 0,0 1 0,-1-1 0,1 0 0,-1 0 0,0 0 0,0 0 0,0 0 0,0 0 0,-1 0 0,1 0 0,-4 4 0,0 0 34,0-1-1,-1 1 0,1-1 0,-2-1 0,1 1 0,0-1 0,-1 0 0,0 0 0,-1-1 0,-11 5 0,-20 3 317,38-11-524,0-1 0,1 1-1,-1 0 1,1 0 0,-1-1 0,1 1 0,0 0 0,-1 0 0,1 0-1,0 0 1,0 0 0,-1-1 0,1 1 0,0 0 0,0 0 0,0 0 0,0 0-1,0 0 1,1 2 0,-1-1-1056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7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54 560 2304,'0'0'296,"-4"10"3612,4-10-3736,0 1 1,0-1-1,-1 1 0,1-1 1,0 1-1,-1-1 1,1 1-1,0-1 1,-1 0-1,1 1 0,-1-1 1,1 1-1,0-1 1,-1 0-1,1 1 1,-1-1-1,1 0 0,-1 0 1,0 1-1,1-1 1,-1 0-1,1 0 0,-1 0 1,1 0-1,-1 0 1,1 0-1,-1 0 1,0 0-1,-1-1 191,1 0-1,0 0 1,0 0 0,0 0 0,0 0-1,0-1 1,0 1 0,0 0 0,-1-3-1,0 1-1044,-1-5 829,-1 1 0,2-1 1,-1 1-1,1-1 0,0 0 1,1 0-1,-1 0 0,2 0 0,-1 0 1,2-13-1,-3-21 148,0 18-76,2-32 0,1 22-72,0 10-88,-1-15 26,-1 35-76,1 0 1,0 0 0,0 0-1,0 0 1,2-6 0,1-32-2,-3 42-9,0 0 0,0 0 0,0 0 0,0 0 0,0 0 0,0 0 0,0 0 0,0 0 0,0 0 0,0 0 0,0 0 0,1 0 0,-1 0 0,0 0-1,0 0 1,0 0 0,0 0 0,0 0 0,0 0 0,0 0 0,0 0 0,0 0 0,0 0 0,0 0 0,0 0 0,0 0 0,0 0 0,0 0 0,0 0-1,0 0 1,0 0 0,0 0 0,0 0 0,0 0 0,0 0 0,0 0 0,0 0 0,0 0 0,0 0 0,0 0 0,0 0 0,0 0 0,0 0 0,0-1-1,7 8 1,-1-1-1,0 1 0,-1 0 0,1 0 0,6 13 0,-11-18 1,11 29 1,-2-5 0,21 48-28,-6-11-8,-15-40 36,16 25 0,-21-41 0,0 0 0,0 0 0,0-1 0,1 0 0,0 0 0,0 0 0,9 6 0,20 14 11,-23-22 63,-6-3-13,-4 0 93,16-9 401,-16 7-535,1 0 0,-1 0 1,0 0-1,0 0 0,0-1 0,0 1 0,0-1 0,0 1 1,0-1-1,-1 0 0,1 1 0,0-1 0,-1 0 0,0 0 1,1 0-1,1-4 0,-2 2 46,0 0 0,1 0 0,-2-1 0,1 1 0,0-1-1,-1-4 1,1 5-39,2-63 565,-6-78 0,1 111-441,2 13-6,-6-36 0,-1 3 82,5 39-124,0 0 1,-6-23-1,1-10 84,6 41-176,1 5-162,0 11-3976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7:2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3168,'0'0'455,"0"1"-310,5 27 313,-3-12-187,0-3 1,-2 0 1,0 22-1,-1-8 46,-2 19 22,2-34-277,0 0-1,0 0 0,1 0 0,1 0 0,0 0 1,3 15-1,-2-16 29,0 0 0,1 19 0,-2-18 10,0 0 0,4 16 0,-3-16-6,0-1 0,0 14 0,1-1 21,-1 9 27,-2 49 0,-2-33 26,2 231 759,-5-132-307,0 67-122,15-33-427,-8-145-29,-2 49-1,-2-28-2,-2 65 35,-1-41 133,4 21 119,1-56-190,5 67-39,4 64-158,-8-122-123,1-25 471,-4 42-1,0-39-104,4 61 0,2-15-11,4 53 57,2-12-144,-5 31-31,-14-29 118,0-2 24,9-105-183,-1 10 41,2 1 1,7 46-1,6 11 10,-11-64-19,0-1 1,0 26 0,0 1 9,-1-16-52,-4 53 0,0-16 519,2 240-138,0-281-384,7 43 0,3 4 0,-8-58 0,0 0 0,-1 0 0,-1 15 0,0-13 0,0-1 0,3 19 0,-1-21 0,-1 0 0,0 0 0,-3 17 0,1 7 0,1-36 0,0 27 0,4 32 0,-2-42-15,-2 34 0,0-32-38,2 27 0,-2-14 96,-3 11-22,3-33-21,-2-10 0,0 1 0,1 20 0,7 6 0,-3-9-64,-3-5 62,0-15 2,0 0 0,0 0 0,0 0 1,0 0-1,0 0 0,0 0 0,0 0 0,0 0 0,0 0 0,0 0 0,0 1 0,0-1 0,0 0 0,0 0 0,0 0 0,0 0 0,0 0 0,0 0 0,0 0 0,0 0 1,0 0-1,0 0 0,0 0 0,0 1 0,0-1 0,0 0 0,1 0 0,-1 0 0,0 0 0,0 0 0,0 0 0,0 0 0,0 0 0,0 0 0,0 0 0,0 0 1,0 0-1,0 0 0,0 0 0,0 0 0,0 0 0,0 0 0,1 0 0,-1 0 0,0 0 0,0 0 0,0 0 0,0 0 0,0 0 0,0 0 0,0 0 0,0 0 0,0 0 1,0 0-1,1 0 0,-1 0 0,0 0 0,0 0 0,0 0 0,0 0 0,0 0 0,0 0 0,0 0 0,0 0 0,0 0 0,0 0 0,0 0 0,0 0 0,7 35 62,-6-32-62,1 14 0,8 34 0,-10 63 0,0-111 9,0-1 0,0 1-1,0-1 1,0 1 0,0-1 0,-1 1 0,1-1 0,-1 1 0,-1 3 0,0 0 30,0 3 28,1 1 1,0 19-1,-2 13-77,0-19 9,2-14 30,0 1 0,-4 12 0,-3 17 373,7-28-306,5-54-1050,-3 16-116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7:3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1 426 920,'-1'0'16282,"3"-1"-17655,14-16 1460,-13 13-83,0 0 0,1 0 0,-1 1 0,8-6 0,-8 7-3,0-1 0,-1 1 0,1 0 0,-1-1 0,0 1 0,0-1 0,4-6 0,-4 6 30,0 0 0,1 0 0,-1-1-1,1 1 1,3-2 0,1-1 58,-1-1-1,0 0 1,0 0 0,-1 0-1,8-13 1,-8 11-43,0 1 1,1-1-1,0 1 0,10-9 1,4-2-27,-9 9-6,-1 0-1,2 0 1,16-10-1,-18 11-13,-8 6 0,0 1 0,0 0 0,1 0 0,-1 0 0,0 0 0,1 0 0,4-2 0,-4 1 0,0 0 0,0 0 0,0 0 0,0 0 0,0 0 0,-1 0 0,1-1 0,-1 1 0,3-7 0,11-16 0,-8 15 0,-8 7 0,1 1 0,7-9 0,-1 6 14,-6 6 2,-1 0 0,1 0 0,-1-1 0,1 1 0,-1 0 0,1-1 0,-1 1 0,1 0 0,-1-1 0,0 1 0,1-1 0,-1 1 0,0-1 0,1 1 0,-1-1 0,0 1 0,0-1 0,1 1 0,-1-1 0,0 0 0,1-1 132,-1 0 1,1 0 0,0 1-1,0-1 1,0 1-1,0-1 1,0 0 0,0 1-1,0 0 1,2-3-1,-1 2-79,-2 2-50,1 0 0,-1-1 0,0 1 0,0 0 0,0 0 1,0 0-1,0-1 0,1 1 0,-1 0 0,0 0 0,0 0 1,0 0-1,0 0 0,1 0 0,-1-1 0,0 1 0,0 0 1,1 0-1,-1 0 0,0 0 0,0 0 0,0 0 0,1 0 1,-1 0-1,0 0 0,0 0 0,1 0 0,-1 0 0,0 0 1,19 11 40,-10-4-34,-1 1-1,0 0 1,11 14-1,15 16 191,-28-33-187,9 9 54,1-1 0,23 15 0,-13-12-60,-1-3 31,-1 2 0,35 29-1,-24-18 62,-27-22-48,-1 1 1,1 1 0,6 6 0,-12-11 11,0 1 0,0 0 0,0-1 1,1 1-1,-1-1 0,0 1 0,1-1 0,2 1 1,8 4 417,-11-5-395,-1 0-20,20 17 648,-20-17-190,8 18-1808,-9-17 671,1-1 1,0 1-1,-1-1 1,1 1-1,-1 0 1,1-1-1,-1 1 1,0 0-1,1-1 1,-1 4 0,0 10-6140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40 126 3224 0 0,'-2'-1'143'0'0,"-36"-15"8242"0"0,44 16-6860 0 0,-6 0-1504 0 0,1 0 0 0 0,-1 0-1 0 0,1 0 1 0 0,-1 0 0 0 0,1-1 0 0 0,-1 1 0 0 0,1 0-1 0 0,-1 0 1 0 0,0 0 0 0 0,1-1 0 0 0,-1 1 0 0 0,1 0-1 0 0,-1 0 1 0 0,0-1 0 0 0,1 1 0 0 0,-1 0 0 0 0,1-1-1 0 0,-1 0 1 0 0,4-2 53 0 0,10-1 70 0 0,0 0-1 0 0,0 0 1 0 0,24-2-1 0 0,-5 1-17 0 0,109-12 270 0 0,-117 14-326 0 0,40-1 101 0 0,90-12 354 0 0,-133 13-428 0 0,0 0 0 0 0,29 2 0 0 0,-29 1-199 0 0,0 0 0 0 0,29-6 0 0 0,-14-2 133 0 0,-21 4 9 0 0,-1 1 0 0 0,1 0 0 0 0,19 0 0 0 0,-14-1-84 0 0,-20 5 30 0 0,0-1 0 0 0,0 0 1 0 0,0 1-1 0 0,0-1 0 0 0,0 1 1 0 0,0-1-1 0 0,0 1 0 0 0,-1-1 1 0 0,1 1-1 0 0,0 0 0 0 0,-1-1 1 0 0,2 2-1 0 0,0 0-27 0 0,20 23-691 0 0,-22-24 671 0 0,0 0 1 0 0,0-1-1 0 0,1 1 0 0 0,-1 0 1 0 0,0 0-1 0 0,0 0 0 0 0,0-1 1 0 0,0 1-1 0 0,0 0 1 0 0,0 0-1 0 0,0 0 0 0 0,0 0 1 0 0,0-1-1 0 0,0 1 0 0 0,0 0 1 0 0,-1 0-1 0 0,1 0 1 0 0,0-1-1 0 0,0 1 0 0 0,-1 0 1 0 0,1 0-1 0 0,-1-1 0 0 0,1 1 1 0 0,-1 0-1 0 0,0 1-146 0 0,0-1 91 0 0,0 0-1 0 0,1 1 0 0 0,-1-1 1 0 0,-1 1-1 0 0,1-1 0 0 0,0 0 1 0 0,0 0-1 0 0,0 1 0 0 0,-1-1 1 0 0,1 0-1 0 0,0 0 0 0 0,-1 0 1 0 0,1-1-1 0 0,-1 1 0 0 0,-2 1 1 0 0,-14 2-836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4144 0 0,'0'0'5225'0'0,"1"1"-4581"0"0,10 27 492 0 0,-1 8 179 0 0,8 39 885 0 0,-1-13-1484 0 0,-6-29-425 0 0,-10-28-287 0 0,1 1 0 0 0,0-1 0 0 0,-1 0 0 0 0,2 1 0 0 0,-1-1-1 0 0,0 0 1 0 0,6 6 0 0 0,-4 0-294 0 0,-4-10 210 0 0,0-1 1 0 0,0 1 0 0 0,0 0-1 0 0,0-1 1 0 0,1 1-1 0 0,-1 0 1 0 0,0-1-1 0 0,0 1 1 0 0,0-1-1 0 0,1 1 1 0 0,-1-1-1 0 0,0 1 1 0 0,1 0 0 0 0,-1-1-1 0 0,1 1 1 0 0,-1-1-1 0 0,0 0 1 0 0,2 1-1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 4144 0 0,'0'0'191'0'0,"-1"2"-11"0"0,-12 15-178 0 0,10-14 192 0 0,1 0-1 0 0,-1 0 1 0 0,1 0-1 0 0,0 0 1 0 0,0 1-1 0 0,0-1 0 0 0,0 0 1 0 0,1 1-1 0 0,-3 5 1 0 0,-5 54 2566 0 0,6-39-1772 0 0,5 7 196 0 0,-2-29-866 0 0,13 6-6 0 0,-6-3-322 0 0,-3-3 54 0 0,1 0 0 0 0,0 0-1 0 0,0 0 1 0 0,0 0 0 0 0,0-1 0 0 0,1 0 0 0 0,-1 0 0 0 0,0 0 0 0 0,0-1 0 0 0,1 0 0 0 0,-1 0 0 0 0,0 0 0 0 0,6-1 0 0 0,7-2 27 0 0,0-1 0 0 0,27-8 0 0 0,-38 8-89 0 0,1 1 0 0 0,-1-1 1 0 0,0-1-1 0 0,0 1 0 0 0,-1-1 1 0 0,1 0-1 0 0,-1-1 0 0 0,0 1 1 0 0,0-1-1 0 0,-1-1 0 0 0,0 1 1 0 0,0-1-1 0 0,0 0 0 0 0,-1 0 1 0 0,4-8-1 0 0,-7 12 80 0 0,0 1 0 0 0,0-1 0 0 0,0 0-1 0 0,0 0 1 0 0,-1 0 0 0 0,1 0 0 0 0,-1 1 0 0 0,1-1 0 0 0,-1 0-1 0 0,0 0 1 0 0,0 0 0 0 0,-1 0 0 0 0,1 0 0 0 0,-1 0 0 0 0,1 0 0 0 0,-1 0-1 0 0,0 0 1 0 0,0 1 0 0 0,0-1 0 0 0,0 0 0 0 0,-1 1 0 0 0,1-1 0 0 0,-1 1-1 0 0,1-1 1 0 0,-1 1 0 0 0,0 0 0 0 0,0-1 0 0 0,0 1 0 0 0,0 0-1 0 0,-1 0 1 0 0,-3-2 0 0 0,1 0 54 0 0,-1 0 1 0 0,0 1-1 0 0,0-1 0 0 0,-1 1 0 0 0,1 0 1 0 0,-1 1-1 0 0,0 0 0 0 0,1 0 1 0 0,-1 0-1 0 0,0 1 0 0 0,0 0 0 0 0,-9 0 1 0 0,3 0-147 0 0,8 1-28 0 0,0 0 0 0 0,1 0 0 0 0,-1 0 0 0 0,0 0 0 0 0,0 1 0 0 0,1-1 0 0 0,-1 1 0 0 0,0 0 0 0 0,1 1 0 0 0,-1-1 0 0 0,-6 4 0 0 0,2 0-912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1085 6880 0 0,'0'0'337'0'0,"0"1"-146"0"0,-19 22 1 0 0,13-19-144 0 0,6-4-36 0 0,0 0-1 0 0,0 0 1 0 0,-1 0 0 0 0,1 0-1 0 0,0 0 1 0 0,0 1 0 0 0,0-1 0 0 0,0 0-1 0 0,0 0 1 0 0,0 0 0 0 0,-1 0 0 0 0,1 1-1 0 0,0-1 1 0 0,0 0 0 0 0,0 0-1 0 0,0 0 1 0 0,0 1 0 0 0,0-1 0 0 0,0 0-1 0 0,0 0 1 0 0,0 0 0 0 0,0 1 0 0 0,0-1-1 0 0,0 0 1 0 0,0 0 0 0 0,0 0 0 0 0,0 1-1 0 0,0-1 1 0 0,0 0 0 0 0,0 0-1 0 0,0 0 1 0 0,0 0 0 0 0,0 1 0 0 0,0 6 469 0 0,0-6-416 0 0,-1-1-1 0 0,1 1 1 0 0,0-1 0 0 0,0 1 0 0 0,-1-1 0 0 0,1 1-1 0 0,0-1 1 0 0,0 1 0 0 0,0-1 0 0 0,0 1 0 0 0,0-1-1 0 0,0 1 1 0 0,0-1 0 0 0,0 1 0 0 0,0-1 0 0 0,0 1-1 0 0,0-1 1 0 0,0 1 0 0 0,0-1 0 0 0,0 1 0 0 0,0-1-1 0 0,0 1 1 0 0,1-1 0 0 0,-1 1 0 0 0,0-1 0 0 0,0 1-1 0 0,1-1 1 0 0,-1 1 0 0 0,0-1 0 0 0,1 0 0 0 0,-1 1-1 0 0,0-1 1 0 0,1 1 0 0 0,-1-1 0 0 0,0 0 0 0 0,1 0-1 0 0,-1 1 1 0 0,1-1 0 0 0,-1 0 0 0 0,1 0 0 0 0,-1 1-1 0 0,1-1 1 0 0,-1 0 0 0 0,1 0 0 0 0,-1 0 0 0 0,1 0-1 0 0,-1 0 1 0 0,1 0 0 0 0,0 0 0 0 0,3 1 90 0 0,0 0-1 0 0,-1-1 1 0 0,1 1-1 0 0,0-1 1 0 0,0 0 0 0 0,4-1-1 0 0,-2 0 55 0 0,-1 0-1 0 0,1-1 1 0 0,-1 0-1 0 0,1 0 1 0 0,-1-1-1 0 0,0 1 0 0 0,7-5 1 0 0,3-3 62 0 0,16-14 0 0 0,-17 12-222 0 0,-1-1 1 0 0,-1 0 0 0 0,0-1 0 0 0,-1 0 0 0 0,0-1 0 0 0,11-20 0 0 0,-10 11 32 0 0,-1 0 0 0 0,0-1 0 0 0,10-41 0 0 0,-4-8 58 0 0,-4 0 0 0 0,3-79 0 0 0,-14 134-129 0 0,4-86-11 0 0,-13-190 0 0 0,5 277 0 0 0,-7-26 0 0 0,2 9 0 0 0,6 34 0 0 0,1-1 1 0 0,-1 1 0 0 0,1-1 0 0 0,-1 0 0 0 0,0 1 0 0 0,0 0 0 0 0,1-1 0 0 0,-1 1 0 0 0,0-1-1 0 0,0 1 1 0 0,-2-2 0 0 0,1 1 117 0 0,1 4-54 0 0,-3 3-48 0 0,1 0 0 0 0,1 0 0 0 0,-1 0 0 0 0,0 1 0 0 0,1-1 0 0 0,0 1 0 0 0,-1 9 0 0 0,1-8-17 0 0,-16 73 4 0 0,6-23 48 0 0,6-25 65 0 0,0-1 0 0 0,2 1 0 0 0,2 0 1 0 0,1 0-1 0 0,1 1 0 0 0,2-1 0 0 0,1 0 1 0 0,1 0-1 0 0,2-1 0 0 0,1 1 0 0 0,18 47 0 0 0,-10-35-116 0 0,-12-32 0 0 0,1 1 0 0 0,1-1 0 0 0,0 0 0 0 0,0 0 0 0 0,13 19 0 0 0,-10-20 0 0 0,1-1 0 0 0,0 1 0 0 0,11 9 0 0 0,-15-16 0 0 0,0-1 0 0 0,0 1 0 0 0,0-1 0 0 0,0 1 0 0 0,0-1 0 0 0,1-1 0 0 0,-1 1 0 0 0,1-1 0 0 0,8 2 0 0 0,-10-3 10 0 0,-1-1-1 0 0,1 0 1 0 0,0 0-1 0 0,-1 0 1 0 0,1 0-1 0 0,-1-1 1 0 0,1 1-1 0 0,0-1 1 0 0,-1 0-1 0 0,1 0 1 0 0,-1-1-1 0 0,0 1 1 0 0,1-1-1 0 0,3-2 1 0 0,-2 1 5 0 0,0 0 0 0 0,-1 0 1 0 0,0 0-1 0 0,1-1 0 0 0,-1 0 0 0 0,-1 0 1 0 0,1 0-1 0 0,5-7 0 0 0,11-24-11 0 0,18-25-518 0 0,-37 59 408 0 0,2-2-26 0 0,-3 3 126 0 0,0 0 0 0 0,0-1-1 0 0,0 1 1 0 0,0 0 0 0 0,0 0 0 0 0,1 0 0 0 0,-1-1-1 0 0,0 1 1 0 0,0 0 0 0 0,0 0 0 0 0,0 0 0 0 0,0-1-1 0 0,1 1 1 0 0,-1 0 0 0 0,0 0 0 0 0,0 0 0 0 0,0 0-1 0 0,1 0 1 0 0,-1-1 0 0 0,0 1 0 0 0,0 0 0 0 0,0 0-1 0 0,1 0 1 0 0,-1 0 0 0 0,0 0 0 0 0,0 0 0 0 0,1 0-1 0 0,-1 0 1 0 0,0 0 0 0 0,0 0 0 0 0,1 0 0 0 0,-1 0-1 0 0,0 0 1 0 0,0 0 0 0 0,1 0 0 0 0,-1 0 0 0 0,0 0-1 0 0,4 6-7 0 0,0 0 0 0 0,-1 0 0 0 0,0 0-1 0 0,0 0 1 0 0,0 0 0 0 0,2 10-1 0 0,5 10-34 0 0,-9-22 47 0 0,1 1 0 0 0,-1 0 0 0 0,0 0 0 0 0,0 0 1 0 0,1 9-1 0 0,-2-9 2 0 0,0 1 0 0 0,1-1 0 0 0,0 0 0 0 0,3 8 0 0 0,13 26 148 0 0,-16-38 203 0 0,1 0-338 0 0,-1-1 0 0 0,1 0 0 0 0,-1 0 0 0 0,1 0-1 0 0,-1 0 1 0 0,1 0 0 0 0,-1 0 0 0 0,1 0 0 0 0,-1-1 0 0 0,1 1 0 0 0,-1-1-1 0 0,1 1 1 0 0,-1-1 0 0 0,0 1 0 0 0,1-1 0 0 0,-1 0 0 0 0,2-1 0 0 0,20-18 21 0 0,-15 12-28 0 0,-4 5 14 0 0,0-1 0 0 0,-1 1 1 0 0,0-1-1 0 0,0 0 0 0 0,0 0 0 0 0,0 0 0 0 0,0 0 0 0 0,3-9 0 0 0,3-8 29 0 0,-5 11-34 0 0,0-1 1 0 0,2 1-1 0 0,7-13 0 0 0,2 1-124 0 0,-9 12 74 0 0,0 1-1 0 0,0 0 1 0 0,13-13-1 0 0,-18 22 35 0 0,-1 0 1 0 0,1-1-1 0 0,-1 1 0 0 0,1-1 1 0 0,-1 1-1 0 0,1 0 0 0 0,-1-1 1 0 0,1 1-1 0 0,-1 0 0 0 0,1-1 1 0 0,0 1-1 0 0,-1 0 1 0 0,1 0-1 0 0,0 0 0 0 0,-1 0 1 0 0,1 0-1 0 0,-1 0 0 0 0,1-1 1 0 0,0 1-1 0 0,-1 1 0 0 0,1-1 1 0 0,0 0-1 0 0,-1 0 0 0 0,1 0 1 0 0,0 0-1 0 0,-1 0 0 0 0,1 1 1 0 0,-1-1-1 0 0,1 0 0 0 0,0 0 1 0 0,-1 1-1 0 0,2 0 0 0 0,9 12-109 0 0,-10-12 114 0 0,2 5-7 0 0,-1 0 0 0 0,0 0 0 0 0,0 0 0 0 0,0 0 0 0 0,-1 1 0 0 0,1-1 0 0 0,-1 13 0 0 0,3 5-37 0 0,-4-21 20 0 0,3 12 104 0 0,1 0 0 0 0,0 0 0 0 0,11 26 0 0 0,-14-38-182 0 0,1 1 0 0 0,0-1-1 0 0,0 0 1 0 0,0 1 0 0 0,0-1-1 0 0,1 0 1 0 0,-1 0 0 0 0,1-1 0 0 0,0 1-1 0 0,0 0 1 0 0,0-1 0 0 0,0 0-1 0 0,0 0 1 0 0,1 0 0 0 0,-1 0 0 0 0,0 0-1 0 0,1-1 1 0 0,0 1 0 0 0,-1-1-1 0 0,6 1 1 0 0,4-2-3846 0 0,1-4-1230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4144 0 0,'0'0'651'0'0,"2"-1"835"0"0,14-9 135 0 0,1 2 0 0 0,-1 0-1 0 0,2 1 1 0 0,19-5 0 0 0,75-15-1086 0 0,-28 8 354 0 0,-34 8-797 0 0,79-6 1 0 0,-92 13-139 0 0,-20 2-320 0 0,26 1 1 0 0,-19 4-4079 0 0,-11 1-193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4720 0 0,'3'1'216'0'0,"12"7"-97"0"0,-11-6-106 0 0,-1 0 0 0 0,1 0 0 0 0,-1 0 0 0 0,1 0 0 0 0,-1 0-1 0 0,0 1 1 0 0,0-1 0 0 0,0 1 0 0 0,4 5 0 0 0,-2 0 240 0 0,1 0 0 0 0,-1 1 0 0 0,-1-1 0 0 0,1 1 0 0 0,-2 1 0 0 0,1-1 0 0 0,-1 0 0 0 0,2 11 0 0 0,0 11 1627 0 0,2 39-1 0 0,-1-12-842 0 0,9 111 1290 0 0,-2-10-1575 0 0,-10-144-844 0 0,0-13 544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1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1840 0 0,'0'0'4390'0'0,"2"0"-3794"0"0,2-1-375 0 0,0 0 1 0 0,0 0-1 0 0,0 1 0 0 0,0-1 0 0 0,0 1 0 0 0,0 0 0 0 0,0 0 0 0 0,8 2 0 0 0,-8-1-207 0 0,0 0 1 0 0,0 1 0 0 0,0-1 0 0 0,0 1 0 0 0,-1 0-1 0 0,1 1 1 0 0,-1-1 0 0 0,5 4 0 0 0,-1 0 20 0 0,10 4 40 0 0,-14-8-62 0 0,1-1-1 0 0,-1 1 1 0 0,-1 0 0 0 0,1 0-1 0 0,0 0 1 0 0,0 0-1 0 0,3 4 1 0 0,7 8-7 0 0,-5-4 11 0 0,-1-1 0 0 0,1 1 0 0 0,11 20 0 0 0,43 92 109 0 0,-44-84-126 0 0,14 34 0 0 0,-16-32-12 0 0,-3-3-30 0 0,34 63 0 0 0,-5-17 42 0 0,-39-77 0 0 0,62 106 0 0 0,-59-102 0 0 0,0 1 0 0 0,8 22 0 0 0,5 9 0 0 0,52 117 0 0 0,-29-57 0 0 0,10 19 260 0 0,-24-47-197 0 0,-20-50-32 0 0,18 39-1 0 0,23 37 298 0 0,-30-60-161 0 0,17 50 0 0 0,-4-19-37 0 0,8 21-18 0 0,-5-12-32 0 0,16 62-16 0 0,-10-26 374 0 0,-7-28-38 0 0,10 28-321 0 0,-19-55-23 0 0,26 48-45 0 0,-19-48 49 0 0,3 23-36 0 0,0-24 129 0 0,-18-23-48 0 0,-10-25-64 0 0,-1 1 1 0 0,5 17-1 0 0,2 2 17 0 0,-10-26-59 0 0,0 0 0 0 0,-1 0 1 0 0,1 0-1 0 0,-2 0 0 0 0,3 10 1 0 0,11 63 613 0 0,-5-35-319 0 0,-8-34-147 0 0,1 1 1 0 0,-1 0-1 0 0,0 18 0 0 0,-1-11-155 0 0,5 23-1 0 0,-2-7-94 0 0,2-9 232 0 0,-4-21-98 0 0,-1 0-1 0 0,0 0 0 0 0,0 0 1 0 0,0-1-1 0 0,0 7 1 0 0,0-1 14 0 0,0 0 1 0 0,1 0 0 0 0,0 0-1 0 0,1-1 1 0 0,3 11 0 0 0,-3-13-46 0 0,4 24 210 0 0,-6-25-143 0 0,0 0-1 0 0,0 0 1 0 0,1 0 0 0 0,-1 0 0 0 0,1 0 0 0 0,4 8 0 0 0,8 16 299 0 0,-12-25-280 0 0,0 1 0 0 0,0-1 0 0 0,-1 1-1 0 0,1-1 1 0 0,-1 1 0 0 0,1 7 0 0 0,-1-7-42 0 0,0-1 0 0 0,0 1 0 0 0,0 0 0 0 0,1 0 0 0 0,3 6 1 0 0,-4-9 35 0 0,-2 7 317 0 0,-3-27-4458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7:4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 0 0,'0'0'1501'0'0,"2"1"-646"0"0,1 2-623 0 0,-1 0-1 0 0,0 0 1 0 0,0-1 0 0 0,0 1 0 0 0,0 1 0 0 0,-1-1 0 0 0,1 0 0 0 0,1 5-1 0 0,10 32 652 0 0,-11-32-706 0 0,15 69 1211 0 0,-7-21-444 0 0,22 116 1548 0 0,-15-67-1674 0 0,-2-2-563 0 0,4-23-2172 0 0,-16-71 867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20:07:55.1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263 1 4720,'0'0'216,"0"0"-191,0 0 0,1 0-1,-1 1 1,0-1 0,1 0 0,-1 1 0,0-1 0,0 0 0,1 1 0,-1-1-1,0 0 1,0 1 0,0-1 0,0 1 0,1-1 0,-1 0 0,0 1-1,0-1 1,0 1 0,0-1 0,0 0 0,0 2 0,-41 118 2736,6-12-2104,16-49-360,-1 0 1,-33 63-1,30-79 68,-40 71 633,51-100-715,11-12-23,2-4-195,44-57-517,-12 6 265,-11 19 65,-1-2 0,20-48 0,-20 26-19,21-51-140,-41 109 281,3-8-2,-1-1 1,1 1-1,-1-1 1,-1 0 0,1 1-1,0-13 1,-3 12 11,0 0 45,2 9 476,1 4-204,9 12-81,12 22 41,6 1 73,-19-17-233,-8-14-82,1 0 1,0-1-1,1 0 1,-1 0-1,8 9 1,-3-7 16,1-1 0,-1 0-1,1-1 1,20 12 0,48 20 293,-49-25-211,-14-7-5,1 0 1,26 7-1,-34-12-120,0 0 0,0-1-1,0 0 1,0-1 0,1 0-1,-1 0 1,12-2 0,-15 2-114,-1-1 1,1 0 0,0 0 0,-1 0-1,1-1 1,-1 0 0,1 1-1,-1-2 1,4-1 0,1-4-939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06.2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1 1840 0 0,'0'0'3786'0'0,"0"2"-3370"0"0,0 4-40 0 0,1 1-1 0 0,0 0 1 0 0,1 0-1 0 0,-1-1 1 0 0,1 1-1 0 0,0-1 1 0 0,7 13-1 0 0,-9-17-278 0 0,1-1-1 0 0,-1 1 1 0 0,0 0-1 0 0,1 0 1 0 0,-1 0-1 0 0,0 0 1 0 0,0 0-1 0 0,0 0 0 0 0,0-1 1 0 0,-1 5-1 0 0,0-3 133 0 0,3 17 441 0 0,-2-17-568 0 0,1 0 0 0 0,-1 0 0 0 0,0 1-1 0 0,0-1 1 0 0,0 0 0 0 0,0 0 0 0 0,-1 1 0 0 0,0 3-1 0 0,1-6-89 0 0,0-1-1 0 0,0 1 1 0 0,0 0-1 0 0,0 0 1 0 0,0-1 0 0 0,0 1-1 0 0,0 0 1 0 0,0-1-1 0 0,0 1 1 0 0,0 0-1 0 0,0-1 1 0 0,0 1-1 0 0,1 0 1 0 0,-1-1-1 0 0,0 1 1 0 0,1 0 0 0 0,-1-1-1 0 0,1 2 1 0 0,2 6 75 0 0,-3-5-54 0 0,0 0 0 0 0,0 0-1 0 0,0 0 1 0 0,1 0 0 0 0,-1-1 0 0 0,1 1 0 0 0,0 0 0 0 0,0 0-1 0 0,0 0 1 0 0,0-1 0 0 0,0 1 0 0 0,0 0 0 0 0,1-1 0 0 0,-1 1-1 0 0,4 3 1 0 0,4 4 135 0 0,2 2 245 0 0,14 21 1 0 0,-24-30-389 0 0,4 4 2 0 0,0 1 1 0 0,6 15 0 0 0,-10-21-23 0 0,0 0 0 0 0,0 1 0 0 0,-1-1 0 0 0,1 1 0 0 0,-1-1 0 0 0,1 1 0 0 0,-1-1 0 0 0,0 4 0 0 0,0-5 4 0 0,-1 0 1 0 0,1 1-1 0 0,0-1 1 0 0,-1 0 0 0 0,1 0-1 0 0,0 0 1 0 0,-1 1 0 0 0,1-1-1 0 0,-1 0 1 0 0,-1 2 0 0 0,-1 0 2 0 0,-2 3 8 0 0,-1-1 4 0 0,-4 1 20 0 0,4-1-5 0 0,3-3-10 0 0,0 0 0 0 0,1 0-1 0 0,-1 0 1 0 0,1 0 0 0 0,0 1 0 0 0,0-1 0 0 0,0 1-1 0 0,-2 2 1 0 0,-1 4 63 0 0,1 1 1 0 0,0 0-1 0 0,0 0 0 0 0,1 0 0 0 0,1 0 0 0 0,-1 0 0 0 0,0 18 1 0 0,-14 37 241 0 0,9-10-113 0 0,-1 18 60 0 0,4 161 636 0 0,4-216-760 0 0,-5 27 0 0 0,3-26-31 0 0,-1 26 0 0 0,4-34-67 0 0,-1 0-1 0 0,-4 19 0 0 0,3-20-26 0 0,0-1 1 0 0,1 1-1 0 0,0-1 0 0 0,0 11 0 0 0,1 67 182 0 0,0-73-164 0 0,2 26 1 0 0,0-27-23 0 0,-2 0 1 0 0,0 16-1 0 0,-2 57 137 0 0,-1 5-7 0 0,2-2 24 0 0,1-59-92 0 0,-2 36 1 0 0,2 7 66 0 0,-1-56-122 0 0,1 0 0 0 0,2 20 0 0 0,0-19 6 0 0,-2 34 0 0 0,-1-34-48 0 0,-10 175 352 0 0,15-158-265 0 0,-3-29-69 0 0,0 0 0 0 0,0 0-1 0 0,-1 0 1 0 0,0 0 0 0 0,0 0-1 0 0,-1 8 1 0 0,-2 1 52 0 0,1 0 0 0 0,-1 31 0 0 0,0 51 279 0 0,2-77-280 0 0,-4 19 0 0 0,0 7-16 0 0,-1 6-1 0 0,3-35-25 0 0,1 0 0 0 0,1 0 1 0 0,1 21-1 0 0,6 94-9 0 0,-2-40-12 0 0,11 100 88 0 0,-14-183-63 0 0,0 9 34 0 0,-1 36 0 0 0,-5 75 127 0 0,3-103-124 0 0,3 37 0 0 0,1-15-5 0 0,4 43 8 0 0,-6-81-58 0 0,0-6-6 0 0,0 1 1 0 0,0-1-1 0 0,0 0 1 0 0,0 1-1 0 0,1-1 0 0 0,0 0 1 0 0,0 0-1 0 0,0 1 1 0 0,0-1-1 0 0,3 4 0 0 0,5 7 0 0 0,-7-11 0 0 0,0-1 0 0 0,0 0 0 0 0,0 1 0 0 0,0-1 0 0 0,-1 1 0 0 0,1 0 0 0 0,-1 0 0 0 0,0-1 0 0 0,0 1 0 0 0,0 5 0 0 0,-1-1 0 0 0,-1-1 0 0 0,-1 0 0 0 0,1 0 0 0 0,-5 12 0 0 0,-3 19 0 0 0,4-2 16 0 0,3 1 0 0 0,1-1 0 0 0,4 39 0 0 0,1 58 59 0 0,-4-25 64 0 0,-1-3-71 0 0,-1-38-70 0 0,5 131 66 0 0,2-60 0 0 0,-1-14 54 0 0,-1-47-52 0 0,-2-14-50 0 0,0-47-15 0 0,0 4 4 0 0,8 39 0 0 0,-3-20 49 0 0,1 5-55 0 0,-4-30 11 0 0,-1 0-1 0 0,-1 0 0 0 0,0 0 0 0 0,-2 22 1 0 0,0-5 19 0 0,-4 14 85 0 0,-3 31 40 0 0,7-70-141 0 0,1 0 0 0 0,-1-1-1 0 0,-1 1 1 0 0,1-1-1 0 0,-3 8 1 0 0,1-6 5 0 0,1 0 0 0 0,1-1-1 0 0,-2 9 1 0 0,2 18 67 0 0,1-23-38 0 0,-1 0 0 0 0,-2 18 1 0 0,3-25-34 0 0,0 0 0 0 0,-1 0 1 0 0,2 0-1 0 0,-1 1 1 0 0,0-1-1 0 0,2 6 0 0 0,0 11 43 0 0,-2-14-38 0 0,1-1-1 0 0,-1 1 1 0 0,1-1 0 0 0,0 1-1 0 0,0-1 1 0 0,4 10 0 0 0,-2 4 57 0 0,-2-6-19 0 0,-1-9-47 0 0,-1-3-9 0 0,1 0 0 0 0,0 1 0 0 0,0-1 0 0 0,0 0 0 0 0,0 0-1 0 0,0 0 1 0 0,0 0 0 0 0,0 0 0 0 0,0 0 0 0 0,1 0 0 0 0,-1 0 0 0 0,0 0 0 0 0,1 0 0 0 0,-1 1 0 0 0,2 1 13 0 0,3 13 37 0 0,-3 3 62 0 0,-3 2 5 0 0,0-14 27 0 0,-1 14 43 0 0,2 15-161 0 0,0-34-223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09.1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0 206 920 0 0,'0'0'9328'0'0,"15"9"-7552"0"0,3 1-948 0 0,-15-8-660 0 0,-1 0-1 0 0,1-1 0 0 0,0 1 0 0 0,1 0 0 0 0,-1-1 0 0 0,0 0 0 0 0,4 1 0 0 0,50 17 884 0 0,-21-9-491 0 0,-3-1-557 0 0,-27-7 20 0 0,0 0 1 0 0,0-1-1 0 0,0 1 1 0 0,0-1-1 0 0,9 0 1 0 0,3-1 46 0 0,4 0 56 0 0,-1 0 0 0 0,26 5 0 0 0,4 1 164 0 0,0-2 1 0 0,73-5 0 0 0,-47 0 12 0 0,59 5 81 0 0,-121-3-384 0 0,25-3-1 0 0,-25 0 9 0 0,23 2 0 0 0,153 5 230 0 0,-52-2-109 0 0,-76 2-84 0 0,19 1 78 0 0,106-1 183 0 0,117-14 142 0 0,-251 5-354 0 0,99-3 68 0 0,88-3 217 0 0,-193 8-342 0 0,116-3 285 0 0,-33 3-134 0 0,186-7 22 0 0,-282 8-210 0 0,38-3 0 0 0,149-16 0 0 0,-65 11 0 0 0,79 6 11 0 0,-126 0 42 0 0,79-6-53 0 0,-119 10 0 0 0,68-1 0 0 0,-30-1 0 0 0,32-3 0 0 0,-44-3 38 0 0,55-7 100 0 0,86-6-138 0 0,-110 9 14 0 0,-59 9 152 0 0,-44 2-131 0 0,0-1-1 0 0,27-5 0 0 0,-29 4-16 0 0,-1 0 1 0 0,39 2-1 0 0,9 0-20 0 0,412-8 496 0 0,-348 8-444 0 0,-68-1-41 0 0,56 2 206 0 0,-95 0-72 0 0,35-3-1 0 0,-9 0-216 0 0,144 5 343 0 0,-97 6-197 0 0,-5-9 694 0 0,-93-1-754 0 0,-1 1 0 0 0,0 0 0 0 0,0 0 0 0 0,1-1 0 0 0,-1 1 0 0 0,0 0 0 0 0,1 0 0 0 0,-1-1 0 0 0,0 1 0 0 0,0 0 0 0 0,0-1 0 0 0,1 1 0 0 0,-1 0 0 0 0,0-1 0 0 0,0 1 0 0 0,0-1 1 0 0,0 1-1 0 0,0 0 0 0 0,0-1 0 0 0,0 1 0 0 0,0-1 0 0 0,0 1 0 0 0,0 0 0 0 0,0-1 0 0 0,0 1 0 0 0,0 0 0 0 0,0-1 0 0 0,0 1 0 0 0,0-1 0 0 0,0 1 0 0 0,0 0 0 0 0,0-1 0 0 0,-1 1 0 0 0,1 0 1 0 0,0-1-1 0 0,-7-15 286 0 0,-5 4-435 0 0,7 6 135 0 0,0 0 0 0 0,-1 1-1 0 0,0 0 1 0 0,0 0 0 0 0,0 1 0 0 0,0-1 0 0 0,-9-3 0 0 0,11 6 2 0 0,1 0 0 0 0,0 0 0 0 0,-1 0 0 0 0,1-1 0 0 0,-5-4 0 0 0,-8-6 0 0 0,11 9 1 0 0,1 2 15 0 0,1 0 0 0 0,0-1 0 0 0,-1 0 0 0 0,1 1 0 0 0,-4-6 0 0 0,-5-5-22 0 0,9 9-15 0 0,2 4-35 0 0,14 4-203 0 0,-3 0 248 0 0,5 1 11 0 0,-13-2 0 0 0,0 0 0 0 0,10 2 0 0 0,15 3 0 0 0,18 7-64 0 0,-26-6 64 0 0,-9-6 19 0 0,-8-2 202 0 0,-1-1-217 0 0,-1 0-1 0 0,0 0 0 0 0,0 0 0 0 0,1 0 1 0 0,-1 1-1 0 0,0-1 0 0 0,1 0 1 0 0,-1 0-1 0 0,0 1 0 0 0,0-1 1 0 0,1 0-1 0 0,-1 0 0 0 0,0 1 0 0 0,0-1 1 0 0,0 0-1 0 0,1 0 0 0 0,-1 1 1 0 0,0-1-1 0 0,0 0 0 0 0,0 1 1 0 0,0-1-1 0 0,0 0 0 0 0,0 1 0 0 0,0-1 1 0 0,0 0-1 0 0,1 1 0 0 0,-1-1 1 0 0,0 0-1 0 0,0 1 0 0 0,0-1 0 0 0,-1 0 1 0 0,1 1-1 0 0,0-1 0 0 0,0 0 1 0 0,0 1-1 0 0,0-1 0 0 0,-3 16-363 0 0,2-14 366 0 0,-2 7-5 0 0,0 0 0 0 0,0 0 0 0 0,-1-1 0 0 0,0 1 0 0 0,0-1 0 0 0,-1 0 0 0 0,0 0 0 0 0,-10 10 0 0 0,5-4 42 0 0,-11 18-1 0 0,18-26-32 0 0,-6 5-9 0 0,-1 1-2 0 0,4 1-1014 0 0,-1 1-1148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0.7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9 789 456 0 0,'0'0'16606'0'0,"0"-2"-16285"0"0,-4-102 1167 0 0,-1-4-1024 0 0,5-84 296 0 0,5 87-632 0 0,-2 45-160 0 0,-1 31 271 0 0,-2 21 314 0 0,32 64-479 0 0,9 37-4 0 0,-27-55-67 0 0,25 60 48 0 0,-30-75-40 0 0,-6-15-8 0 0,0 0 1 0 0,8 13-1 0 0,-7-13 15 0 0,0 0 1 0 0,6 15-1 0 0,5 11-20 0 0,15 21 66 0 0,-28-53-71 0 0,0 1 1 0 0,-1-1-1 0 0,1 1 0 0 0,-1 0 0 0 0,0-1 0 0 0,2 6 0 0 0,0-1-32 0 0,0 0 0 0 0,0 0-1 0 0,5 7 1 0 0,-2-5 37 0 0,-5-8 221 0 0,1 1 0 0 0,-1-1 1 0 0,0 1-1 0 0,0-1 1 0 0,0 1-1 0 0,-1-1 1 0 0,1 1-1 0 0,0 0 1 0 0,0-1-1 0 0,0 3 1 0 0,10-13 179 0 0,-5 5-262 0 0,-5 1-114 0 0,1 0-1 0 0,-1-1 1 0 0,1 1 0 0 0,-1 0 0 0 0,0 0-1 0 0,0-5 1 0 0,1 0-5 0 0,0-20 67 0 0,0 3-36 0 0,0 5 2 0 0,0 0 0 0 0,-1 0 0 0 0,-1 0 0 0 0,-4-28 0 0 0,3 43-40 0 0,1-16 63 0 0,2-32 0 0 0,0 31-16 0 0,-2-25 0 0 0,-1 25-8 0 0,4-34-1 0 0,1-3 28 0 0,4-49 291 0 0,-7 97-246 0 0,0 1-1 0 0,4-19 1 0 0,-3 19-61 0 0,0 1-1 0 0,0-19 1 0 0,-2 26-95 0 0,1-5-97 0 0,10 1 415 0 0,-9 5-376 0 0,24-3-218 0 0,-24 3 206 0 0,8 5 107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2.4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1207 11664 0 0,'0'0'2162'0'0,"2"1"-1799"0"0,2-1-213 0 0,0 1 1 0 0,0-1-1 0 0,-1 0 1 0 0,1 0-1 0 0,0 0 1 0 0,0 0-1 0 0,0-1 1 0 0,-1 1-1 0 0,1-1 1 0 0,0 0-1 0 0,-1 0 1 0 0,1-1-1 0 0,-1 1 1 0 0,1-1-1 0 0,-1 0 1 0 0,1 1-1 0 0,-1-2 1 0 0,0 1-1 0 0,4-3 1 0 0,6-7 346 0 0,0 0 0 0 0,21-28 1 0 0,-23 28-310 0 0,-1-2-12 0 0,0 0-1 0 0,-1 0 0 0 0,0 0 0 0 0,7-17 0 0 0,22-65 360 0 0,-32 80-475 0 0,3-16 63 0 0,-2 0 0 0 0,-1 0 0 0 0,3-61 0 0 0,-8 82-102 0 0,9-325 75 0 0,-18 236-146 0 0,2 51 20 0 0,2 11-32 0 0,-1 0 0 0 0,-3 1 0 0 0,-20-62 0 0 0,28 98 66 0 0,0 0 0 0 0,-1 0-1 0 0,1 0 1 0 0,0 0 0 0 0,-1 0 0 0 0,1 0-1 0 0,-1 1 1 0 0,1-1 0 0 0,-1 0-1 0 0,1 0 1 0 0,-1 0 0 0 0,0 1 0 0 0,0-1-1 0 0,1 0 1 0 0,-2 0 0 0 0,2 1 1 0 0,-1 0 1 0 0,1 0 0 0 0,0 0 0 0 0,-1 0 0 0 0,1 0 0 0 0,0 0-1 0 0,-1 0 1 0 0,1 0 0 0 0,0 0 0 0 0,0 0 0 0 0,-1 0-1 0 0,1 0 1 0 0,0 0 0 0 0,-1 0 0 0 0,1 0 0 0 0,0 0-1 0 0,0 1 1 0 0,-1-1 0 0 0,1 0 0 0 0,0 0 0 0 0,0 0 0 0 0,-1 1-1 0 0,1-1 1 0 0,0 0 0 0 0,0 0 0 0 0,-1 0 0 0 0,1 1-1 0 0,0-1 1 0 0,0 0 0 0 0,0 1 0 0 0,-2 2 5 0 0,1 0 0 0 0,-1 0 0 0 0,1 0 0 0 0,0 0 0 0 0,0 0 0 0 0,0 1 0 0 0,0 4 0 0 0,-1 25-11 0 0,2 46 0 0 0,1-28 0 0 0,13 133 268 0 0,-9-139-209 0 0,29 185 237 0 0,-18-138-188 0 0,-10-65-111 0 0,1 0-1 0 0,1-1 1 0 0,2 0-1 0 0,22 44 1 0 0,-24-55-260 0 0,-7-13 196 0 0,-1-4-159 0 0,17-44 50 0 0,-13 31-64 0 0,-3 11 194 0 0,0 2-44 0 0,0 2-178 0 0,1 0 261 0 0,-1 1 0 0 0,0-1 1 0 0,1 0-1 0 0,-1 1 0 0 0,0-1 0 0 0,1 1 1 0 0,-1-1-1 0 0,0 1 0 0 0,1 0 0 0 0,-1-1 1 0 0,0 1-1 0 0,0 0 0 0 0,0 0 1 0 0,0 0-1 0 0,0 0 0 0 0,0 0 0 0 0,0 0 1 0 0,0 0-1 0 0,1 2 0 0 0,13 28 36 0 0,-12-23-31 0 0,-1-1 67 0 0,-3-4-63 0 0,7 14 123 0 0,-6-17-115 0 0,0 0 1 0 0,0 0 0 0 0,0 1 0 0 0,0-1-1 0 0,0 0 1 0 0,1 0 0 0 0,-1 1-1 0 0,0-1 1 0 0,0 0 0 0 0,1 0-1 0 0,-1 1 1 0 0,0-1 0 0 0,0 0-1 0 0,1 0 1 0 0,-1 0 0 0 0,0 0 0 0 0,0 1-1 0 0,1-1 1 0 0,-1 0 0 0 0,0 0-1 0 0,1 0 1 0 0,-1 0 0 0 0,0 0-1 0 0,0 0 1 0 0,1 0 0 0 0,-1 0-1 0 0,0 0 1 0 0,1 0 0 0 0,-1 0 0 0 0,0 0-1 0 0,1 0 1 0 0,-1 0 0 0 0,0 0-1 0 0,0 0 1 0 0,1 0 0 0 0,-1 0-1 0 0,0-1 1 0 0,1 1 0 0 0,-1 0 0 0 0,0 0-1 0 0,0 0 1 0 0,1 0 0 0 0,-1-1-1 0 0,0 1 1 0 0,0 0 0 0 0,1 0-1 0 0,-1 0 1 0 0,0-1 0 0 0,0 1-1 0 0,0 0 1 0 0,0 0 0 0 0,1-1 0 0 0,-1 0-1 0 0,17-20-22 0 0,-12 14 33 0 0,41-66-68 0 0,2-3-68 0 0,-41 67 85 0 0,-3 3 23 0 0,0 0 0 0 0,1 0 0 0 0,0 0 0 0 0,0 1 0 0 0,0 0 0 0 0,0 0 0 0 0,1 0 0 0 0,0 1 0 0 0,0-1 0 0 0,12-5 0 0 0,-17 9 7 0 0,-1 1 0 0 0,0 0 1 0 0,1 0 0 0 0,-1 0-1 0 0,1-1 1 0 0,-1 1 0 0 0,1 0-1 0 0,-1 0 1 0 0,1 0 0 0 0,-1 0-1 0 0,1 0 1 0 0,-1 0 0 0 0,1 0 0 0 0,-1 0-1 0 0,1 0 1 0 0,-1 0 0 0 0,1 0-1 0 0,0 0 1 0 0,0 1 17 0 0,0 0 0 0 0,1 0 1 0 0,-1 1-1 0 0,0-1 0 0 0,0 0 0 0 0,0 0 0 0 0,0 1 1 0 0,0-1-1 0 0,0 0 0 0 0,0 1 0 0 0,-1-1 0 0 0,1 1 1 0 0,0 1-1 0 0,9 26 253 0 0,-7-20-194 0 0,1 8 101 0 0,0 0 0 0 0,-1 1 0 0 0,-1-1 0 0 0,1 19 0 0 0,-3-18-106 0 0,2 1 1 0 0,8 35 0 0 0,2 0-60 0 0,-11-50-105 0 0,0-3 27 0 0,-1 1 0 0 0,0-1 0 0 0,0 0 0 0 0,1 0 0 0 0,-1 0 0 0 0,1 0 1 0 0,-1 0-1 0 0,1 0 0 0 0,-1 0 0 0 0,1 0 0 0 0,-1 0 0 0 0,1 0 0 0 0,0 0 0 0 0,0 0 1 0 0,0 0-1 0 0,-1-1 0 0 0,1 1 0 0 0,0 0 0 0 0,0 0 0 0 0,2 0 0 0 0,4 4-1831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2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32 177 14568 0 0,'-15'0'664'0'0,"12"0"-8"0"0,1 0-419 0 0,-10 0 2271 0 0,36-9-1439 0 0,100-32-224 0 0,134-38 1271 0 0,-185 56-2241 0 0,-57 19-66 0 0,-7 2-82 0 0,1-1 0 0 0,-1 1 1 0 0,0-1-1 0 0,13-7 0 0 0,-21 9-248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3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5984 0 0,'0'0'541'0'0,"0"2"-445"0"0,1 6 248 0 0,0 1 0 0 0,0-1-1 0 0,4 12 1 0 0,2 16 3246 0 0,13 81 1459 0 0,26 58-2509 0 0,4-39-1964 0 0,-37-99-573 0 0,-13-28-114 0 0,0-7-190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3.6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 6912 0 0,'0'0'1840'0'0,"0"0"-1565"0"0,1-1 0 0 0,-1 1 1 0 0,1-1-1 0 0,-1 1 1 0 0,1 0-1 0 0,-1-1 0 0 0,1 1 1 0 0,-1 0-1 0 0,1 0 0 0 0,0 0 1 0 0,-1-1-1 0 0,1 1 0 0 0,-1 0 1 0 0,1 0-1 0 0,0 0 1 0 0,0 0-1 0 0,14 6 743 0 0,-12-5-865 0 0,0 0-1 0 0,-1 0 1 0 0,1 1 0 0 0,0-1-1 0 0,0 1 1 0 0,-1-1-1 0 0,1 1 1 0 0,-1 0-1 0 0,1 0 1 0 0,-1 0 0 0 0,3 4-1 0 0,6 7 261 0 0,0 1 1 0 0,-1 0-1 0 0,-1 1 0 0 0,0 0 1 0 0,-1 0-1 0 0,11 31 0 0 0,3 17 336 0 0,51 170 1969 0 0,-52-160-2177 0 0,-2 15-253 0 0,-16-84 321 0 0,-2-2-1687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18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1192 920 0 0,'0'0'157'0'0,"4"19"3027"0"0,-3-18-2421 0 0,14 26 11570 0 0,-5-40-12225 0 0,-6 8-75 0 0,0 0 0 0 0,0 1-1 0 0,-1-2 1 0 0,5-8 0 0 0,11-21 41 0 0,-9 12-61 0 0,3-10 38 0 0,-3-31 7 0 0,2-5 106 0 0,-8 49-63 0 0,2-33 0 0 0,2-11 9 0 0,-4 38-85 0 0,-2 16-8 0 0,-1 0-1 0 0,5-12 0 0 0,7-26-10 0 0,-9 31 50 0 0,11-31 0 0 0,-4 15 56 0 0,-9 25-51 0 0,0 0 0 0 0,1 0 1 0 0,0 1-1 0 0,8-14 0 0 0,15-23 196 0 0,-15 25-192 0 0,0 0 0 0 0,23-28 0 0 0,-21 31-52 0 0,5-7-14 0 0,12-6 1 0 0,-22 21 0 0 0,1 0 0 0 0,-1 0 0 0 0,1 1 0 0 0,1 0 0 0 0,11-6 0 0 0,11-6 0 0 0,-21 12 16 0 0,0 1 0 0 0,0 0 0 0 0,24-9 0 0 0,-26 12 5 0 0,0-1-1 0 0,0 0 1 0 0,16-11-1 0 0,-17 10 37 0 0,1 1-1 0 0,-1-1 1 0 0,1 1-1 0 0,14-4 0 0 0,4 0 10 0 0,-8 2-14 0 0,-1 2 0 0 0,24-4 0 0 0,-36 8-38 0 0,0-1-1 0 0,0 1 1 0 0,0 0 0 0 0,1 1-1 0 0,-1-1 1 0 0,0 1 0 0 0,0 1-1 0 0,0-1 1 0 0,0 1-1 0 0,-1 0 1 0 0,8 3 0 0 0,31 13 154 0 0,-33-14-125 0 0,0 0 1 0 0,-1 1-1 0 0,1 0 0 0 0,11 8 0 0 0,-7-5-13 0 0,5 5 14 0 0,26 21-24 0 0,-33-25 7 0 0,-1 1 0 0 0,1 0 0 0 0,-2 0 0 0 0,1 1 0 0 0,12 16 0 0 0,-12-12 16 0 0,15 14-1 0 0,-16-18-4 0 0,-2-1-1 0 0,1 1 0 0 0,12 19 0 0 0,-19-25-37 0 0,1 0-1 0 0,0 0 1 0 0,6 6-1 0 0,-6-7 20 0 0,0 0-1 0 0,0 1 1 0 0,-1-1-1 0 0,6 9 1 0 0,23 56 208 0 0,13 13 13 0 0,-27-52-148 0 0,-9-17-54 0 0,-1 0 0 0 0,7 17 0 0 0,-9-18-28 0 0,0-1-1 0 0,12 17 0 0 0,-10-17 42 0 0,12 22 0 0 0,35 68 23 0 0,-42-81-36 0 0,28 33-1 0 0,-24-33-48 0 0,-3-6 11 0 0,-10-8-8 0 0,-3-5 12 0 0,0 1 0 0 0,0-1 0 0 0,0 1 0 0 0,1-1 0 0 0,-1 1 0 0 0,0-1 0 0 0,1 0 0 0 0,-1 0 0 0 0,1 0 0 0 0,-1 0 0 0 0,1 0 0 0 0,-1 0 0 0 0,1 0 0 0 0,0 0 0 0 0,0 0 0 0 0,-1-1 0 0 0,4 1 0 0 0,4 3 2 0 0,1-1 0 0 0,0 0 0 0 0,0 0 0 0 0,0-1-1 0 0,0 0 1 0 0,0-1 0 0 0,0 0 0 0 0,0-1 0 0 0,0 0 0 0 0,16-3-1 0 0,-18 2-5 0 0,0 0 0 0 0,0 1 0 0 0,10 0 0 0 0,-11 0 0 0 0,-1 0 0 0 0,1 0 0 0 0,0-1 0 0 0,0 0 0 0 0,8-2 0 0 0,94-30-24 0 0,-5 5 24 0 0,-85 23 0 0 0,-12 4 0 0 0,0-1 0 0 0,0 0 0 0 0,10-5 0 0 0,25-9 0 0 0,-32 12 0 0 0,-7 3 0 0 0,0-1 0 0 0,0 1 0 0 0,0-1 0 0 0,0 0 0 0 0,0 0 0 0 0,5-4 0 0 0,-6 5 0 0 0,-1-1 0 0 0,1 1 0 0 0,0 0 0 0 0,0 0 0 0 0,0 0 0 0 0,0 0 0 0 0,4-2 0 0 0,11-6 0 0 0,51-43 0 0 0,-41 29 0 0 0,-15 13 0 0 0,-1 0 0 0 0,21-23 0 0 0,-26 26 0 0 0,1-1 0 0 0,1 1 0 0 0,-1 1 0 0 0,10-7 0 0 0,-8 6 0 0 0,1 0 0 0 0,7-10 0 0 0,24-19 0 0 0,-27 21 8 0 0,24-17 1 0 0,-22 19 54 0 0,19-21 1 0 0,-19 19-64 0 0,-11 12 0 0 0,-1-1 0 0 0,0 0 0 0 0,0 0 0 0 0,4-6 0 0 0,11-12 0 0 0,-15 18 0 0 0,-1 1 0 0 0,1-1 0 0 0,-1 0 0 0 0,0 0 0 0 0,0-1 0 0 0,4-8 0 0 0,15-28 0 0 0,-8 17 0 0 0,-7 12 0 0 0,4-11 0 0 0,2 1 0 0 0,19-25 0 0 0,1 1 0 0 0,-22 29 0 0 0,2 0 0 0 0,0 1 0 0 0,17-17 0 0 0,-23 27 0 0 0,-3 2 0 0 0,0 0 0 0 0,0 1 0 0 0,0-1 0 0 0,3-6 0 0 0,7-8 0 0 0,22-25 0 0 0,-5 7 0 0 0,-23 25 0 0 0,-5 7 0 0 0,0 0 0 0 0,1-1 0 0 0,-1 2 0 0 0,9-8 0 0 0,0-1 0 0 0,-4 5 0 0 0,0-1 0 0 0,1 1 0 0 0,0 1 0 0 0,0 0 0 0 0,0 0 0 0 0,1 1 0 0 0,11-5 0 0 0,-7 2 0 0 0,-10 6 0 0 0,5-2 1 0 0,5 3-14 0 0,8-4-47 0 0,-13 4 60 0 0,1 0 0 0 0,-1 1 0 0 0,0-1 0 0 0,1 2 0 0 0,-1 0 0 0 0,1 0 0 0 0,15 4 0 0 0,-16-3 0 0 0,1 1 0 0 0,-1 1 0 0 0,10 4 0 0 0,6 3 0 0 0,-17-7 0 0 0,-6-2 0 0 0,-1 0 0 0 0,1-1 0 0 0,0 0 0 0 0,0 1 0 0 0,-1-1 0 0 0,1 0 0 0 0,0 0 0 0 0,0 0 0 0 0,0 0 0 0 0,3 1 0 0 0,-3-1-5 0 0,0 0 0 0 0,0 0 0 0 0,0 0 0 0 0,0 1 0 0 0,0-1 0 0 0,0 1 0 0 0,0-1 0 0 0,0 1-1 0 0,0 0 1 0 0,-1 0 0 0 0,1 0 0 0 0,-1 0 0 0 0,1 0 0 0 0,-1 0 0 0 0,2 3 0 0 0,-3-4 5 0 0,1 0 0 0 0,0 1 0 0 0,-1-1 0 0 0,1 0 0 0 0,0 0 1 0 0,0 0-1 0 0,0 0 0 0 0,0 0 0 0 0,0 0 0 0 0,0 0 0 0 0,2 1 0 0 0,3 2 0 0 0,-4-3 0 0 0,-1-1 0 0 0,1 1 0 0 0,-1 0 0 0 0,0 0 0 0 0,1 0 0 0 0,-1 0 0 0 0,0 1 0 0 0,0-1 0 0 0,0 0 0 0 0,0 0 0 0 0,2 3 0 0 0,-2-2 0 0 0,5 5 0 0 0,0 1 0 0 0,8 14 0 0 0,-6-11 32 0 0,2 3 152 0 0,6 21-152 0 0,-8-18-48 0 0,0 1 0 0 0,10 32 0 0 0,-13-38 82 0 0,-4-10-73 0 0,0 0 0 0 0,0 0-1 0 0,0 1 1 0 0,0-1 0 0 0,-1 0-1 0 0,1 0 1 0 0,-1 1 0 0 0,1 3-1 0 0,-1 1 0 0 0,1 2-1 0 0,8 6 10 0 0,-1 2-1 0 0,-4-8 0 0 0,0 0 0 0 0,3 14 0 0 0,2-3 0 0 0,-4-5 0 0 0,-6-12 0 0 0,1 1 0 0 0,12 34 0 0 0,-11-34 0 0 0,-1-1 0 0 0,1 1 0 0 0,0-1 0 0 0,0 1 0 0 0,0-1 0 0 0,1 1 0 0 0,-1-1 0 0 0,3 4 0 0 0,3 9 0 0 0,-7-14 0 0 0,0-1 0 0 0,0 1 0 0 0,0-1 0 0 0,1 0 0 0 0,-1 1 0 0 0,1-1 0 0 0,-1 1 0 0 0,1-1 0 0 0,0 0 0 0 0,-1 1 0 0 0,1-1 0 0 0,0 0 0 0 0,1 2 0 0 0,4 5 0 0 0,4 12 0 0 0,-8-14 0 0 0,13 19 0 0 0,-10-16 0 0 0,-4-5 0 0 0,1 0 0 0 0,0 0 0 0 0,0 0 0 0 0,1-1 0 0 0,-1 1 0 0 0,1-1 0 0 0,-1 0 0 0 0,7 6 0 0 0,-8-8 0 0 0,0 0 0 0 0,0 1 0 0 0,0-1 0 0 0,-1 0 0 0 0,1 0 0 0 0,0 0 0 0 0,0 0 0 0 0,0 0 0 0 0,0 0 0 0 0,0-1 0 0 0,1 1 0 0 0,-1 0 0 0 0,0 0 0 0 0,0-1 0 0 0,0 1 0 0 0,3 0 0 0 0,11 6 0 0 0,-12-5 0 0 0,14 4 0 0 0,-5-3-6 0 0,-5-1 16 0 0,0 0 0 0 0,0 0 0 0 0,1-1 0 0 0,-1 0 0 0 0,1-1 0 0 0,9 0 0 0 0,0 0-10 0 0,0-1 0 0 0,1 0 0 0 0,-1-2 0 0 0,-1 0 0 0 0,1 0 0 0 0,0-2 0 0 0,17-7 0 0 0,-27 10 13 0 0,4-3-1 0 0,1 0 1 0 0,-1-1 0 0 0,13-7 0 0 0,-16 8-13 0 0,1 0 0 0 0,13-4 0 0 0,0-1 0 0 0,-8 4 0 0 0,5-3 0 0 0,87-62 0 0 0,-90 61 0 0 0,-4 1 1 0 0,0 0 0 0 0,17-19-1 0 0,-5 6-55 0 0,-20 18 44 0 0,-1 1 1 0 0,1 0 0 0 0,-1 0 0 0 0,0 0 0 0 0,-1 0 0 0 0,5-7 0 0 0,0-4-2 0 0,0 4 13 0 0,-1 2-2 0 0,33-32 1 0 0,-32 29 0 0 0,-6 9 0 0 0,-1 1 0 0 0,1 0 0 0 0,0 0 0 0 0,-1 0 0 0 0,1 0 0 0 0,0-1 0 0 0,0 1 0 0 0,0 0 0 0 0,0 1 0 0 0,0-1 0 0 0,1-1 0 0 0,30-26 0 0 0,-27 24 0 0 0,0 0 0 0 0,-1 0 0 0 0,1 0 0 0 0,4-7 0 0 0,-4 5 0 0 0,0 1 0 0 0,12-10 0 0 0,2-1 0 0 0,-15 12 13 0 0,1 0 0 0 0,-1 0 0 0 0,1 1 0 0 0,8-6-1 0 0,9-6 48 0 0,-16 12-58 0 0,1 0 0 0 0,-1 0 0 0 0,1 0-1 0 0,-1 1 1 0 0,1 0 0 0 0,9-1 0 0 0,16-6-3 0 0,-8 1 1 0 0,42-8 0 0 0,-55 15 1 0 0,-8 1 0 0 0,1-1 1 0 0,-1 1-1 0 0,0-1 1 0 0,1 0-1 0 0,-1 0 1 0 0,6-3-1 0 0,1 0 39 0 0,1 1 1 0 0,0 0-1 0 0,0 0 0 0 0,18-2 1 0 0,-18 4-19 0 0,9-1 24 0 0,-13 1-24 0 0,0 1 0 0 0,1-1 0 0 0,7-3-1 0 0,-6 2 35 0 0,0 0 0 0 0,0 1 0 0 0,0 0-1 0 0,1 0 1 0 0,-1 1 0 0 0,14 1 0 0 0,8 0-3 0 0,-15 0 6 0 0,-13 0-58 0 0,2 3 53 0 0,-3-3-48 0 0,0 0 0 0 0,0 0 1 0 0,0 0-1 0 0,0 0 0 0 0,0 0 0 0 0,0 0 1 0 0,0 0-1 0 0,0 0 0 0 0,0 1 1 0 0,2 1-1 0 0,2 3 10 0 0,-3-4 0 0 0,1 1 1 0 0,-1 0-1 0 0,1 1 0 0 0,-1-1 1 0 0,0 1-1 0 0,0-1 1 0 0,4 7-1 0 0,15 31 130 0 0,-20-36-130 0 0,33 48 116 0 0,6 24-56 0 0,-34-65-12 0 0,0 1 0 0 0,-2 0 0 0 0,9 24 0 0 0,-11-20 15 0 0,-3-14-58 0 0,1 0-1 0 0,-1 0 0 0 0,1 0 0 0 0,0 0 0 0 0,2 5 0 0 0,2 3 29 0 0,-1-1 1 0 0,-1 1-1 0 0,0 0 0 0 0,3 19 0 0 0,-3-15 20 0 0,8 26 0 0 0,8 24 75 0 0,-13-43-91 0 0,11 29 1 0 0,-8-24-35 0 0,0 0 1 0 0,-2 1 0 0 0,-1 0-1 0 0,-1 0 1 0 0,1 30-1 0 0,-5-48-19 0 0,0 1 0 0 0,6 16 0 0 0,0 5 0 0 0,34 186 128 0 0,-32-181-128 0 0,-6-24 0 0 0,0 0 0 0 0,1 15 0 0 0,-2-16 0 0 0,5 23 0 0 0,1 8 0 0 0,-1-3-38 0 0,21 70 0 0 0,-17-72 18 0 0,23 114 156 0 0,-24-102-112 0 0,-2-21-24 0 0,-5-19 0 0 0,-1 0 0 0 0,3 17 0 0 0,9 72 0 0 0,18 116-64 0 0,-11-86-40 0 0,-2-17 56 0 0,-17-60 48 0 0,-2-39-2 0 0,0-1 0 0 0,0 1 0 0 0,2 0 0 0 0,4 20 0 0 0,-1-10-51 0 0,4 25 1 0 0,0 1 19 0 0,3 31-27 0 0,-10-62 60 0 0,-3 10 0 0 0,5 61 0 0 0,-5-85 15 0 0,2-3 12 0 0,3 14 3 0 0,-5-13-31 0 0,2 4 0 0 0,8 4 14 0 0,-7-7 30 0 0,-1-3-43 0 0,-1 0 0 0 0,0 1 0 0 0,0-1 1 0 0,1 0-1 0 0,-1 1 0 0 0,0-1 1 0 0,0 0-1 0 0,1 1 0 0 0,-1-1 1 0 0,0 1-1 0 0,0-1 0 0 0,0 0 1 0 0,1 1-1 0 0,-1-1 0 0 0,0 1 0 0 0,0-1 1 0 0,0 1-1 0 0,0-1 0 0 0,0 0 1 0 0,0 1-1 0 0,0-1 0 0 0,0 1 1 0 0,0-1-1 0 0,0 1 0 0 0,0-1 1 0 0,-1 1-1 0 0,1 2 7 0 0,8 10 63 0 0,-5-6-27 0 0,0 1-33 0 0,5-1-20 0 0,-7-6-45 0 0,1 1-85 0 0,3 6 31 0 0,-3-6-78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1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21 456 0 0,'0'0'6142'0'0,"2"-1"-5820"0"0,4-2-135 0 0,0 1 0 0 0,0 0 0 0 0,1 1 0 0 0,-1-1 0 0 0,0 1 0 0 0,9 0 0 0 0,43-1 264 0 0,-53 2-450 0 0,51-5 567 0 0,88 10 175 0 0,-49-4-367 0 0,-74 0-247 0 0,34 7 0 0 0,-24-3-51 0 0,15 1 59 0 0,-14-2-84 0 0,59 14 1 0 0,-61-11 196 0 0,-18-5-13 0 0,0 1-1 0 0,14 6 1 0 0,23 5 171 0 0,-38-11-329 0 0,0 0-1 0 0,0 0 0 0 0,10 6 0 0 0,9 4 34 0 0,47 15 1 0 0,-50-20-95 0 0,-21-5-14 0 0,0 0 0 0 0,0 0 1 0 0,-1 0-1 0 0,8 6 0 0 0,17 9 28 0 0,178 76 155 0 0,-35-7 679 0 0,-134-66-882 0 0,98 62 334 0 0,-98-63-318 0 0,-10-6 0 0 0,-5-1 0 0 0,68 40 0 0 0,-55-31 0 0 0,54 23 0 0 0,-80-40 0 0 0,20 15 0 0 0,-14-9 16 0 0,-7-3 27 0 0,-9-5 18 0 0,-1 0-11 0 0,7 5-28 0 0,0-4-12 0 0,-6-4-616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21.6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 23 2304 0 0,'0'0'101'0'0,"-2"1"1"0"0,-13 6-81 0 0,13-6 264 0 0,0-1-1 0 0,0 1 1 0 0,1-1 0 0 0,-1 0-1 0 0,0 1 1 0 0,0-1 0 0 0,0 0-1 0 0,0 0 1 0 0,0 0 0 0 0,0-1-1 0 0,-2 0 1 0 0,-1 1 1125 0 0,-6-1 7769 0 0,20 2-5400 0 0,1-1-5214 0 0,52 3 1801 0 0,1-2 0 0 0,96-13 0 0 0,-100 10-322 0 0,-38 1 59 0 0,-1 0 0 0 0,1 0 0 0 0,21-6 0 0 0,20-4 113 0 0,-54 10-205 0 0,-7 1 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2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3224 0 0,'0'0'6498'0'0,"5"10"-2644"0"0,-2-5-3383 0 0,2 4 57 0 0,-1 0-1 0 0,0 0 1 0 0,0 0 0 0 0,-1 0 0 0 0,0 1 0 0 0,2 14 0 0 0,11 61 1322 0 0,3 16-456 0 0,-13-57-959 0 0,-3-29-280 0 0,-1 1 1 0 0,1 14-1 0 0,0-10-26 0 0,-3-18-150 0 0,1 0 0 0 0,-1 0 1 0 0,1 0-1 0 0,-1 0 0 0 0,0 0 0 0 0,0 0 1 0 0,0-1-1 0 0,0 1 0 0 0,0 0 1 0 0,0 0-1 0 0,0 0 0 0 0,-1 0 0 0 0,1 0 1 0 0,-1 0-1 0 0,1 0 0 0 0,-2 2 0 0 0,1 6-2473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22.3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7832 0 0,'0'0'6916'0'0,"1"1"-5955"0"0,1 1-767 0 0,1 0 1 0 0,-1 0-1 0 0,0 1 0 0 0,0-1 1 0 0,-1 1-1 0 0,1 0 0 0 0,0-1 1 0 0,-1 1-1 0 0,0 0 1 0 0,1 0-1 0 0,-1 0 0 0 0,0 0 1 0 0,0 4-1 0 0,2 6 598 0 0,1 26 0 0 0,0 2 257 0 0,-2-28-703 0 0,-1-1 1 0 0,0 22-1 0 0,-1-23-229 0 0,0 0-1 0 0,1 0 1 0 0,0 0 0 0 0,3 11 0 0 0,1 11-5 0 0,-4-27-134 0 0,-1 0-1 0 0,1 0 0 0 0,0 0 0 0 0,3 7 1 0 0,-3-11-170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4664 0 0,'0'0'6398'0'0,"1"2"-6252"0"0,0 6-39 0 0,0-1 0 0 0,0 0 0 0 0,-1 1 0 0 0,0 11 0 0 0,-1-7 22 0 0,2-9-98 0 0,-1 0 1 0 0,0 0-1 0 0,1 0 1 0 0,-1 0-1 0 0,1 0 1 0 0,2 4-1 0 0,1 6-27 0 0,1 20 76 0 0,-2 1 0 0 0,-1-1 1 0 0,-3 39-1 0 0,1-23 15 0 0,-5 108 266 0 0,-4 118 608 0 0,1-69-1035 0 0,6-138 153 0 0,1-29 35 0 0,3 43-1 0 0,-2-79-119 0 0,23 160-70 0 0,-18-133 91 0 0,-1 1 0 0 0,-1 0 1 0 0,-2 32-1 0 0,-4-27 268 0 0,-3-21 23 0 0,2-5-148 0 0,2-2-81 0 0,-4 4-146 0 0,4-2 209 0 0,2-10-125 0 0,0 1-1 0 0,0 0 1 0 0,0 0 0 0 0,0 0-1 0 0,0 0 1 0 0,0-1-1 0 0,-1 1 1 0 0,1 0-1 0 0,0 0 1 0 0,-1-1-1 0 0,1 1 1 0 0,0 0-1 0 0,-1 0 1 0 0,1-1-1 0 0,-1 2 1 0 0,-11 19 161 0 0,11-20-120 0 0,0 0-8 0 0,1-1-54 0 0,0 0 0 0 0,-1 0 0 0 0,1 1 0 0 0,0-1 0 0 0,-1 0 0 0 0,1 0 0 0 0,0 0 0 0 0,-1 1 0 0 0,1-1 0 0 0,0 0 0 0 0,-1 0 0 0 0,1 0 0 0 0,0 0 0 0 0,-1 0 0 0 0,1 0 0 0 0,-1 0 0 0 0,1 0 0 0 0,0 0 0 0 0,-1 0 0 0 0,1 0-1 0 0,-1 0 1 0 0,-8-11 30 0 0,5 3-22 0 0,0 1 1 0 0,1-1 0 0 0,0 0 0 0 0,1 0 0 0 0,-2-10-1 0 0,1 7-10 0 0,-15-33 64 0 0,-8-45-64 0 0,22 80 0 0 0,2 3 0 0 0,0 1 0 0 0,0-1 0 0 0,1 1 0 0 0,-1-1 0 0 0,1 0 0 0 0,1 0 0 0 0,-1-10 0 0 0,1 10-12 0 0,0 6 5 0 0,1 0 0 0 0,0 0 1 0 0,-1 0-1 0 0,1-1 0 0 0,-1 1 1 0 0,1 0-1 0 0,0 0 0 0 0,-1 0 1 0 0,1 0-1 0 0,0 0 0 0 0,-1 0 1 0 0,1 0-1 0 0,-1 0 0 0 0,1 0 1 0 0,0 0-1 0 0,0 1 0 0 0,1-1 7 0 0,-1 1-1 0 0,1 0 0 0 0,-1-1 1 0 0,0 1-1 0 0,1 0 1 0 0,-1 0-1 0 0,0 0 0 0 0,0 0 1 0 0,1 0-1 0 0,-1 0 1 0 0,0 0-1 0 0,0 0 0 0 0,0 1 1 0 0,0-1-1 0 0,0 0 1 0 0,1 3-1 0 0,2 3 1 0 0,2 1-2 0 0,0 1 1 0 0,0 0 0 0 0,-1 1 0 0 0,0-1 0 0 0,0 1 0 0 0,4 16 0 0 0,-1 0 83 0 0,6 38 0 0 0,-13-59-52 0 0,0 1 1 0 0,1-1 0 0 0,-1 0-1 0 0,1 0 1 0 0,0 0 0 0 0,6 9-1 0 0,-8-14-28 0 0,0 1 0 0 0,0-1 0 0 0,0 0 0 0 0,1 0 0 0 0,-1 0 0 0 0,0 1 0 0 0,0-1 0 0 0,0 0 0 0 0,0 0-1 0 0,0 1 1 0 0,0-1 0 0 0,1 0 0 0 0,-1 0 0 0 0,0 1 0 0 0,0-1 0 0 0,0 0 0 0 0,0 0 0 0 0,0 1 0 0 0,0-1 0 0 0,0 0 0 0 0,0 0 0 0 0,0 1 0 0 0,0-1 0 0 0,0 0-1 0 0,0 0 1 0 0,0 1 0 0 0,-1-1 0 0 0,1 5-1 0 0,9 5 51 0 0,-2-4-31 0 0,-5-4 1111 0 0,-2-4-1102 0 0,0 0 1 0 0,1 1-1 0 0,-1-1 0 0 0,0 0 1 0 0,1 0-1 0 0,0 1 0 0 0,-1-1 1 0 0,1 1-1 0 0,0-1 0 0 0,0 1 1 0 0,0-1-1 0 0,0 1 0 0 0,1-2 0 0 0,6-9 6 0 0,23-36 71 0 0,-28 44-106 0 0,0 0 1 0 0,0 1-1 0 0,0-1 1 0 0,1 1-1 0 0,-1 0 1 0 0,1 0-1 0 0,0 0 1 0 0,5-3-1 0 0,2 0-8 0 0,-1 0-1 0 0,14-6 0 0 0,6 1-1396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11 147 4144 0 0,'0'0'319'0'0,"2"-2"98"0"0,4-1 121 0 0,-3 3 1005 0 0,-1-1-1256 0 0,1 0-1 0 0,0 0 1 0 0,-1-1 0 0 0,1 1-1 0 0,-1 0 1 0 0,5-4 0 0 0,7-3 463 0 0,-12 7-412 0 0,1 2-55 0 0,0-2 1 0 0,0 1 0 0 0,-1 0-1 0 0,1 0 1 0 0,0-1 0 0 0,0 0-1 0 0,0 0 1 0 0,-1 1 0 0 0,1-2-1 0 0,0 1 1 0 0,3-2 0 0 0,0 0-143 0 0,-3 2-14 0 0,0 0 0 0 0,-1-1 0 0 0,1 1-1 0 0,-1-1 1 0 0,1 0 0 0 0,-1 0 0 0 0,0 1 0 0 0,4-5 0 0 0,-5 5-104 0 0,0 0 0 0 0,0-1 0 0 0,0 1-1 0 0,0 0 1 0 0,-1 0 0 0 0,1-1 0 0 0,0 1 0 0 0,-1 0 0 0 0,1-1 0 0 0,-1 1 0 0 0,0 0 0 0 0,1-1-1 0 0,-1 1 1 0 0,0-1 0 0 0,0 1 0 0 0,0-1 0 0 0,0 1 0 0 0,0-1 0 0 0,0 1 0 0 0,0-2 0 0 0,-3-10 70 0 0,3 11-72 0 0,0 1 0 0 0,0 0-1 0 0,0-1 1 0 0,-1 1 0 0 0,1-1-1 0 0,0 1 1 0 0,-1 0 0 0 0,1-1-1 0 0,-1 1 1 0 0,0 0 0 0 0,1 0-1 0 0,-1-1 1 0 0,0 1 0 0 0,0 0-1 0 0,0 0 1 0 0,0 0 0 0 0,0 0-1 0 0,0 0 1 0 0,0 0 0 0 0,-2-1 0 0 0,-1-1 18 0 0,0 0 1 0 0,0 0 0 0 0,0 1 0 0 0,-1-1-1 0 0,-5-1 1 0 0,8 3-28 0 0,0 1 0 0 0,0-1 0 0 0,0 1 0 0 0,0 0 0 0 0,-1 0 0 0 0,1 0 0 0 0,0 0-1 0 0,0 0 1 0 0,0 1 0 0 0,0-1 0 0 0,0 0 0 0 0,-1 1 0 0 0,-3 1 0 0 0,1 0-1 0 0,-7 5-16 0 0,-7 17 63 0 0,17-19-37 0 0,-1-1-1 0 0,1 1 1 0 0,0-1 0 0 0,0 1 0 0 0,1 0-1 0 0,-1 0 1 0 0,1-1 0 0 0,-1 11 0 0 0,1 2 57 0 0,1 22 1 0 0,0-15-81 0 0,1-9 27 0 0,1 0-1 0 0,0-1 0 0 0,6 21 0 0 0,-7-30-7 0 0,2 5 3 0 0,1-1 1 0 0,0 1 0 0 0,0-1-1 0 0,1 0 1 0 0,11 14 0 0 0,-15-21-17 0 0,0 0 0 0 0,1 0-1 0 0,0 0 1 0 0,0 0 0 0 0,0 0 0 0 0,0 0-1 0 0,0-1 1 0 0,0 1 0 0 0,0 0 0 0 0,0-1-1 0 0,1 0 1 0 0,-1 1 0 0 0,1-1 0 0 0,-1 0-1 0 0,4 0 1 0 0,2 2-38 0 0,1-2-1 0 0,16 2 1 0 0,-13-2-101 0 0,-7-1 1 0 0,1 0 0 0 0,-1 0-1 0 0,0 0 1 0 0,9-3-1 0 0,10 0-900 0 0,4 2-3699 0 0,-14 0 336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5064 0 0,'0'0'5002'0'0,"0"2"-4740"0"0,7 14 101 0 0,-6-10-184 0 0,1 0 0 0 0,1-1 0 0 0,-1 1 0 0 0,1-1 0 0 0,6 9 0 0 0,11 13 763 0 0,-7-9-309 0 0,22 23 0 0 0,-12-15-498 0 0,-20-20-117 0 0,1-1 1 0 0,0 0-1 0 0,1-1 1 0 0,-1 1-1 0 0,1-1 1 0 0,0 1-1 0 0,0-2 1 0 0,0 1-1 0 0,0 0 1 0 0,10 3 0 0 0,5 2-136 0 0,-15-6-718 0 0,1 0-1 0 0,0-1 0 0 0,1 0 1 0 0,10 3-1 0 0,-2-4-3477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7024 0 0,'0'0'322'0'0,"-1"3"-7"0"0,-33 50 252 0 0,6-7 1406 0 0,23-38-1697 0 0,1-1 0 0 0,1 1 1 0 0,-1 0-1 0 0,-1 9 0 0 0,-11 22 676 0 0,-46 70 1930 0 0,31-41-1667 0 0,26-54-1004 0 0,5-12-226 0 0,0 1 0 0 0,-1-1 0 0 0,0 0 0 0 0,0 1 0 0 0,0-1-1 0 0,0 0 1 0 0,0 1 0 0 0,-3 3 0 0 0,3-5-811 0 0,3 1-325 0 0,6 5-66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20 217 10680 0 0,'-19'4'2604'0'0,"30"-4"-2091"0"0,2-1 36 0 0,26-4 0 0 0,-26 2-112 0 0,25 0 0 0 0,-27 2-174 0 0,-1 0 0 0 0,0 0 0 0 0,15-5 0 0 0,6 0 67 0 0,46-15-208 0 0,-34 9-732 0 0,-14 1-1147 0 0,-15 6 131 0 0</inkml:trace>
  <inkml:trace contextRef="#ctx0" brushRef="#br0" timeOffset="1">192 0 5064 0 0,'0'0'232'0'0,"0"1"-14"0"0,-3 3 166 0 0,2 0-1 0 0,-1 0 0 0 0,0 1 1 0 0,1-1-1 0 0,0 0 0 0 0,0 0 1 0 0,0 1-1 0 0,0-1 0 0 0,1 1 0 0 0,0-1 1 0 0,0 6-1 0 0,1 6 584 0 0,6 29 1 0 0,1 5-605 0 0,-1 9 500 0 0,15 67 0 0 0,-19-113-811 0 0,0 0 0 0 0,7 14-1 0 0,-8-23-192 0 0,0 1 0 0 0,0-1 0 0 0,0 1-1 0 0,1-1 1 0 0,-1 0 0 0 0,1 0 0 0 0,0 0-1 0 0,6 5 1 0 0,-8-8-321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3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10 253 5984 0 0,'0'0'6376'0'0,"0"-2"-5886"0"0,-10-89 2428 0 0,10 70-2462 0 0,4-23 0 0 0,-4 38-418 0 0,1 0-1 0 0,1 0 1 0 0,-1 0-1 0 0,1 0 1 0 0,0 1-1 0 0,0-1 1 0 0,1 1 0 0 0,3-7-1 0 0,-5 10-57 0 0,1-1 0 0 0,0 1 0 0 0,0-1 0 0 0,0 1 0 0 0,1 0-1 0 0,-1 0 1 0 0,0 0 0 0 0,1 0 0 0 0,0 0 0 0 0,-1 1 0 0 0,1-1 0 0 0,0 1 0 0 0,0-1-1 0 0,0 1 1 0 0,0 0 0 0 0,0 0 0 0 0,0 1 0 0 0,0-1 0 0 0,0 0 0 0 0,4 1-1 0 0,13-2-591 0 0,-17 2 539 0 0,0-1 0 0 0,-1 1 0 0 0,1 0 0 0 0,-1 0 0 0 0,1 0 0 0 0,0 0 0 0 0,-1 0 0 0 0,1 0 0 0 0,-1 1 0 0 0,1 0 1 0 0,2 0-1 0 0,8 4-269 0 0,-4-1 63 0 0,1 0 1 0 0,0-1-1 0 0,0 0 0 0 0,13 2 1 0 0,-19-4 208 0 0,0 0-1 0 0,-1 0 1 0 0,1 0 0 0 0,0 0 0 0 0,0 1-1 0 0,4 3 1 0 0,7 2-339 0 0,-11-7 313 0 0,20 1-18 0 0,-22-1 99 0 0,0 0 1 0 0,0 1-1 0 0,0-1 0 0 0,0 0 0 0 0,0 0 1 0 0,0-1-1 0 0,0 1 0 0 0,0 0 0 0 0,0-1 1 0 0,-1 1-1 0 0,1-1 0 0 0,0 1 0 0 0,2-2 1 0 0,-3 2-29 0 0,-1-1 1 0 0,1 1-1 0 0,-1 0 1 0 0,1 0-1 0 0,-1-1 1 0 0,0 1-1 0 0,1 0 1 0 0,-1-1-1 0 0,1 1 1 0 0,-1 0-1 0 0,0-1 1 0 0,1 1-1 0 0,-1-1 1 0 0,0 1-1 0 0,1-1 1 0 0,-1 1-1 0 0,0 0 1 0 0,0-1-1 0 0,0 1 1 0 0,1-1-1 0 0,-1 1 1 0 0,0-1-1 0 0,0 1 1 0 0,0-1-1 0 0,0 0 1 0 0,0 1-1 0 0,0-2 1 0 0,0 2 25 0 0,-1-1 0 0 0,1 0 1 0 0,0 0-1 0 0,-1 1 0 0 0,1-1 1 0 0,-1 0-1 0 0,1 1 1 0 0,-1-1-1 0 0,0 0 0 0 0,1 1 1 0 0,-1-1-1 0 0,0 1 0 0 0,1-1 1 0 0,-1 1-1 0 0,-1-1 0 0 0,-1-1 102 0 0,-1 1-1 0 0,1-1 1 0 0,-1 1-1 0 0,1 0 1 0 0,-1 0-1 0 0,1 0 1 0 0,-1 0-1 0 0,-4 1 1 0 0,5 0 12 0 0,-1 0 0 0 0,0 0 1 0 0,0 1-1 0 0,0 0 1 0 0,1 0-1 0 0,-1 0 0 0 0,0 0 1 0 0,1 0-1 0 0,-1 1 1 0 0,1 0-1 0 0,-1 0 0 0 0,1 0 1 0 0,0 0-1 0 0,0 0 1 0 0,0 1-1 0 0,-4 3 0 0 0,-2 3 212 0 0,1 1-1 0 0,0 1 0 0 0,-9 15 0 0 0,-3 4 170 0 0,18-26-403 0 0,-1 0-1 0 0,1 0 0 0 0,0 0 0 0 0,0 0 1 0 0,1 1-1 0 0,-1-1 0 0 0,0 6 1 0 0,-5 12 241 0 0,7-20-286 0 0,-1 0 0 0 0,1 0 0 0 0,-1 1 1 0 0,1-1-1 0 0,0 0 0 0 0,0 0 0 0 0,0 0 0 0 0,0 1 1 0 0,0-1-1 0 0,1 0 0 0 0,-1 0 0 0 0,1 0 0 0 0,-1 0 1 0 0,1 0-1 0 0,0 1 0 0 0,0-1 0 0 0,0 0 0 0 0,0-1 1 0 0,2 4-1 0 0,-2-3-11 0 0,1 0 0 0 0,-1 0-1 0 0,1 0 1 0 0,0 0 0 0 0,0 0 0 0 0,0 0 0 0 0,0 0 0 0 0,0-1 0 0 0,0 1 0 0 0,1-1 0 0 0,-1 1 0 0 0,0-1 0 0 0,1 0 0 0 0,-1 0 0 0 0,5 1-1 0 0,-1-1-18 0 0,0 0 0 0 0,0 0 0 0 0,0 0 0 0 0,0-1 0 0 0,0 0 0 0 0,1 0 0 0 0,-1-1 0 0 0,0 0 0 0 0,8-2 0 0 0,3-1 1 0 0,30-14-1 0 0,-35 13 0 0 0,-3 1-3 0 0,-4 2-25 0 0,0 0-1 0 0,0 0 1 0 0,-1 0 0 0 0,8-6 0 0 0,20-9-154 0 0,-29 14 175 0 0,-3 3 7 0 0,1-1-1 0 0,0 0 1 0 0,0 0 0 0 0,-1 0 0 0 0,1 1 0 0 0,0-1-1 0 0,0 0 1 0 0,0 1 0 0 0,0-1 0 0 0,0 1 0 0 0,0-1-1 0 0,0 1 1 0 0,0-1 0 0 0,0 1 0 0 0,2 0 0 0 0,-2-1 7 0 0,1 0 0 0 0,0 1 0 0 0,0-1 0 0 0,-1 1 1 0 0,1 0-1 0 0,0 0 0 0 0,0-1 0 0 0,0 1 1 0 0,0 0-1 0 0,-1 0 0 0 0,1 1 0 0 0,0-1 0 0 0,0 0 1 0 0,0 1-1 0 0,-1-1 0 0 0,1 1 0 0 0,0-1 0 0 0,0 1 1 0 0,-1 0-1 0 0,1 0 0 0 0,-1 0 0 0 0,1 0 1 0 0,2 2-1 0 0,-3-2 1 0 0,0 0 0 0 0,0 0 0 0 0,-1 0 0 0 0,1 1 0 0 0,-1-1 0 0 0,1 0 0 0 0,0 0 0 0 0,-1 0 0 0 0,0 1 0 0 0,1-1 0 0 0,-1 2 0 0 0,3 6 29 0 0,23 40-107 0 0,-25-48-219 0 0,1 3 211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5 168 6072 0 0,'5'80'656'0'0,"-5"-54"-224"0"0,0-1 1364 0 0,4 48 0 0 0,6-30-303 0 0,-9-41 110 0 0,-1-4-698 0 0,1-12-513 0 0,-3-24-564 0 0,2 30 179 0 0,-4-25 47 0 0,2 0 1 0 0,4-40 0 0 0,0 53-112 0 0,1 1 0 0 0,1-1 0 0 0,0 1 0 0 0,2 0 0 0 0,0 0 1 0 0,2 1-1 0 0,16-33 0 0 0,-23 49 48 0 0,0 0 0 0 0,1 0 0 0 0,-1 0 0 0 0,0 0-1 0 0,1 0 1 0 0,-1 1 0 0 0,1-1 0 0 0,-1 0 0 0 0,1 1 0 0 0,0 0 0 0 0,0-1 0 0 0,-1 1 0 0 0,1 0 0 0 0,0 0-1 0 0,0 0 1 0 0,0 0 0 0 0,0 0 0 0 0,1 0 0 0 0,-1 1 0 0 0,0-1 0 0 0,0 1 0 0 0,0-1 0 0 0,1 1 0 0 0,-1 0 0 0 0,0 0-1 0 0,4 0 1 0 0,-3 1 20 0 0,-1-1 1 0 0,1 1-1 0 0,-1 0 0 0 0,0 0 0 0 0,1 0 0 0 0,-1 0 1 0 0,0 0-1 0 0,1 1 0 0 0,-1-1 0 0 0,0 1 0 0 0,0 0 0 0 0,0-1 1 0 0,0 1-1 0 0,-1 0 0 0 0,1 0 0 0 0,0 0 0 0 0,-1 0 0 0 0,1 0 1 0 0,-1 1-1 0 0,0-1 0 0 0,0 0 0 0 0,0 1 0 0 0,1 3 1 0 0,0-1 12 0 0,3 10 123 0 0,0 0 1 0 0,4 30-1 0 0,-8-40-119 0 0,-1 0-1 0 0,0 0 1 0 0,0 0-1 0 0,0-1 1 0 0,-1 1 0 0 0,1 0-1 0 0,-1 0 1 0 0,0-1-1 0 0,-1 1 1 0 0,1 0-1 0 0,-1-1 1 0 0,0 1-1 0 0,0-1 1 0 0,-3 5 0 0 0,2-5 9 0 0,0 0 1 0 0,0 0-1 0 0,-1-1 1 0 0,0 1-1 0 0,1-1 1 0 0,-1 0-1 0 0,0 0 1 0 0,-1 0 0 0 0,1 0-1 0 0,0-1 1 0 0,-1 1-1 0 0,1-1 1 0 0,-10 3-1 0 0,-3-1-64 0 0,0 0 0 0 0,-30 2 0 0 0,30-6-349 0 0,-2-3-28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1:0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 1176 0 0,'0'0'113'0'0,"-1"2"41"0"0,-3 8 198 0 0,0 0 0 0 0,0 0 0 0 0,1 0 0 0 0,1 0 0 0 0,0 1 1 0 0,0-1-1 0 0,0 17 0 0 0,3-23-323 0 0,-1-1 0 0 0,1 1 0 0 0,0 0-1 0 0,0-1 1 0 0,0 1 0 0 0,1 0 0 0 0,-1-1 0 0 0,1 1 0 0 0,0-1 0 0 0,0 0 0 0 0,0 0 0 0 0,0 0-1 0 0,0 0 1 0 0,6 5 0 0 0,-7-7-21 0 0,0 0 1 0 0,-1 0-1 0 0,1 0 0 0 0,0-1 1 0 0,0 1-1 0 0,1 0 0 0 0,-1-1 0 0 0,0 1 1 0 0,0-1-1 0 0,0 1 0 0 0,0-1 1 0 0,0 0-1 0 0,1 1 0 0 0,-1-1 0 0 0,0 0 1 0 0,0 0-1 0 0,0 0 0 0 0,1 0 0 0 0,-1 0 1 0 0,0 0-1 0 0,0 0 0 0 0,1 0 1 0 0,-1-1-1 0 0,0 1 0 0 0,0 0 0 0 0,0-1 1 0 0,2 0-1 0 0,1-1 19 0 0,-1 0 0 0 0,1 0-1 0 0,-1 0 1 0 0,0-1 0 0 0,5-4 0 0 0,-7 7-37 0 0,12-14 81 0 0,-1-8-7 0 0,-10 16-8 0 0,-2-3 14 0 0,0 8-55 0 0,0-1 0 0 0,1 1 0 0 0,-1-1-1 0 0,0 1 1 0 0,-1-1 0 0 0,1 1 0 0 0,0-1-1 0 0,0 1 1 0 0,-1-1 0 0 0,1 1 0 0 0,-1-1-1 0 0,1 1 1 0 0,-1 0 0 0 0,0-2-1 0 0,0 2 277 0 0,-9-5 48 0 0,-12 0-266 0 0,13 9-62 0 0,6-3-11 0 0,3 0 0 0 0,-1 0 0 0 0,0 1 0 0 0,0-1 0 0 0,0 0 0 0 0,1 0 0 0 0,-1 0 0 0 0,0 1 0 0 0,0-1 0 0 0,1 0 0 0 0,-1 1 0 0 0,0-1 0 0 0,1 1 0 0 0,-1-1 0 0 0,1 1 0 0 0,-1-1 0 0 0,0 1 0 0 0,1-1 0 0 0,-1 1 0 0 0,1-1 0 0 0,-1 2 0 0 0,-2-1-2 0 0,-7 10 9 0 0,4-3-2 0 0,5-8-2 0 0,1 1 0 0 0,-1-1 0 0 0,0 1 0 0 0,1 0-1 0 0,-1-1 1 0 0,1 1 0 0 0,-1 0 0 0 0,1-1-1 0 0,-1 1 1 0 0,1 0 0 0 0,0 0 0 0 0,-1-1 0 0 0,1 1-1 0 0,0 0 1 0 0,-1 0 0 0 0,1-1 0 0 0,0 1-1 0 0,0 0 1 0 0,0 1 0 0 0,-1 2 5 0 0,-1 4 46 0 0,8 0 11 0 0,-5-7-49 0 0,1 0-1 0 0,-1 0 1 0 0,0 1 0 0 0,1-1-1 0 0,-1 0 1 0 0,1 0 0 0 0,-1-1-1 0 0,1 1 1 0 0,-1 0-1 0 0,1 0 1 0 0,0-1 0 0 0,-1 1-1 0 0,1-1 1 0 0,0 1-1 0 0,0-1 1 0 0,-1 0 0 0 0,1 0-1 0 0,0 0 1 0 0,0 0 0 0 0,-1 0-1 0 0,1 0 1 0 0,0 0-1 0 0,0-1 1 0 0,-1 1 0 0 0,1 0-1 0 0,0-1 1 0 0,-1 0 0 0 0,1 1-1 0 0,-1-1 1 0 0,1 0-1 0 0,0 0 1 0 0,-1 0 0 0 0,0 0-1 0 0,1 0 1 0 0,-1 0 0 0 0,1 0-1 0 0,-1 0 1 0 0,2-3-1 0 0,-3 3 57 0 0,0 1-51 0 0,1-3 5 0 0,-1 0 1 0 0,0 1-1 0 0,0-1 1 0 0,0 1-1 0 0,-1-1 1 0 0,1 1-1 0 0,-1-1 1 0 0,1 1-1 0 0,-1-1 1 0 0,-1-2-1 0 0,1 3-6 0 0,-1 1 0 0 0,1 0 0 0 0,-1-1 0 0 0,1 1-1 0 0,-1 0 1 0 0,0 0 0 0 0,0 0 0 0 0,1 0 0 0 0,-1 0-1 0 0,0 0 1 0 0,0 0 0 0 0,0 1 0 0 0,0-1-1 0 0,0 1 1 0 0,0-1 0 0 0,0 1 0 0 0,0 0 0 0 0,0 0-1 0 0,0 0 1 0 0,0 0 0 0 0,0 0 0 0 0,0 0-1 0 0,0 1 1 0 0,0-1 0 0 0,0 1 0 0 0,0-1 0 0 0,0 1-1 0 0,0 0 1 0 0,1 0 0 0 0,-4 1 0 0 0,-2 2-20 0 0,0 3 12 0 0,5-6 282 0 0,17 1-228 0 0,-12-1-59 0 0,0-1 1 0 0,1 1-1 0 0,-1-1 1 0 0,0 0 0 0 0,0 0-1 0 0,0 0 1 0 0,1 0-1 0 0,5-1 1 0 0,-5 0-5 0 0,13-1-24 0 0,-17 2 3 0 0,1 0-1 0 0,-1 0 1 0 0,1 0-1 0 0,-1 0 1 0 0,1 0-1 0 0,-1 0 1 0 0,1 0-1 0 0,-1 0 0 0 0,0 0 1 0 0,1-1-1 0 0,-1 1 1 0 0,1 0-1 0 0,-1 0 1 0 0,1 0-1 0 0,-1-1 1 0 0,0 1-1 0 0,1 0 0 0 0,-1-1 1 0 0,1 1-1 0 0,-1 0 1 0 0,0-1-1 0 0,1 1 1 0 0,-1-1-1 0 0,1 0 19 0 0,-1 0 0 0 0,1 0-1 0 0,-1 0 1 0 0,0 0 0 0 0,0 0 0 0 0,1 0-1 0 0,-1 0 1 0 0,0 0 0 0 0,0 0 0 0 0,0 0-1 0 0,0 0 1 0 0,0 0 0 0 0,0 0 0 0 0,-1 0-1 0 0,1 0 1 0 0,0-1 0 0 0,0 1 0 0 0,-1 0-1 0 0,1 0 1 0 0,-1 0 0 0 0,1 1 0 0 0,-1-1-1 0 0,1 0 1 0 0,-1 0 0 0 0,0 0 0 0 0,1 0-1 0 0,-1 0 1 0 0,0 1 0 0 0,1-1 0 0 0,-1 0 0 0 0,-2-1-1 0 0,3 2 14 0 0,-4-3 26 0 0,1 0 0 0 0,0 1 0 0 0,0 0 0 0 0,-1-1 0 0 0,0 1 0 0 0,1 1 0 0 0,-1-1 0 0 0,0 0 0 0 0,-5-1 0 0 0,-3 4 11 0 0,-8 1-16 0 0,12 0-34 0 0,7-1 0 0 0,-1 3 2 0 0,1 10-15 0 0,1-2-30 0 0,2 4 30 0 0,2-12 15 0 0,-2-4-1 0 0,6 7-1 0 0,-2-1 0 0 0,3 0 0 0 0,4-4 0 0 0,1-5 0 0 0,-11-2 0 0 0,-3 4 0 0 0,14-17 10 0 0,-14 17-5 0 0,1 0 0 0 0,-1 0-1 0 0,1 1 1 0 0,-1-1-1 0 0,0 0 1 0 0,0 0 0 0 0,0 0-1 0 0,1 1 1 0 0,-1-1 0 0 0,0 0-1 0 0,0 0 1 0 0,0 0-1 0 0,0 1 1 0 0,0-1 0 0 0,0 0-1 0 0,-1 0 1 0 0,1-1-1 0 0,0-1 20 0 0,0-3-7 0 0,0 4-6 0 0,0 1 0 0 0,0-1 0 0 0,1 1 0 0 0,-2-1-1 0 0,1 0 1 0 0,0 1 0 0 0,0-1 0 0 0,0 1 0 0 0,-1-1 0 0 0,1 1-1 0 0,-1-1 1 0 0,1 1 0 0 0,-1-1 0 0 0,1 1 0 0 0,-2-2 0 0 0,-2-5 100 0 0,4 7-105 0 0,0 0 0 0 0,0 1-1 0 0,0-1 1 0 0,0 1-1 0 0,0-1 1 0 0,-1 0-1 0 0,1 1 1 0 0,0-1-1 0 0,0 1 1 0 0,-1-1-1 0 0,1 1 1 0 0,0-1-1 0 0,-1 1 1 0 0,1-1 0 0 0,-1 1-1 0 0,1-1 1 0 0,-1 1-1 0 0,1 0 1 0 0,-1-1-1 0 0,0 0 1 0 0,-11-8 20 0 0,11 8-19 0 0,0 0-1 0 0,0 0 1 0 0,0 0-1 0 0,-1 1 1 0 0,1-1-1 0 0,0 0 1 0 0,-1 0-1 0 0,1 1 1 0 0,0-1-1 0 0,-1 0 1 0 0,1 1 0 0 0,-1 0-1 0 0,1-1 1 0 0,-1 1-1 0 0,1 0 1 0 0,-1 0-1 0 0,-2 0 1 0 0,-27 2 197 0 0,25 0-207 0 0,3 4-73 0 0,3-3-621 0 0,0 7-2387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1376 0 0,'0'0'65'0'0,"2"0"-6"0"0,2 0-576 0 0,-1-1 1119 0 0,-1 1-1 0 0,1 0 0 0 0,-1 0 1 0 0,0 1-1 0 0,1-1 1 0 0,-1 0-1 0 0,1 1 1 0 0,-1 0-1 0 0,0-1 1 0 0,1 1-1 0 0,-1 0 1 0 0,0 0-1 0 0,4 2 1 0 0,7 8 336 0 0,0 1 1 0 0,-1 0-1 0 0,12 14 1 0 0,6 7-377 0 0,-12-13-682 0 0,6 5-3928 0 0,-15-20-64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49 135 3224 0 0,'0'0'143'0'0,"-14"7"191"0"0,11-4 218 0 0,0 1 0 0 0,0-1 1 0 0,0 0-1 0 0,1 1 0 0 0,-1 0 0 0 0,1 0 0 0 0,0-1 0 0 0,-3 8 0 0 0,5-9-2 0 0,-1 0-433 0 0,0-1 1 0 0,0 1-1 0 0,0-1 0 0 0,0 1 1 0 0,0-1-1 0 0,1 1 1 0 0,-1 0-1 0 0,1-1 1 0 0,-1 1-1 0 0,1 0 1 0 0,0-1-1 0 0,-1 4 1 0 0,1 22 845 0 0,0-20-505 0 0,0-5 160 0 0,1-1-554 0 0,1 4 285 0 0,1 1-1 0 0,0-1 1 0 0,6 8 0 0 0,-7-11-318 0 0,-1-1 0 0 0,1 1 0 0 0,-1-1 1 0 0,1 0-1 0 0,-1 0 0 0 0,1 1 0 0 0,0-1 0 0 0,0 0 0 0 0,-1-1 0 0 0,1 1 0 0 0,0 0 0 0 0,0 0 0 0 0,0-1 0 0 0,0 1 0 0 0,3 0 0 0 0,10-1 63 0 0,0 0 1 0 0,0 0-1 0 0,0-2 0 0 0,0 0 0 0 0,0 0 1 0 0,-1-1-1 0 0,1-1 0 0 0,15-6 0 0 0,-20 6-43 0 0,0 0 0 0 0,0-1 0 0 0,13-7 0 0 0,-20 10-35 0 0,-1 0 0 0 0,1 0 0 0 0,-1 0 0 0 0,1 0 0 0 0,-1 0 0 0 0,0-1 0 0 0,0 1 0 0 0,0-1 0 0 0,0 1 0 0 0,0-1 0 0 0,-1 0 0 0 0,1 0 0 0 0,-1 0 0 0 0,0 0 0 0 0,2-3 0 0 0,-3 4 6 0 0,0 0 1 0 0,0 0-1 0 0,0 1 0 0 0,0-1 1 0 0,0 0-1 0 0,0 0 0 0 0,-1 1 0 0 0,1-1 1 0 0,0 0-1 0 0,-1 0 0 0 0,1 1 0 0 0,-1-1 1 0 0,0 1-1 0 0,0-1 0 0 0,1 0 1 0 0,-3-1-1 0 0,-18-24 209 0 0,15 21-196 0 0,-7-9 42 0 0,-1 1 0 0 0,-1 1 0 0 0,0 0 0 0 0,-29-18-1 0 0,28 20-60 0 0,11 7-96 0 0,0 0-1 0 0,0 1 1 0 0,-1-1-1 0 0,1 1 1 0 0,-1 1-1 0 0,0-1 1 0 0,-11-3 0 0 0,0 3-1308 0 0,2-2-4068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 5528 0 0,'0'0'13'0'0,"-1"-1"0"0"0,1 1 1 0 0,0-1-1 0 0,0 1 0 0 0,-1-1 0 0 0,1 1 0 0 0,0-1 1 0 0,-1 1-1 0 0,1 0 0 0 0,-1-1 0 0 0,1 1 1 0 0,-1-1-1 0 0,1 1 0 0 0,0 0 0 0 0,-1 0 0 0 0,1-1 1 0 0,-1 1-1 0 0,0 0 0 0 0,1 0 0 0 0,-1 0 1 0 0,1-1-1 0 0,-1 1 0 0 0,1 0 0 0 0,-2 0 0 0 0,-10 9 250 0 0,9-7-256 0 0,0 2 368 0 0,-1 0 1 0 0,1 0-1 0 0,1 0 0 0 0,-1 1 1 0 0,0-1-1 0 0,-3 9 1 0 0,-9 30 2844 0 0,9-18-2824 0 0,1 0 1 0 0,1 0 0 0 0,1 1 0 0 0,1-1-1 0 0,2 1 1 0 0,0-1 0 0 0,2 1 0 0 0,1-1 0 0 0,1 0-1 0 0,1 0 1 0 0,13 41 0 0 0,-12-49-471 0 0,14 25 0 0 0,-5-20-4382 0 0,-2-8-757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101 234 456 0 0,'-12'-12'9251'0'0,"4"11"-8246"0"0,6 1-891 0 0,1 0 0 0 0,-1 0 0 0 0,1 1 0 0 0,-1-1 0 0 0,1 1 0 0 0,-1-1 1 0 0,1 1-1 0 0,-1 0 0 0 0,1-1 0 0 0,0 1 0 0 0,-1 0 0 0 0,1 0 0 0 0,0 0 1 0 0,0 0-1 0 0,0 0 0 0 0,0 0 0 0 0,0 0 0 0 0,0 0 0 0 0,0 1 0 0 0,0-1 0 0 0,0 0 1 0 0,0 1-1 0 0,0 1 0 0 0,-4 6 209 0 0,1 1-1 0 0,-5 16 1 0 0,-1 4 544 0 0,6-23-676 0 0,-11 30 527 0 0,14-35-693 0 0,0 0 0 0 0,1-1 0 0 0,-1 1 0 0 0,1 0 0 0 0,0-1 0 0 0,0 1 0 0 0,-1 0 0 0 0,1 0 0 0 0,0-1 0 0 0,0 1 0 0 0,1 0 0 0 0,-1-1 0 0 0,0 1 0 0 0,0 0 0 0 0,1 0 0 0 0,-1-1 0 0 0,1 1 0 0 0,1 2 0 0 0,-2-3 72 0 0,1 1-1 0 0,2 8-5 0 0,3-2-18 0 0,-4-7-60 0 0,0 0-1 0 0,0 0 1 0 0,0 1-1 0 0,0-1 0 0 0,0-1 1 0 0,1 1-1 0 0,-1 0 0 0 0,0 0 1 0 0,1-1-1 0 0,-1 1 1 0 0,1-1-1 0 0,-1 0 0 0 0,0 0 1 0 0,1 0-1 0 0,-1 0 0 0 0,1 0 1 0 0,-1-1-1 0 0,1 1 1 0 0,-1-1-1 0 0,0 1 0 0 0,1-1 1 0 0,-1 0-1 0 0,3-1 0 0 0,1-1-46 0 0,-1 0 0 0 0,0 0 0 0 0,-1 0 0 0 0,1 0 0 0 0,0-1 0 0 0,-1 0 0 0 0,0 0 0 0 0,0 0 0 0 0,5-6-1 0 0,-6 4 25 0 0,0 1 0 0 0,-1-1 0 0 0,0 0-1 0 0,0 0 1 0 0,0 0 0 0 0,-1 0-1 0 0,0 0 1 0 0,1-7 0 0 0,2-10 6 0 0,-2 5 4 0 0,0 1-1 0 0,-1 0 0 0 0,-2-23 0 0 0,0 9-78 0 0,1 30 23 0 0,0 3-88 0 0,0 24 223 0 0,1 0 0 0 0,1 0 1 0 0,9 38-1 0 0,-10-58-65 0 0,1 0-1 0 0,0 0 0 0 0,1-1 1 0 0,-1 1-1 0 0,1-1 1 0 0,6 8-1 0 0,-7-10-7 0 0,0 0 0 0 0,1 0 0 0 0,-1 0 0 0 0,1 0 0 0 0,0-1 0 0 0,-1 1-1 0 0,1-1 1 0 0,0 0 0 0 0,1 0 0 0 0,-1 0 0 0 0,0 0 0 0 0,5 1 0 0 0,-2-1 4 0 0,-1-1 0 0 0,1 0-1 0 0,-1 0 1 0 0,1-1 0 0 0,0 1 0 0 0,0-1 0 0 0,-1 0 0 0 0,1-1 0 0 0,0 1-1 0 0,-1-1 1 0 0,1-1 0 0 0,-1 1 0 0 0,1-1 0 0 0,-1 1 0 0 0,1-2 0 0 0,5-2 0 0 0,-2 0-1 0 0,-1 0 1 0 0,0-1 0 0 0,-1 0 0 0 0,1 0 0 0 0,-1 0-1 0 0,0-1 1 0 0,-1 0 0 0 0,11-15 0 0 0,-3 3-1 0 0,-5 8-6 0 0,-1-1 0 0 0,-1 0-1 0 0,0 0 1 0 0,0 0 0 0 0,6-19-1 0 0,38-141 778 0 0,-51 172-779 0 0,2-7 170 0 0,0 1-1 0 0,0 0 1 0 0,5-11 0 0 0,-6 16 86 0 0,-1 2-238 0 0,1-1 0 0 0,0 1 0 0 0,0 0 0 0 0,0 0 0 0 0,-1 0-1 0 0,1-1 1 0 0,-1 1 0 0 0,1 0 0 0 0,0 0 0 0 0,-1 0 0 0 0,1 2 0 0 0,-1-3 1 0 0,2 5 27 0 0,0 1 0 0 0,-1-1 1 0 0,0 1-1 0 0,0-1 0 0 0,-1 0 0 0 0,0 1 1 0 0,0 0-1 0 0,0-1 0 0 0,-1 8 0 0 0,0 7 74 0 0,2-9-44 0 0,0 1 0 0 0,0-1 0 0 0,5 14 0 0 0,3 23 95 0 0,2 13-88 0 0,-10-55-74 0 0,0 0-1 0 0,0 0 0 0 0,1 0 0 0 0,0 0 1 0 0,0 0-1 0 0,6 10 0 0 0,5 16-54 0 0,-12-24 54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56 6912 0 0,'-4'-3'181'0'0,"4"2"-145"0"0,-1 1 0 0 0,0-1-1 0 0,0 1 1 0 0,0-1-1 0 0,1 1 1 0 0,-1-1-1 0 0,0 1 1 0 0,0 0-1 0 0,0-1 1 0 0,0 1-1 0 0,0 0 1 0 0,0 0-1 0 0,0 0 1 0 0,-10-8 8493 0 0,25 3-8154 0 0,1 1 0 0 0,-1 1 0 0 0,28-3 0 0 0,50 1-320 0 0,-50 3 101 0 0,-13 1-177 0 0,-3 1-1325 0 0,39-7 0 0 0,-37 1 332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20:08:4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43 120 6448 0 0,'-3'1'222'0'0,"-1"2"15"0"0,0-1-1 0 0,-1 0 0 0 0,1-1 0 0 0,0 1 0 0 0,-1-1 1 0 0,-8 2 5889 0 0,14-2-6023 0 0,0 0 0 0 0,0 0 0 0 0,1 1-1 0 0,-1-1 1 0 0,0 0 0 0 0,1 0 0 0 0,-1-1-1 0 0,1 1 1 0 0,-1 0 0 0 0,1 0 0 0 0,2 0 0 0 0,-2 0-69 0 0,0 0 1 0 0,0 0 0 0 0,0-1 0 0 0,0 1 0 0 0,1-1 0 0 0,-1 1-1 0 0,0-1 1 0 0,0 1 0 0 0,1-1 0 0 0,-1 0 0 0 0,0 0 0 0 0,0 0-1 0 0,1-1 1 0 0,2 0 0 0 0,58-14 251 0 0,-22 1-12 0 0,-31 12-231 0 0,0-1-1 0 0,0 0 1 0 0,0-1 0 0 0,-1 0-1 0 0,0 0 1 0 0,1-1 0 0 0,-2-1-1 0 0,15-10 1 0 0,-14 8-5 0 0,13-14-21 0 0,-21 21-17 0 0,0-1 1 0 0,0 1 0 0 0,0-1-1 0 0,0 0 1 0 0,0 1 0 0 0,0-1-1 0 0,-1 0 1 0 0,1 0 0 0 0,0 0-1 0 0,-1 0 1 0 0,0 1 0 0 0,1-1-1 0 0,-1-3 1 0 0,0 5 2 0 0,0-1 1 0 0,0 0-1 0 0,-1 0 0 0 0,1 1 1 0 0,0-1-1 0 0,0 0 0 0 0,0 1 1 0 0,-1-1-1 0 0,1 1 1 0 0,0-1-1 0 0,-1 0 0 0 0,1 1 1 0 0,-1-1-1 0 0,1 1 0 0 0,0-1 1 0 0,-1 1-1 0 0,1-1 0 0 0,-1 1 1 0 0,0-1-1 0 0,1 1 0 0 0,-1 0 1 0 0,1-1-1 0 0,-1 1 0 0 0,0 0 1 0 0,1-1-1 0 0,-1 1 0 0 0,1 0 1 0 0,-1 0-1 0 0,0-1 0 0 0,1 1 1 0 0,-1 0-1 0 0,0 0 0 0 0,0 0 1 0 0,-2 0-1 0 0,1-1 4 0 0,-1 0 0 0 0,1 1 0 0 0,-1 0 0 0 0,1-1 0 0 0,0 1 0 0 0,-1 0 0 0 0,1 0 0 0 0,-1 0 0 0 0,1 1 0 0 0,-1-1 0 0 0,1 0 0 0 0,0 1 0 0 0,-4 1 0 0 0,-29 14 355 0 0,28-12-278 0 0,-1 1 57 0 0,1 0-1 0 0,-1 0 1 0 0,2 0-1 0 0,-1 1 1 0 0,0 0 0 0 0,1 1-1 0 0,1-1 1 0 0,-1 1-1 0 0,1 1 1 0 0,0-1-1 0 0,0 0 1 0 0,1 1-1 0 0,-6 16 1 0 0,6-14-11 0 0,0 1 0 0 0,1-1 0 0 0,0 1 1 0 0,1 0-1 0 0,0 0 0 0 0,1 0 0 0 0,0 0 1 0 0,1 1-1 0 0,0-1 0 0 0,3 18 0 0 0,-2-25-75 0 0,0 1 0 0 0,1 0-1 0 0,-1-1 1 0 0,1 1 0 0 0,0-1 0 0 0,0 0-1 0 0,1 1 1 0 0,-1-1 0 0 0,1 0-1 0 0,0-1 1 0 0,0 1 0 0 0,0 0 0 0 0,0-1-1 0 0,1 1 1 0 0,-1-1 0 0 0,9 5-1 0 0,-7-5-12 0 0,1 0 0 0 0,0 0-1 0 0,-1 0 1 0 0,1-1 0 0 0,1 0 0 0 0,-1 0-1 0 0,0-1 1 0 0,0 0 0 0 0,1 0-1 0 0,-1 0 1 0 0,0-1 0 0 0,9 0-1 0 0,18-3-248 0 0,1-1-1 0 0,-1-2 0 0 0,0-1 1 0 0,-1-2-1 0 0,0-1 0 0 0,-1-1 0 0 0,0-2 1 0 0,48-27-1 0 0,-44 21-4878 0 0,-2 1-1614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E9E9-782C-4266-B907-F842BE37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E0EF-32BB-41DD-9B18-4D8E346CB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B84-50FE-45C1-8811-41F4F08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67FB-6476-4D8C-91FE-667E1EA5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2DF6-B341-4BF6-A2A3-2E7DBD36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D9A6-C52B-41B7-B995-6F008861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6FB56-B13D-49B6-920C-91C0DAAE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DDFF-0C64-40FD-BF9D-A4FA1DCD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EC0E-D15C-4083-950B-3117D1E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B39C-37C8-45BA-BD8F-01149EC7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B4D3A-2102-42AF-9E50-BFBD30576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77654-31B3-4BE6-81C8-79810192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F07E-30F2-45ED-8774-CC2AABBC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51D8-08D9-47E6-B1CB-E310FEB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7B0E-191E-479F-A6A4-2DF5CDD2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9572-4BB5-4357-9988-A4F91E1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FB44-298A-4D85-A515-78BBDDD2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1901-8AF2-4D3A-A229-82709C78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701D-D145-4332-B7B3-43AE588B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B7A6-7C20-401C-A3E5-4A6C84ED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9FC0-E484-4894-99B1-AB3025D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1C09-34AB-498C-BFA4-93ED0AC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6488-72EE-4726-A9DF-13F27AD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ECCF-A13C-49B8-9C95-B8B48EF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7868-E06D-4D4A-BDB0-CE71CB4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FE6B-81BA-4D25-868F-C6EFBCAE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6A7A-97D2-4382-867C-B14E78E5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AAB5-8F27-4BF0-A847-4E89E783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5844-0BBF-45CE-8A91-3C3F0D63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D0DD-BA48-43CC-B5DB-2E87E77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35709-592D-448C-A17F-FAC0A3E9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804-9769-43E9-ACB0-5DE6D4EE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C000-F268-46B7-8CE3-19EF861B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B821-63AE-4CB8-BF87-91B6F552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3A99E-E8C5-4B7C-BB42-3599F623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FE96E-F0F9-4474-92E6-A2D83CC2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AF08F-2738-4A6C-8AE6-B202A8D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5DDD3-A82B-4812-931B-52E92482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9AAE2-D0A4-4975-A618-A25B33D1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0EB7-BD27-4F7A-B784-7C856813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F6C36-2265-4501-B50E-10842A5F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D8B1-F9ED-4225-BC73-4D5FCF26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0844-E56E-44C3-ADAC-A49BFAD2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4132C-A2B8-41C3-B84F-5E5901BF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9D109-9C10-4401-A701-7157394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2526-1C0B-4AF3-8F0D-A9A609E4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EBC0-3F9D-4F91-8CAF-2F1E239E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E511-DC0F-4F6C-AB82-C7613C73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F869E-F6A7-4EAE-B161-6C384C0F9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3F73-17ED-43DC-ADB1-EBFCD9D7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0519-EBF0-452C-A578-71A0A3DD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4F08-54CE-4E69-BA8D-30EC65BB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198-A93A-4527-A933-58505FC6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DCCD1-DBD8-4230-9CD6-3031C04B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65E3F-50A3-433D-A5EC-FB6A5C48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DB96B-ECE7-481D-81B5-8F5BC9B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B314-5A7C-4CB6-9F1D-23254661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7006-3E4B-4B78-9388-B6DAF65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9FBA2-4990-4A84-BDE1-0C93573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828E-B41F-4091-9BA8-7A63B555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7EF8-4FF1-4133-89DB-6CAF349CB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5221-606E-469F-8DB9-BA60D098F4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EC85-0828-4C83-B649-556B24694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3946-626B-43D6-90B2-EDB9F8FB6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4E8B-FE9A-4F6E-8C4B-B6538A9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D52-2AD3-4425-BA83-6304EA85F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6DD04-D77C-4288-8C53-B4453B61D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450D871-C69F-462A-B93D-603DE1E2F43A}"/>
              </a:ext>
            </a:extLst>
          </p:cNvPr>
          <p:cNvGrpSpPr/>
          <p:nvPr/>
        </p:nvGrpSpPr>
        <p:grpSpPr>
          <a:xfrm>
            <a:off x="787963" y="707829"/>
            <a:ext cx="10632960" cy="5025960"/>
            <a:chOff x="787963" y="707829"/>
            <a:chExt cx="10632960" cy="50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CCCD95-14F5-44F3-8BB6-516A54010E32}"/>
                    </a:ext>
                  </a:extLst>
                </p14:cNvPr>
                <p14:cNvContentPartPr/>
                <p14:nvPr/>
              </p14:nvContentPartPr>
              <p14:xfrm>
                <a:off x="2246683" y="3652989"/>
                <a:ext cx="3375360" cy="133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CCCD95-14F5-44F3-8BB6-516A54010E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8043" y="3644349"/>
                  <a:ext cx="3393000" cy="13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5C1DDB-3097-4809-B7DB-C76D1679B596}"/>
                    </a:ext>
                  </a:extLst>
                </p14:cNvPr>
                <p14:cNvContentPartPr/>
                <p14:nvPr/>
              </p14:nvContentPartPr>
              <p14:xfrm>
                <a:off x="5837323" y="3363189"/>
                <a:ext cx="161640" cy="34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5C1DDB-3097-4809-B7DB-C76D1679B5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8683" y="3354189"/>
                  <a:ext cx="179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A84F18-74AC-4D3A-A90E-15EC06946394}"/>
                    </a:ext>
                  </a:extLst>
                </p14:cNvPr>
                <p14:cNvContentPartPr/>
                <p14:nvPr/>
              </p14:nvContentPartPr>
              <p14:xfrm>
                <a:off x="2535403" y="2312709"/>
                <a:ext cx="2716200" cy="166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A84F18-74AC-4D3A-A90E-15EC069463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6763" y="2304069"/>
                  <a:ext cx="2733840" cy="16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64D78B-21E2-44DB-A1C0-2D8A4BFF8AB6}"/>
                    </a:ext>
                  </a:extLst>
                </p14:cNvPr>
                <p14:cNvContentPartPr/>
                <p14:nvPr/>
              </p14:nvContentPartPr>
              <p14:xfrm>
                <a:off x="2535763" y="3716709"/>
                <a:ext cx="62640" cy="5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64D78B-21E2-44DB-A1C0-2D8A4BFF8A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6763" y="3707709"/>
                  <a:ext cx="80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40882C-E698-4ED8-A591-EB2D5397F997}"/>
                    </a:ext>
                  </a:extLst>
                </p14:cNvPr>
                <p14:cNvContentPartPr/>
                <p14:nvPr/>
              </p14:nvContentPartPr>
              <p14:xfrm>
                <a:off x="2636203" y="1797189"/>
                <a:ext cx="3481920" cy="197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40882C-E698-4ED8-A591-EB2D5397F9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7203" y="1788549"/>
                  <a:ext cx="3499560" cy="19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9A0C93-99B5-49D6-891F-607B39F3AAFD}"/>
                    </a:ext>
                  </a:extLst>
                </p14:cNvPr>
                <p14:cNvContentPartPr/>
                <p14:nvPr/>
              </p14:nvContentPartPr>
              <p14:xfrm>
                <a:off x="4517203" y="2463549"/>
                <a:ext cx="5256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9A0C93-99B5-49D6-891F-607B39F3AA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8563" y="2454909"/>
                  <a:ext cx="70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656CF6-8B88-4D42-8FAC-CF2881642B6E}"/>
                    </a:ext>
                  </a:extLst>
                </p14:cNvPr>
                <p14:cNvContentPartPr/>
                <p14:nvPr/>
              </p14:nvContentPartPr>
              <p14:xfrm>
                <a:off x="5479483" y="2973669"/>
                <a:ext cx="549000" cy="124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656CF6-8B88-4D42-8FAC-CF2881642B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0843" y="2964669"/>
                  <a:ext cx="566640" cy="12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861511-17E6-486F-BF8B-76DDA1A1A1DF}"/>
                    </a:ext>
                  </a:extLst>
                </p14:cNvPr>
                <p14:cNvContentPartPr/>
                <p14:nvPr/>
              </p14:nvContentPartPr>
              <p14:xfrm>
                <a:off x="4603603" y="2469669"/>
                <a:ext cx="729360" cy="25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861511-17E6-486F-BF8B-76DDA1A1A1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4963" y="2461029"/>
                  <a:ext cx="747000" cy="271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3C93620-58A0-4A87-B871-B95EB53FC1BB}"/>
                </a:ext>
              </a:extLst>
            </p:cNvPr>
            <p:cNvGrpSpPr/>
            <p:nvPr/>
          </p:nvGrpSpPr>
          <p:grpSpPr>
            <a:xfrm>
              <a:off x="3088363" y="1903029"/>
              <a:ext cx="3519360" cy="2425320"/>
              <a:chOff x="3601833" y="1241847"/>
              <a:chExt cx="3519360" cy="242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95B572D-EDD9-4D8E-9D27-842E2F32F8D4}"/>
                      </a:ext>
                    </a:extLst>
                  </p14:cNvPr>
                  <p14:cNvContentPartPr/>
                  <p14:nvPr/>
                </p14:nvContentPartPr>
                <p14:xfrm>
                  <a:off x="3601833" y="2017287"/>
                  <a:ext cx="49320" cy="626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95B572D-EDD9-4D8E-9D27-842E2F32F8D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593193" y="2008647"/>
                    <a:ext cx="66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965D99B-82CD-4984-B6B9-628F0747B7BC}"/>
                      </a:ext>
                    </a:extLst>
                  </p14:cNvPr>
                  <p14:cNvContentPartPr/>
                  <p14:nvPr/>
                </p14:nvContentPartPr>
                <p14:xfrm>
                  <a:off x="3624873" y="2072007"/>
                  <a:ext cx="1216080" cy="5184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965D99B-82CD-4984-B6B9-628F0747B7BC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615873" y="2063367"/>
                    <a:ext cx="1233720" cy="53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BBE5736-67DA-467B-822A-00EAB7137A8B}"/>
                      </a:ext>
                    </a:extLst>
                  </p14:cNvPr>
                  <p14:cNvContentPartPr/>
                  <p14:nvPr/>
                </p14:nvContentPartPr>
                <p14:xfrm>
                  <a:off x="4981713" y="2810007"/>
                  <a:ext cx="465120" cy="8571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BBE5736-67DA-467B-822A-00EAB7137A8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973073" y="2801007"/>
                    <a:ext cx="482760" cy="87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9BA6943-74EF-40BC-91A4-1472A299C037}"/>
                      </a:ext>
                    </a:extLst>
                  </p14:cNvPr>
                  <p14:cNvContentPartPr/>
                  <p14:nvPr/>
                </p14:nvContentPartPr>
                <p14:xfrm>
                  <a:off x="5665713" y="2687247"/>
                  <a:ext cx="58680" cy="5544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9BA6943-74EF-40BC-91A4-1472A299C03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657073" y="2678607"/>
                    <a:ext cx="763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1CA0852-40E4-472E-8671-D1006A7793C5}"/>
                      </a:ext>
                    </a:extLst>
                  </p14:cNvPr>
                  <p14:cNvContentPartPr/>
                  <p14:nvPr/>
                </p14:nvContentPartPr>
                <p14:xfrm>
                  <a:off x="5750673" y="2600127"/>
                  <a:ext cx="254160" cy="9612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1CA0852-40E4-472E-8671-D1006A7793C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741673" y="2591127"/>
                    <a:ext cx="2718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40F3D2D-CF1D-4CF6-8160-B0FACBB82369}"/>
                      </a:ext>
                    </a:extLst>
                  </p14:cNvPr>
                  <p14:cNvContentPartPr/>
                  <p14:nvPr/>
                </p14:nvContentPartPr>
                <p14:xfrm>
                  <a:off x="6214353" y="1241847"/>
                  <a:ext cx="906840" cy="12052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40F3D2D-CF1D-4CF6-8160-B0FACBB8236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205713" y="1233207"/>
                    <a:ext cx="924480" cy="122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07F445D-EDA4-44DB-90C0-8B15250842C2}"/>
                      </a:ext>
                    </a:extLst>
                  </p14:cNvPr>
                  <p14:cNvContentPartPr/>
                  <p14:nvPr/>
                </p14:nvContentPartPr>
                <p14:xfrm>
                  <a:off x="4282233" y="1663407"/>
                  <a:ext cx="60480" cy="309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07F445D-EDA4-44DB-90C0-8B15250842C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273233" y="1654407"/>
                    <a:ext cx="7812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F253961-0575-4283-9CBF-3B6B57C7A6A3}"/>
                      </a:ext>
                    </a:extLst>
                  </p14:cNvPr>
                  <p14:cNvContentPartPr/>
                  <p14:nvPr/>
                </p14:nvContentPartPr>
                <p14:xfrm>
                  <a:off x="4306353" y="1685727"/>
                  <a:ext cx="939960" cy="7498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F253961-0575-4283-9CBF-3B6B57C7A6A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297353" y="1677087"/>
                    <a:ext cx="957600" cy="76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C7AA306-9AED-4A69-8401-6163AA47B48F}"/>
                      </a:ext>
                    </a:extLst>
                  </p14:cNvPr>
                  <p14:cNvContentPartPr/>
                  <p14:nvPr/>
                </p14:nvContentPartPr>
                <p14:xfrm>
                  <a:off x="5426313" y="2659887"/>
                  <a:ext cx="738000" cy="6440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C7AA306-9AED-4A69-8401-6163AA47B48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417673" y="2650887"/>
                    <a:ext cx="755640" cy="661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414C2C-4161-4226-A147-D1D4CFD6205D}"/>
                    </a:ext>
                  </a:extLst>
                </p14:cNvPr>
                <p14:cNvContentPartPr/>
                <p14:nvPr/>
              </p14:nvContentPartPr>
              <p14:xfrm>
                <a:off x="4110403" y="3495669"/>
                <a:ext cx="38160" cy="45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414C2C-4161-4226-A147-D1D4CFD620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1403" y="3487029"/>
                  <a:ext cx="55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BA2A81-B840-4F4F-990D-B08119BB8C1E}"/>
                    </a:ext>
                  </a:extLst>
                </p14:cNvPr>
                <p14:cNvContentPartPr/>
                <p14:nvPr/>
              </p14:nvContentPartPr>
              <p14:xfrm>
                <a:off x="5713123" y="3424749"/>
                <a:ext cx="61920" cy="3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BA2A81-B840-4F4F-990D-B08119BB8C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4123" y="3416109"/>
                  <a:ext cx="79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9D1E82-A124-49DC-86C7-7737B1907339}"/>
                    </a:ext>
                  </a:extLst>
                </p14:cNvPr>
                <p14:cNvContentPartPr/>
                <p14:nvPr/>
              </p14:nvContentPartPr>
              <p14:xfrm>
                <a:off x="6106243" y="2633469"/>
                <a:ext cx="424800" cy="69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9D1E82-A124-49DC-86C7-7737B1907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7603" y="2624469"/>
                  <a:ext cx="4424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E8065E-61F7-4697-949A-6479077F6466}"/>
                    </a:ext>
                  </a:extLst>
                </p14:cNvPr>
                <p14:cNvContentPartPr/>
                <p14:nvPr/>
              </p14:nvContentPartPr>
              <p14:xfrm>
                <a:off x="3905203" y="3572349"/>
                <a:ext cx="215280" cy="52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E8065E-61F7-4697-949A-6479077F64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6563" y="3563709"/>
                  <a:ext cx="2329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16A451-44C8-4BA1-9409-02A0E5B2181C}"/>
                    </a:ext>
                  </a:extLst>
                </p14:cNvPr>
                <p14:cNvContentPartPr/>
                <p14:nvPr/>
              </p14:nvContentPartPr>
              <p14:xfrm>
                <a:off x="5770723" y="2714469"/>
                <a:ext cx="409320" cy="770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16A451-44C8-4BA1-9409-02A0E5B218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2083" y="2705829"/>
                  <a:ext cx="4269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71C001-5382-4155-84C5-5203C9B5AC16}"/>
                    </a:ext>
                  </a:extLst>
                </p14:cNvPr>
                <p14:cNvContentPartPr/>
                <p14:nvPr/>
              </p14:nvContentPartPr>
              <p14:xfrm>
                <a:off x="4094203" y="3358509"/>
                <a:ext cx="1584360" cy="36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71C001-5382-4155-84C5-5203C9B5AC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5203" y="3349869"/>
                  <a:ext cx="1602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23727C-2010-42FE-AE39-0E650A254D2F}"/>
                    </a:ext>
                  </a:extLst>
                </p14:cNvPr>
                <p14:cNvContentPartPr/>
                <p14:nvPr/>
              </p14:nvContentPartPr>
              <p14:xfrm>
                <a:off x="3950923" y="3973749"/>
                <a:ext cx="2810880" cy="1219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23727C-2010-42FE-AE39-0E650A254D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2283" y="3964749"/>
                  <a:ext cx="2828520" cy="12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0982BA-CD34-4D2B-A60E-61DA4152A1C9}"/>
                    </a:ext>
                  </a:extLst>
                </p14:cNvPr>
                <p14:cNvContentPartPr/>
                <p14:nvPr/>
              </p14:nvContentPartPr>
              <p14:xfrm>
                <a:off x="3687763" y="1610709"/>
                <a:ext cx="295920" cy="352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0982BA-CD34-4D2B-A60E-61DA4152A1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8763" y="1602069"/>
                  <a:ext cx="313560" cy="3539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9F2764F-9FB6-4ACF-99CB-DFDDB78E7537}"/>
                </a:ext>
              </a:extLst>
            </p:cNvPr>
            <p:cNvGrpSpPr/>
            <p:nvPr/>
          </p:nvGrpSpPr>
          <p:grpSpPr>
            <a:xfrm>
              <a:off x="3737443" y="707829"/>
              <a:ext cx="3101400" cy="3252600"/>
              <a:chOff x="4250913" y="46647"/>
              <a:chExt cx="3101400" cy="3252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9E8BD3F2-6415-4AED-8119-70997AD5DC0D}"/>
                      </a:ext>
                    </a:extLst>
                  </p14:cNvPr>
                  <p14:cNvContentPartPr/>
                  <p14:nvPr/>
                </p14:nvContentPartPr>
                <p14:xfrm>
                  <a:off x="6599913" y="1945287"/>
                  <a:ext cx="112680" cy="10548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9E8BD3F2-6415-4AED-8119-70997AD5DC0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591273" y="1936287"/>
                    <a:ext cx="13032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CF75621-DC02-4AD2-87FA-B93DEF0AED67}"/>
                      </a:ext>
                    </a:extLst>
                  </p14:cNvPr>
                  <p14:cNvContentPartPr/>
                  <p14:nvPr/>
                </p14:nvContentPartPr>
                <p14:xfrm>
                  <a:off x="6193113" y="2753127"/>
                  <a:ext cx="75240" cy="795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0CF75621-DC02-4AD2-87FA-B93DEF0AED6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184473" y="2744127"/>
                    <a:ext cx="9288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12A83929-49F2-471C-9820-410B2BFFAE2A}"/>
                      </a:ext>
                    </a:extLst>
                  </p14:cNvPr>
                  <p14:cNvContentPartPr/>
                  <p14:nvPr/>
                </p14:nvContentPartPr>
                <p14:xfrm>
                  <a:off x="6181953" y="2732607"/>
                  <a:ext cx="127440" cy="11772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12A83929-49F2-471C-9820-410B2BFFAE2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172953" y="2723967"/>
                    <a:ext cx="14508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627B630-7E6B-4F2F-A8AB-F2BA6D6D7660}"/>
                      </a:ext>
                    </a:extLst>
                  </p14:cNvPr>
                  <p14:cNvContentPartPr/>
                  <p14:nvPr/>
                </p14:nvContentPartPr>
                <p14:xfrm>
                  <a:off x="5203113" y="3050487"/>
                  <a:ext cx="30240" cy="2664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627B630-7E6B-4F2F-A8AB-F2BA6D6D766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194113" y="3041847"/>
                    <a:ext cx="478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7582DF4-DFDA-42BB-A41A-8E8599BBD10F}"/>
                      </a:ext>
                    </a:extLst>
                  </p14:cNvPr>
                  <p14:cNvContentPartPr/>
                  <p14:nvPr/>
                </p14:nvContentPartPr>
                <p14:xfrm>
                  <a:off x="5413713" y="2649447"/>
                  <a:ext cx="85680" cy="8748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7582DF4-DFDA-42BB-A41A-8E8599BBD10F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404713" y="2640807"/>
                    <a:ext cx="1033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BF0FCEB-15E4-4661-8848-9FABADCB5E91}"/>
                      </a:ext>
                    </a:extLst>
                  </p14:cNvPr>
                  <p14:cNvContentPartPr/>
                  <p14:nvPr/>
                </p14:nvContentPartPr>
                <p14:xfrm>
                  <a:off x="5203113" y="3024567"/>
                  <a:ext cx="46440" cy="525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BF0FCEB-15E4-4661-8848-9FABADCB5E9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194473" y="3015567"/>
                    <a:ext cx="6408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2D41DFB-5EF9-486A-8C5D-B0C9538D8A94}"/>
                      </a:ext>
                    </a:extLst>
                  </p14:cNvPr>
                  <p14:cNvContentPartPr/>
                  <p14:nvPr/>
                </p14:nvContentPartPr>
                <p14:xfrm>
                  <a:off x="4542513" y="2830167"/>
                  <a:ext cx="119160" cy="11448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C2D41DFB-5EF9-486A-8C5D-B0C9538D8A9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4533873" y="2821527"/>
                    <a:ext cx="13680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1B71763-794E-4007-A06C-AFAB91B82F3D}"/>
                      </a:ext>
                    </a:extLst>
                  </p14:cNvPr>
                  <p14:cNvContentPartPr/>
                  <p14:nvPr/>
                </p14:nvContentPartPr>
                <p14:xfrm>
                  <a:off x="5157753" y="2987127"/>
                  <a:ext cx="107640" cy="939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D1B71763-794E-4007-A06C-AFAB91B82F3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148753" y="2978127"/>
                    <a:ext cx="1252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A8166F8-78E5-462A-8933-4A85EBF9A6DF}"/>
                      </a:ext>
                    </a:extLst>
                  </p14:cNvPr>
                  <p14:cNvContentPartPr/>
                  <p14:nvPr/>
                </p14:nvContentPartPr>
                <p14:xfrm>
                  <a:off x="5402913" y="2704167"/>
                  <a:ext cx="55440" cy="597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6A8166F8-78E5-462A-8933-4A85EBF9A6D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393913" y="2695527"/>
                    <a:ext cx="730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178D849-290A-47EB-B2B1-39328F827941}"/>
                      </a:ext>
                    </a:extLst>
                  </p14:cNvPr>
                  <p14:cNvContentPartPr/>
                  <p14:nvPr/>
                </p14:nvContentPartPr>
                <p14:xfrm>
                  <a:off x="5160993" y="3016647"/>
                  <a:ext cx="102600" cy="7992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178D849-290A-47EB-B2B1-39328F82794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151993" y="3008007"/>
                    <a:ext cx="120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CFF0039-9AB5-4DEC-AA21-256AF6E9D31B}"/>
                      </a:ext>
                    </a:extLst>
                  </p14:cNvPr>
                  <p14:cNvContentPartPr/>
                  <p14:nvPr/>
                </p14:nvContentPartPr>
                <p14:xfrm>
                  <a:off x="5411913" y="2675367"/>
                  <a:ext cx="117720" cy="1072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2CFF0039-9AB5-4DEC-AA21-256AF6E9D31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5403273" y="2666727"/>
                    <a:ext cx="13536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DBF0DFA4-82EB-4917-89D6-626C4CE5E1F7}"/>
                      </a:ext>
                    </a:extLst>
                  </p14:cNvPr>
                  <p14:cNvContentPartPr/>
                  <p14:nvPr/>
                </p14:nvContentPartPr>
                <p14:xfrm>
                  <a:off x="4537833" y="2880927"/>
                  <a:ext cx="63720" cy="5868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DBF0DFA4-82EB-4917-89D6-626C4CE5E1F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529193" y="2872287"/>
                    <a:ext cx="813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3E37C86E-775F-4865-A664-0704C30A0902}"/>
                      </a:ext>
                    </a:extLst>
                  </p14:cNvPr>
                  <p14:cNvContentPartPr/>
                  <p14:nvPr/>
                </p14:nvContentPartPr>
                <p14:xfrm>
                  <a:off x="5190873" y="3026727"/>
                  <a:ext cx="45720" cy="3492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3E37C86E-775F-4865-A664-0704C30A090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182233" y="3018087"/>
                    <a:ext cx="633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E3204CA7-7031-45FB-9C02-0C92B2A58D9E}"/>
                      </a:ext>
                    </a:extLst>
                  </p14:cNvPr>
                  <p14:cNvContentPartPr/>
                  <p14:nvPr/>
                </p14:nvContentPartPr>
                <p14:xfrm>
                  <a:off x="5193393" y="3074967"/>
                  <a:ext cx="360" cy="36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E3204CA7-7031-45FB-9C02-0C92B2A58D9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84753" y="306596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200A2A32-94D8-4088-A621-829C9BAFFBFA}"/>
                      </a:ext>
                    </a:extLst>
                  </p14:cNvPr>
                  <p14:cNvContentPartPr/>
                  <p14:nvPr/>
                </p14:nvContentPartPr>
                <p14:xfrm>
                  <a:off x="4250913" y="46647"/>
                  <a:ext cx="2819520" cy="10011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200A2A32-94D8-4088-A621-829C9BAFFBFA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4242273" y="38007"/>
                    <a:ext cx="2837160" cy="10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8F8EAE8-7872-4F4A-8D69-770CC6C66F41}"/>
                      </a:ext>
                    </a:extLst>
                  </p14:cNvPr>
                  <p14:cNvContentPartPr/>
                  <p14:nvPr/>
                </p14:nvContentPartPr>
                <p14:xfrm>
                  <a:off x="7194273" y="139167"/>
                  <a:ext cx="158040" cy="316008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8F8EAE8-7872-4F4A-8D69-770CC6C66F41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185633" y="130527"/>
                    <a:ext cx="175680" cy="3177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658BA7-DEE9-44D4-B8B8-2EF208EADDE7}"/>
                    </a:ext>
                  </a:extLst>
                </p14:cNvPr>
                <p14:cNvContentPartPr/>
                <p14:nvPr/>
              </p14:nvContentPartPr>
              <p14:xfrm>
                <a:off x="8596723" y="1276269"/>
                <a:ext cx="2264760" cy="1164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658BA7-DEE9-44D4-B8B8-2EF208EADD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88083" y="1267269"/>
                  <a:ext cx="2282400" cy="118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FEFD54D-A1EA-4A23-8EC6-D24458BF014F}"/>
                </a:ext>
              </a:extLst>
            </p:cNvPr>
            <p:cNvGrpSpPr/>
            <p:nvPr/>
          </p:nvGrpSpPr>
          <p:grpSpPr>
            <a:xfrm>
              <a:off x="787963" y="1483269"/>
              <a:ext cx="3711960" cy="4157640"/>
              <a:chOff x="1301433" y="822087"/>
              <a:chExt cx="3711960" cy="4157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2406510-D384-413F-8B85-6122252002D0}"/>
                      </a:ext>
                    </a:extLst>
                  </p14:cNvPr>
                  <p14:cNvContentPartPr/>
                  <p14:nvPr/>
                </p14:nvContentPartPr>
                <p14:xfrm>
                  <a:off x="1301433" y="1855287"/>
                  <a:ext cx="366120" cy="3852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2406510-D384-413F-8B85-6122252002D0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292793" y="1846287"/>
                    <a:ext cx="383760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A1F69A3-7311-4A1D-B825-73B2CFDE2DE8}"/>
                      </a:ext>
                    </a:extLst>
                  </p14:cNvPr>
                  <p14:cNvContentPartPr/>
                  <p14:nvPr/>
                </p14:nvContentPartPr>
                <p14:xfrm>
                  <a:off x="1662873" y="1738647"/>
                  <a:ext cx="408960" cy="14364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A1F69A3-7311-4A1D-B825-73B2CFDE2DE8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654233" y="1729647"/>
                    <a:ext cx="4266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D72995B-021E-4AE9-94A5-27F45317648B}"/>
                      </a:ext>
                    </a:extLst>
                  </p14:cNvPr>
                  <p14:cNvContentPartPr/>
                  <p14:nvPr/>
                </p14:nvContentPartPr>
                <p14:xfrm>
                  <a:off x="1786353" y="1823607"/>
                  <a:ext cx="41400" cy="22284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D72995B-021E-4AE9-94A5-27F45317648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777353" y="1814967"/>
                    <a:ext cx="5904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BB8902F-F7E2-475C-B621-79AB9F2EB34D}"/>
                      </a:ext>
                    </a:extLst>
                  </p14:cNvPr>
                  <p14:cNvContentPartPr/>
                  <p14:nvPr/>
                </p14:nvContentPartPr>
                <p14:xfrm>
                  <a:off x="1836753" y="1824687"/>
                  <a:ext cx="82080" cy="25344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BB8902F-F7E2-475C-B621-79AB9F2EB34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828113" y="1816047"/>
                    <a:ext cx="997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6D505525-60BD-42B8-A495-762AC73FEBCE}"/>
                      </a:ext>
                    </a:extLst>
                  </p14:cNvPr>
                  <p14:cNvContentPartPr/>
                  <p14:nvPr/>
                </p14:nvContentPartPr>
                <p14:xfrm>
                  <a:off x="2093073" y="1692567"/>
                  <a:ext cx="91080" cy="29628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D505525-60BD-42B8-A495-762AC73FEBC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084433" y="1683927"/>
                    <a:ext cx="10872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EC9E858-F950-4443-9884-7B81019A4BB2}"/>
                      </a:ext>
                    </a:extLst>
                  </p14:cNvPr>
                  <p14:cNvContentPartPr/>
                  <p14:nvPr/>
                </p14:nvContentPartPr>
                <p14:xfrm>
                  <a:off x="2171553" y="1747647"/>
                  <a:ext cx="141480" cy="1904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EC9E858-F950-4443-9884-7B81019A4BB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62553" y="1739007"/>
                    <a:ext cx="15912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13F6D5E-43E6-4FDC-BE83-426284A7D010}"/>
                      </a:ext>
                    </a:extLst>
                  </p14:cNvPr>
                  <p14:cNvContentPartPr/>
                  <p14:nvPr/>
                </p14:nvContentPartPr>
                <p14:xfrm>
                  <a:off x="2312313" y="1667367"/>
                  <a:ext cx="152640" cy="26928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13F6D5E-43E6-4FDC-BE83-426284A7D01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303313" y="1658367"/>
                    <a:ext cx="17028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6269172-A71D-4EBA-B7A1-515A85362773}"/>
                      </a:ext>
                    </a:extLst>
                  </p14:cNvPr>
                  <p14:cNvContentPartPr/>
                  <p14:nvPr/>
                </p14:nvContentPartPr>
                <p14:xfrm>
                  <a:off x="2784273" y="4334967"/>
                  <a:ext cx="2229120" cy="2739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6269172-A71D-4EBA-B7A1-515A85362773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775633" y="4326327"/>
                    <a:ext cx="2246760" cy="29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082E101-E22E-4898-B8DC-C89B9715AE25}"/>
                      </a:ext>
                    </a:extLst>
                  </p14:cNvPr>
                  <p14:cNvContentPartPr/>
                  <p14:nvPr/>
                </p14:nvContentPartPr>
                <p14:xfrm>
                  <a:off x="2289993" y="4380327"/>
                  <a:ext cx="194040" cy="4788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082E101-E22E-4898-B8DC-C89B9715AE25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280993" y="4371327"/>
                    <a:ext cx="21168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A0EBC78-55AD-4058-848E-C525784C409B}"/>
                      </a:ext>
                    </a:extLst>
                  </p14:cNvPr>
                  <p14:cNvContentPartPr/>
                  <p14:nvPr/>
                </p14:nvContentPartPr>
                <p14:xfrm>
                  <a:off x="2364513" y="4466727"/>
                  <a:ext cx="15120" cy="1785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A0EBC78-55AD-4058-848E-C525784C409B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355513" y="4458087"/>
                    <a:ext cx="327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B97034A-F99A-4010-B702-442D86DCD5EE}"/>
                      </a:ext>
                    </a:extLst>
                  </p14:cNvPr>
                  <p14:cNvContentPartPr/>
                  <p14:nvPr/>
                </p14:nvContentPartPr>
                <p14:xfrm>
                  <a:off x="2499873" y="4612887"/>
                  <a:ext cx="102240" cy="7308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B97034A-F99A-4010-B702-442D86DCD5EE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491233" y="4604247"/>
                    <a:ext cx="11988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CF7A93F-2F21-472D-88B5-AB8E4421C6C8}"/>
                      </a:ext>
                    </a:extLst>
                  </p14:cNvPr>
                  <p14:cNvContentPartPr/>
                  <p14:nvPr/>
                </p14:nvContentPartPr>
                <p14:xfrm>
                  <a:off x="3974073" y="4689927"/>
                  <a:ext cx="230040" cy="6948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CF7A93F-2F21-472D-88B5-AB8E4421C6C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965433" y="4681287"/>
                    <a:ext cx="24768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8E4F2F2-8773-485D-87F0-62EA4D0C9CF3}"/>
                      </a:ext>
                    </a:extLst>
                  </p14:cNvPr>
                  <p14:cNvContentPartPr/>
                  <p14:nvPr/>
                </p14:nvContentPartPr>
                <p14:xfrm>
                  <a:off x="4120953" y="4738887"/>
                  <a:ext cx="19440" cy="2199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8E4F2F2-8773-485D-87F0-62EA4D0C9CF3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4112313" y="4729887"/>
                    <a:ext cx="3708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C6F55DB3-60F3-4E96-AE2B-28FBFC2BF8F4}"/>
                      </a:ext>
                    </a:extLst>
                  </p14:cNvPr>
                  <p14:cNvContentPartPr/>
                  <p14:nvPr/>
                </p14:nvContentPartPr>
                <p14:xfrm>
                  <a:off x="4259553" y="4883607"/>
                  <a:ext cx="5040" cy="9612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C6F55DB3-60F3-4E96-AE2B-28FBFC2BF8F4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4250913" y="4874967"/>
                    <a:ext cx="226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BC9AA85-06AB-4ECB-B40F-8ABD45E802C8}"/>
                      </a:ext>
                    </a:extLst>
                  </p14:cNvPr>
                  <p14:cNvContentPartPr/>
                  <p14:nvPr/>
                </p14:nvContentPartPr>
                <p14:xfrm>
                  <a:off x="4331193" y="4419927"/>
                  <a:ext cx="144360" cy="11088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BC9AA85-06AB-4ECB-B40F-8ABD45E802C8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4322553" y="4410927"/>
                    <a:ext cx="16200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C54A35E-CE9F-44CB-B6DB-FC9C70C9E376}"/>
                      </a:ext>
                    </a:extLst>
                  </p14:cNvPr>
                  <p14:cNvContentPartPr/>
                  <p14:nvPr/>
                </p14:nvContentPartPr>
                <p14:xfrm>
                  <a:off x="2618313" y="822087"/>
                  <a:ext cx="145440" cy="350604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C54A35E-CE9F-44CB-B6DB-FC9C70C9E376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609313" y="813087"/>
                    <a:ext cx="163080" cy="352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414DE3F2-A194-480E-B6DF-BA6DAC87A980}"/>
                      </a:ext>
                    </a:extLst>
                  </p14:cNvPr>
                  <p14:cNvContentPartPr/>
                  <p14:nvPr/>
                </p14:nvContentPartPr>
                <p14:xfrm>
                  <a:off x="2524353" y="844767"/>
                  <a:ext cx="293040" cy="2480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414DE3F2-A194-480E-B6DF-BA6DAC87A980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515353" y="836127"/>
                    <a:ext cx="310680" cy="26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142894-0121-4111-A999-34B7939B51EB}"/>
                </a:ext>
              </a:extLst>
            </p:cNvPr>
            <p:cNvGrpSpPr/>
            <p:nvPr/>
          </p:nvGrpSpPr>
          <p:grpSpPr>
            <a:xfrm>
              <a:off x="8479723" y="2723109"/>
              <a:ext cx="2941200" cy="209160"/>
              <a:chOff x="8993193" y="2061927"/>
              <a:chExt cx="2941200" cy="20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85F4CAC8-1033-4AB7-9BA5-C7E6C62F7F59}"/>
                      </a:ext>
                    </a:extLst>
                  </p14:cNvPr>
                  <p14:cNvContentPartPr/>
                  <p14:nvPr/>
                </p14:nvContentPartPr>
                <p14:xfrm>
                  <a:off x="8993193" y="2098287"/>
                  <a:ext cx="2717280" cy="1357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85F4CAC8-1033-4AB7-9BA5-C7E6C62F7F5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8984193" y="2089287"/>
                    <a:ext cx="27349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09DFA5C-B476-4ECF-8EE1-6852A48DF96D}"/>
                      </a:ext>
                    </a:extLst>
                  </p14:cNvPr>
                  <p14:cNvContentPartPr/>
                  <p14:nvPr/>
                </p14:nvContentPartPr>
                <p14:xfrm>
                  <a:off x="11814153" y="2061927"/>
                  <a:ext cx="120240" cy="2091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09DFA5C-B476-4ECF-8EE1-6852A48DF96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1805153" y="2052927"/>
                    <a:ext cx="137880" cy="22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016C9C2-7B95-4E80-BBBB-EE4916A13519}"/>
                </a:ext>
              </a:extLst>
            </p:cNvPr>
            <p:cNvGrpSpPr/>
            <p:nvPr/>
          </p:nvGrpSpPr>
          <p:grpSpPr>
            <a:xfrm>
              <a:off x="8311603" y="915909"/>
              <a:ext cx="299160" cy="1956240"/>
              <a:chOff x="8825073" y="254727"/>
              <a:chExt cx="299160" cy="1956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3CBA185-76A9-40A6-A6ED-263DA6B51EBF}"/>
                      </a:ext>
                    </a:extLst>
                  </p14:cNvPr>
                  <p14:cNvContentPartPr/>
                  <p14:nvPr/>
                </p14:nvContentPartPr>
                <p14:xfrm>
                  <a:off x="8946033" y="254727"/>
                  <a:ext cx="49320" cy="195624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3CBA185-76A9-40A6-A6ED-263DA6B51EB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937393" y="246087"/>
                    <a:ext cx="66960" cy="19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4D9EE24-AF66-4544-9CCE-ADE1D6F5978B}"/>
                      </a:ext>
                    </a:extLst>
                  </p14:cNvPr>
                  <p14:cNvContentPartPr/>
                  <p14:nvPr/>
                </p14:nvContentPartPr>
                <p14:xfrm>
                  <a:off x="8825073" y="324927"/>
                  <a:ext cx="299160" cy="15372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4D9EE24-AF66-4544-9CCE-ADE1D6F5978B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816073" y="316287"/>
                    <a:ext cx="316800" cy="17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DF85298-30D4-42AC-952A-759D168C4059}"/>
                </a:ext>
              </a:extLst>
            </p:cNvPr>
            <p:cNvGrpSpPr/>
            <p:nvPr/>
          </p:nvGrpSpPr>
          <p:grpSpPr>
            <a:xfrm>
              <a:off x="10362163" y="1176549"/>
              <a:ext cx="405720" cy="269280"/>
              <a:chOff x="10875633" y="515367"/>
              <a:chExt cx="405720" cy="26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5B6CF538-5AEE-4176-979C-2918A85917C6}"/>
                      </a:ext>
                    </a:extLst>
                  </p14:cNvPr>
                  <p14:cNvContentPartPr/>
                  <p14:nvPr/>
                </p14:nvContentPartPr>
                <p14:xfrm>
                  <a:off x="10875633" y="515367"/>
                  <a:ext cx="318960" cy="453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5B6CF538-5AEE-4176-979C-2918A85917C6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0866633" y="506367"/>
                    <a:ext cx="3366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80E619D-D69D-4B12-A84F-F004D80D518C}"/>
                      </a:ext>
                    </a:extLst>
                  </p14:cNvPr>
                  <p14:cNvContentPartPr/>
                  <p14:nvPr/>
                </p14:nvContentPartPr>
                <p14:xfrm>
                  <a:off x="11046273" y="572967"/>
                  <a:ext cx="36000" cy="11052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080E619D-D69D-4B12-A84F-F004D80D518C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11037273" y="564327"/>
                    <a:ext cx="5364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1470199D-C549-4408-A869-3B077EAAD877}"/>
                      </a:ext>
                    </a:extLst>
                  </p14:cNvPr>
                  <p14:cNvContentPartPr/>
                  <p14:nvPr/>
                </p14:nvContentPartPr>
                <p14:xfrm>
                  <a:off x="11178033" y="698967"/>
                  <a:ext cx="103320" cy="856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1470199D-C549-4408-A869-3B077EAAD877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1169393" y="690327"/>
                    <a:ext cx="120960" cy="103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C4632BA-E2EB-4528-8C35-ED6DA87DDE04}"/>
                </a:ext>
              </a:extLst>
            </p:cNvPr>
            <p:cNvGrpSpPr/>
            <p:nvPr/>
          </p:nvGrpSpPr>
          <p:grpSpPr>
            <a:xfrm>
              <a:off x="7601323" y="1858029"/>
              <a:ext cx="583920" cy="413280"/>
              <a:chOff x="8114793" y="1196847"/>
              <a:chExt cx="583920" cy="413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9CAAC1C3-BBC6-45E7-A0CE-3BCE146E643C}"/>
                      </a:ext>
                    </a:extLst>
                  </p14:cNvPr>
                  <p14:cNvContentPartPr/>
                  <p14:nvPr/>
                </p14:nvContentPartPr>
                <p14:xfrm>
                  <a:off x="8114793" y="1196847"/>
                  <a:ext cx="369000" cy="41328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9CAAC1C3-BBC6-45E7-A0CE-3BCE146E643C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106153" y="1187847"/>
                    <a:ext cx="386640" cy="43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A7BDC50B-1DC0-4220-82BD-76372877534C}"/>
                      </a:ext>
                    </a:extLst>
                  </p14:cNvPr>
                  <p14:cNvContentPartPr/>
                  <p14:nvPr/>
                </p14:nvContentPartPr>
                <p14:xfrm>
                  <a:off x="8459313" y="1239327"/>
                  <a:ext cx="221760" cy="4608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A7BDC50B-1DC0-4220-82BD-76372877534C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450673" y="1230687"/>
                    <a:ext cx="2394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465E11DA-D980-4E24-AB44-996FFE6A803A}"/>
                      </a:ext>
                    </a:extLst>
                  </p14:cNvPr>
                  <p14:cNvContentPartPr/>
                  <p14:nvPr/>
                </p14:nvContentPartPr>
                <p14:xfrm>
                  <a:off x="8542473" y="1274967"/>
                  <a:ext cx="52920" cy="22788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465E11DA-D980-4E24-AB44-996FFE6A803A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533473" y="1266327"/>
                    <a:ext cx="7056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F1795490-9174-4E37-BADC-52637FEF3A48}"/>
                      </a:ext>
                    </a:extLst>
                  </p14:cNvPr>
                  <p14:cNvContentPartPr/>
                  <p14:nvPr/>
                </p14:nvContentPartPr>
                <p14:xfrm>
                  <a:off x="8644713" y="1276407"/>
                  <a:ext cx="54000" cy="24624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F1795490-9174-4E37-BADC-52637FEF3A48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635713" y="1267407"/>
                    <a:ext cx="71640" cy="263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ED84F5-06BD-4A45-927A-4340EB54642B}"/>
                    </a:ext>
                  </a:extLst>
                </p14:cNvPr>
                <p14:cNvContentPartPr/>
                <p14:nvPr/>
              </p14:nvContentPartPr>
              <p14:xfrm>
                <a:off x="8398363" y="3470109"/>
                <a:ext cx="268560" cy="234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ED84F5-06BD-4A45-927A-4340EB5464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89363" y="3461469"/>
                  <a:ext cx="286200" cy="25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C741979-0749-4BDA-9989-1A2098E8E78B}"/>
                </a:ext>
              </a:extLst>
            </p:cNvPr>
            <p:cNvGrpSpPr/>
            <p:nvPr/>
          </p:nvGrpSpPr>
          <p:grpSpPr>
            <a:xfrm>
              <a:off x="8495923" y="3574149"/>
              <a:ext cx="2783160" cy="2159640"/>
              <a:chOff x="9009393" y="2912967"/>
              <a:chExt cx="2783160" cy="215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22A0C04A-B64B-4C0A-9E48-2D21DEE3862C}"/>
                      </a:ext>
                    </a:extLst>
                  </p14:cNvPr>
                  <p14:cNvContentPartPr/>
                  <p14:nvPr/>
                </p14:nvContentPartPr>
                <p14:xfrm>
                  <a:off x="9009393" y="2912967"/>
                  <a:ext cx="70200" cy="207396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22A0C04A-B64B-4C0A-9E48-2D21DEE3862C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000753" y="2904327"/>
                    <a:ext cx="87840" cy="209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79A1CAAB-6F2F-43DF-8507-BCC11AD947C3}"/>
                      </a:ext>
                    </a:extLst>
                  </p14:cNvPr>
                  <p14:cNvContentPartPr/>
                  <p14:nvPr/>
                </p14:nvContentPartPr>
                <p14:xfrm>
                  <a:off x="9009393" y="4902327"/>
                  <a:ext cx="2421000" cy="11628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79A1CAAB-6F2F-43DF-8507-BCC11AD947C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000393" y="4893687"/>
                    <a:ext cx="243864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DA19C363-9460-4BF7-B6B3-20C37A4A697A}"/>
                      </a:ext>
                    </a:extLst>
                  </p14:cNvPr>
                  <p14:cNvContentPartPr/>
                  <p14:nvPr/>
                </p14:nvContentPartPr>
                <p14:xfrm>
                  <a:off x="11653233" y="4788207"/>
                  <a:ext cx="139320" cy="28440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A19C363-9460-4BF7-B6B3-20C37A4A697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1644233" y="4779207"/>
                    <a:ext cx="156960" cy="30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5E225FF-3434-438E-A4F9-D26F35181F03}"/>
                </a:ext>
              </a:extLst>
            </p:cNvPr>
            <p:cNvGrpSpPr/>
            <p:nvPr/>
          </p:nvGrpSpPr>
          <p:grpSpPr>
            <a:xfrm>
              <a:off x="7503043" y="4321869"/>
              <a:ext cx="540360" cy="435600"/>
              <a:chOff x="8016513" y="3660687"/>
              <a:chExt cx="540360" cy="435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89C6B09-69D9-4D9A-BFD4-953DC8D8031B}"/>
                      </a:ext>
                    </a:extLst>
                  </p14:cNvPr>
                  <p14:cNvContentPartPr/>
                  <p14:nvPr/>
                </p14:nvContentPartPr>
                <p14:xfrm>
                  <a:off x="8016513" y="3660687"/>
                  <a:ext cx="260280" cy="43560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89C6B09-69D9-4D9A-BFD4-953DC8D8031B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8007873" y="3652047"/>
                    <a:ext cx="277920" cy="45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26D24ADD-5527-4762-9BD5-92933ADC69AD}"/>
                      </a:ext>
                    </a:extLst>
                  </p14:cNvPr>
                  <p14:cNvContentPartPr/>
                  <p14:nvPr/>
                </p14:nvContentPartPr>
                <p14:xfrm>
                  <a:off x="8348793" y="3692727"/>
                  <a:ext cx="200160" cy="6408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26D24ADD-5527-4762-9BD5-92933ADC69AD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8339793" y="3683727"/>
                    <a:ext cx="2178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40FEB8FE-6A3C-4D5A-BE43-606A6A0DAFAD}"/>
                      </a:ext>
                    </a:extLst>
                  </p14:cNvPr>
                  <p14:cNvContentPartPr/>
                  <p14:nvPr/>
                </p14:nvContentPartPr>
                <p14:xfrm>
                  <a:off x="8408913" y="3743127"/>
                  <a:ext cx="52200" cy="2019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40FEB8FE-6A3C-4D5A-BE43-606A6A0DAFAD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8399913" y="3734487"/>
                    <a:ext cx="6984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5BD0DA7C-6AD3-4E44-B9D6-ADEC585546E5}"/>
                      </a:ext>
                    </a:extLst>
                  </p14:cNvPr>
                  <p14:cNvContentPartPr/>
                  <p14:nvPr/>
                </p14:nvContentPartPr>
                <p14:xfrm>
                  <a:off x="8457513" y="3746367"/>
                  <a:ext cx="99360" cy="22536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5BD0DA7C-6AD3-4E44-B9D6-ADEC585546E5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8448873" y="3737727"/>
                    <a:ext cx="117000" cy="24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7C89C0D-4CCD-4AC5-8B54-243B09358771}"/>
                </a:ext>
              </a:extLst>
            </p:cNvPr>
            <p:cNvGrpSpPr/>
            <p:nvPr/>
          </p:nvGrpSpPr>
          <p:grpSpPr>
            <a:xfrm>
              <a:off x="8776003" y="3895629"/>
              <a:ext cx="2186280" cy="1407960"/>
              <a:chOff x="9289473" y="3234447"/>
              <a:chExt cx="2186280" cy="1407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7ED35F50-1757-4C3E-9386-F27D5271957C}"/>
                      </a:ext>
                    </a:extLst>
                  </p14:cNvPr>
                  <p14:cNvContentPartPr/>
                  <p14:nvPr/>
                </p14:nvContentPartPr>
                <p14:xfrm>
                  <a:off x="9289473" y="3560247"/>
                  <a:ext cx="2073960" cy="108216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7ED35F50-1757-4C3E-9386-F27D5271957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280833" y="3551247"/>
                    <a:ext cx="2091600" cy="10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D8BC6205-C104-443A-8225-8465620BC402}"/>
                      </a:ext>
                    </a:extLst>
                  </p14:cNvPr>
                  <p14:cNvContentPartPr/>
                  <p14:nvPr/>
                </p14:nvContentPartPr>
                <p14:xfrm>
                  <a:off x="11180913" y="3234447"/>
                  <a:ext cx="194040" cy="1332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D8BC6205-C104-443A-8225-8465620BC402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1172273" y="3225447"/>
                    <a:ext cx="21168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44423B39-72DA-420E-BA30-826B0EC9687D}"/>
                      </a:ext>
                    </a:extLst>
                  </p14:cNvPr>
                  <p14:cNvContentPartPr/>
                  <p14:nvPr/>
                </p14:nvContentPartPr>
                <p14:xfrm>
                  <a:off x="11304753" y="3256047"/>
                  <a:ext cx="33120" cy="16200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44423B39-72DA-420E-BA30-826B0EC9687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1296113" y="3247047"/>
                    <a:ext cx="507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09CB78E7-07D9-4119-A115-AA1999C54D0B}"/>
                      </a:ext>
                    </a:extLst>
                  </p14:cNvPr>
                  <p14:cNvContentPartPr/>
                  <p14:nvPr/>
                </p14:nvContentPartPr>
                <p14:xfrm>
                  <a:off x="11454513" y="3419487"/>
                  <a:ext cx="21240" cy="12024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09CB78E7-07D9-4119-A115-AA1999C54D0B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1445873" y="3410847"/>
                    <a:ext cx="3888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07C7B68-5D92-49C8-BA87-43D64A46F079}"/>
                </a:ext>
              </a:extLst>
            </p:cNvPr>
            <p:cNvGrpSpPr/>
            <p:nvPr/>
          </p:nvGrpSpPr>
          <p:grpSpPr>
            <a:xfrm>
              <a:off x="9602563" y="2911389"/>
              <a:ext cx="1431360" cy="576000"/>
              <a:chOff x="10116033" y="2250207"/>
              <a:chExt cx="1431360" cy="57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461A0C05-62F0-4654-BBE7-A27CAE4DB882}"/>
                      </a:ext>
                    </a:extLst>
                  </p14:cNvPr>
                  <p14:cNvContentPartPr/>
                  <p14:nvPr/>
                </p14:nvContentPartPr>
                <p14:xfrm>
                  <a:off x="10116033" y="2250207"/>
                  <a:ext cx="107640" cy="5760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461A0C05-62F0-4654-BBE7-A27CAE4DB882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10107393" y="2241207"/>
                    <a:ext cx="125280" cy="59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C428BF9F-D262-418C-9095-CC47B4F1E1C5}"/>
                      </a:ext>
                    </a:extLst>
                  </p14:cNvPr>
                  <p14:cNvContentPartPr/>
                  <p14:nvPr/>
                </p14:nvContentPartPr>
                <p14:xfrm>
                  <a:off x="10304673" y="2553687"/>
                  <a:ext cx="87120" cy="12888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C428BF9F-D262-418C-9095-CC47B4F1E1C5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10296033" y="2545047"/>
                    <a:ext cx="10476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2C2E559F-6386-4EAC-A006-74540E244A30}"/>
                      </a:ext>
                    </a:extLst>
                  </p14:cNvPr>
                  <p14:cNvContentPartPr/>
                  <p14:nvPr/>
                </p14:nvContentPartPr>
                <p14:xfrm>
                  <a:off x="10410873" y="2585727"/>
                  <a:ext cx="91800" cy="90000"/>
                </p14:xfrm>
              </p:contentPart>
            </mc:Choice>
            <mc:Fallback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2C2E559F-6386-4EAC-A006-74540E244A30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10402233" y="2577087"/>
                    <a:ext cx="1094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7AC04B10-EB2A-4431-943B-F5B6C2DC33EA}"/>
                      </a:ext>
                    </a:extLst>
                  </p14:cNvPr>
                  <p14:cNvContentPartPr/>
                  <p14:nvPr/>
                </p14:nvContentPartPr>
                <p14:xfrm>
                  <a:off x="10392873" y="2575647"/>
                  <a:ext cx="75600" cy="14940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7AC04B10-EB2A-4431-943B-F5B6C2DC33EA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10383873" y="2566647"/>
                    <a:ext cx="9324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7784B144-06DE-446E-B648-63E0FD9003D4}"/>
                      </a:ext>
                    </a:extLst>
                  </p14:cNvPr>
                  <p14:cNvContentPartPr/>
                  <p14:nvPr/>
                </p14:nvContentPartPr>
                <p14:xfrm>
                  <a:off x="10504833" y="2532447"/>
                  <a:ext cx="131400" cy="16272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7784B144-06DE-446E-B648-63E0FD9003D4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10496193" y="2523447"/>
                    <a:ext cx="14904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47F67D6B-A44B-49F8-99F1-77787F486E48}"/>
                      </a:ext>
                    </a:extLst>
                  </p14:cNvPr>
                  <p14:cNvContentPartPr/>
                  <p14:nvPr/>
                </p14:nvContentPartPr>
                <p14:xfrm>
                  <a:off x="10643793" y="2608047"/>
                  <a:ext cx="177120" cy="9612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47F67D6B-A44B-49F8-99F1-77787F486E4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10634793" y="2599407"/>
                    <a:ext cx="19476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CBD87561-BECD-43D1-B80C-B8F66FCC16C7}"/>
                      </a:ext>
                    </a:extLst>
                  </p14:cNvPr>
                  <p14:cNvContentPartPr/>
                  <p14:nvPr/>
                </p14:nvContentPartPr>
                <p14:xfrm>
                  <a:off x="10837473" y="2624247"/>
                  <a:ext cx="71640" cy="15048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CBD87561-BECD-43D1-B80C-B8F66FCC16C7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0828473" y="2615607"/>
                    <a:ext cx="8928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87F8D8CC-0EDD-4ECE-9C32-68A236BECD7D}"/>
                      </a:ext>
                    </a:extLst>
                  </p14:cNvPr>
                  <p14:cNvContentPartPr/>
                  <p14:nvPr/>
                </p14:nvContentPartPr>
                <p14:xfrm>
                  <a:off x="10731633" y="2635047"/>
                  <a:ext cx="66960" cy="55080"/>
                </p14:xfrm>
              </p:contentPart>
            </mc:Choice>
            <mc:Fallback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87F8D8CC-0EDD-4ECE-9C32-68A236BECD7D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0722633" y="2626047"/>
                    <a:ext cx="846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FAB264C8-7282-4C38-AB8D-BD81EC35E787}"/>
                      </a:ext>
                    </a:extLst>
                  </p14:cNvPr>
                  <p14:cNvContentPartPr/>
                  <p14:nvPr/>
                </p14:nvContentPartPr>
                <p14:xfrm>
                  <a:off x="10928913" y="2621727"/>
                  <a:ext cx="102600" cy="10440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FAB264C8-7282-4C38-AB8D-BD81EC35E787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0919913" y="2613087"/>
                    <a:ext cx="12024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7B9EA46F-9121-4A07-B534-71262211A4FB}"/>
                      </a:ext>
                    </a:extLst>
                  </p14:cNvPr>
                  <p14:cNvContentPartPr/>
                  <p14:nvPr/>
                </p14:nvContentPartPr>
                <p14:xfrm>
                  <a:off x="11039073" y="2496447"/>
                  <a:ext cx="31320" cy="191520"/>
                </p14:xfrm>
              </p:contentPart>
            </mc:Choice>
            <mc:Fallback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7B9EA46F-9121-4A07-B534-71262211A4FB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1030433" y="2487447"/>
                    <a:ext cx="4896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439469BE-CEFD-42BA-9D5F-CF3D4B566819}"/>
                      </a:ext>
                    </a:extLst>
                  </p14:cNvPr>
                  <p14:cNvContentPartPr/>
                  <p14:nvPr/>
                </p14:nvContentPartPr>
                <p14:xfrm>
                  <a:off x="11093073" y="2546847"/>
                  <a:ext cx="218880" cy="15444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439469BE-CEFD-42BA-9D5F-CF3D4B566819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1084073" y="2537847"/>
                    <a:ext cx="23652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E31F2B3B-48EF-4019-B5C1-9EBEBC09B7C3}"/>
                      </a:ext>
                    </a:extLst>
                  </p14:cNvPr>
                  <p14:cNvContentPartPr/>
                  <p14:nvPr/>
                </p14:nvContentPartPr>
                <p14:xfrm>
                  <a:off x="11169033" y="2587527"/>
                  <a:ext cx="132480" cy="2016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E31F2B3B-48EF-4019-B5C1-9EBEBC09B7C3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1160393" y="2578887"/>
                    <a:ext cx="15012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7D37BC97-C452-4BA7-BB04-EA130A556C29}"/>
                      </a:ext>
                    </a:extLst>
                  </p14:cNvPr>
                  <p14:cNvContentPartPr/>
                  <p14:nvPr/>
                </p14:nvContentPartPr>
                <p14:xfrm>
                  <a:off x="11317353" y="2559087"/>
                  <a:ext cx="230040" cy="131040"/>
                </p14:xfrm>
              </p:contentPart>
            </mc:Choice>
            <mc:Fallback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7D37BC97-C452-4BA7-BB04-EA130A556C2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1308713" y="2550087"/>
                    <a:ext cx="247680" cy="148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80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Mahynski, Nathan (Fed)</dc:creator>
  <cp:lastModifiedBy>Mahynski, Nathan (Fed)</cp:lastModifiedBy>
  <cp:revision>3</cp:revision>
  <dcterms:created xsi:type="dcterms:W3CDTF">2021-12-20T20:06:10Z</dcterms:created>
  <dcterms:modified xsi:type="dcterms:W3CDTF">2021-12-27T03:49:26Z</dcterms:modified>
</cp:coreProperties>
</file>