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DA5D-C996-4945-8BE1-BD277C587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0AB0-4BC8-4302-B3E8-DA3B3495A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68B9-014E-4CF3-BEB8-660F20F9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E5C51-3694-483F-8D30-4D7A9A5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DB4D-148E-44AC-875F-8467ADE1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72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C623-3769-4C3E-AB87-F24C81AF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7476C-F87E-4C01-90BF-67155C3B9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F02B-83BB-466B-8595-FA713D0D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A889-4D35-4399-A14C-ED132C63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45F37-8851-44BE-8568-107EA07C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54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9DE03-88A0-4303-B4DC-A11C0DE21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12D05-AE6A-4D93-BB77-61EDB98F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27E2-2C5D-4857-9959-8395DE87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626F-9DEE-4846-A79A-278B1257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00BB-A111-495C-9BC4-70FB4A9F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3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9FFE-7B16-4808-99CA-99F5AA51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7F1E-7AD8-4A47-B251-558E6C1E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26E9-5273-4A62-B5E9-322CA1CB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6B0B-F575-4CE1-B286-DDAD4E2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69D6-D98C-409C-9924-55328BE5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69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654B-76CD-4D1A-AAC6-BD5AD5CA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2D475-4B3A-4B3A-BB82-BF05003A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C8C7-DC8A-47D3-ACEC-BCA53604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CA59-A335-4062-839D-7CB53D22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C90A-C934-4F21-86D6-FDB374F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09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BB89-6CFE-45BC-82B8-883E4C1F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7926-3F43-4624-A1C8-1F220F7A1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9DCD9-7988-4ACD-B7F4-93BDAD66A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BC7B0-CAE2-400F-879F-4B45B2CF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8E782-AA8A-4BDA-8554-8C7A45C5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23F2-65EC-4FA1-8CD1-1C74D033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61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1261-B80C-4269-8526-ED274CD9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2911-D3FD-45FD-B60A-B8C28BF0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ECF0F-172C-484D-8243-BEFEF640A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CAEF6-AFE4-4312-82A9-904E8C237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BBD12-8836-4629-B606-0C0AB2D5E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AC1D0-7669-48DD-810F-86E58A1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219A5-4AAD-48B1-ACE3-8C1DEED7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92FFE-8D35-4329-BB04-E634621F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82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9812-5160-4BED-921D-3E156208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A6689-DED1-4AD8-8678-DFFC5966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D70E5-DD0A-4C85-8E65-6819350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A7C8-6621-4966-A575-3B56CCC4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56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B5C0B-E2A9-4B6E-BBCF-5370F1CE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CC537-6545-4EF9-A5D2-158BEC22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9C9B4-7926-4FEF-8AB2-01A446F2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64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8543-53F9-4605-93BB-2B9BA7FF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2BBC-888E-42AC-9FE1-CBCD1846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1D281-3F4B-488F-BD3A-BB6A03643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042F1-6CB9-46BD-955E-44A68A79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8F61-EA74-41E2-920C-0D5EF2C6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011B5-ABEE-4A43-9D82-1C2B443E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8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92E9-E46A-4A95-9FF3-2391990E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D3240-405C-49D9-A21B-50FBA365D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909F-B48B-4C79-8159-52025024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B0201-76FB-4172-AFC3-640FAAD8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06B07-2406-4E35-8D81-9717315F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793DE-96EF-4BD7-823C-4AD44D86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6F3AF-3D7F-4BF3-A744-F4341C13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DC1EF-543D-4886-A269-FD134B1CC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0553-7948-42F2-A48B-F0E83EB7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D2E2-D8BC-4A8A-BCBF-33DF9692B027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6B00-3305-4BD3-9A29-E06B8284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9BB6-EC42-4B02-9E4C-C98FB38BB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D246-6BE2-4FED-A037-4EEA9C64B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3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11D6-2D63-4D14-A1EE-C3371ABC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Impedance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AAF1-8063-41C8-8FB6-24C640A8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PSSE and PSCAD</a:t>
            </a:r>
          </a:p>
          <a:p>
            <a:r>
              <a:rPr lang="en-AU" dirty="0"/>
              <a:t>Nathan Park </a:t>
            </a:r>
          </a:p>
          <a:p>
            <a:r>
              <a:rPr lang="en-AU" dirty="0"/>
              <a:t>12/11/2020</a:t>
            </a:r>
          </a:p>
        </p:txBody>
      </p:sp>
    </p:spTree>
    <p:extLst>
      <p:ext uri="{BB962C8B-B14F-4D97-AF65-F5344CB8AC3E}">
        <p14:creationId xmlns:p14="http://schemas.microsoft.com/office/powerpoint/2010/main" val="3663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D59F-2AF8-4669-B46A-DFEB7AE8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A9EEF-C6E4-4D0C-9E5E-08B336280EC7}"/>
              </a:ext>
            </a:extLst>
          </p:cNvPr>
          <p:cNvSpPr txBox="1"/>
          <p:nvPr/>
        </p:nvSpPr>
        <p:spPr>
          <a:xfrm>
            <a:off x="838200" y="1510018"/>
            <a:ext cx="8304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PSSE and PSCAD use different styles to assign impedances in cable and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Matching impedance has been studied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Based on given PSCAD </a:t>
            </a:r>
            <a:r>
              <a:rPr lang="en-AU" dirty="0" err="1"/>
              <a:t>loadflow</a:t>
            </a:r>
            <a:r>
              <a:rPr lang="en-AU" dirty="0"/>
              <a:t> model, how to assign impedance will be articulated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PSSE normally follows system MVA that is 100MVA. It can be checked in raw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Impedance interpreting and converting is very important to match </a:t>
            </a:r>
            <a:r>
              <a:rPr lang="en-AU" dirty="0" err="1"/>
              <a:t>loadflow</a:t>
            </a:r>
            <a:r>
              <a:rPr lang="en-AU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PSCAD base on 123.42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PSSE base on (system base 100MVA but Tx based on winding MVA) </a:t>
            </a:r>
          </a:p>
        </p:txBody>
      </p:sp>
    </p:spTree>
    <p:extLst>
      <p:ext uri="{BB962C8B-B14F-4D97-AF65-F5344CB8AC3E}">
        <p14:creationId xmlns:p14="http://schemas.microsoft.com/office/powerpoint/2010/main" val="287666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4FA-091F-477C-8EE4-33338498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PSCAD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9BBC6-8D6F-4585-A5E9-1CB7DBA5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6122"/>
            <a:ext cx="3076575" cy="167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9BF186-EEC1-478C-BE40-7BF2A960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69" y="4366278"/>
            <a:ext cx="3276118" cy="2238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509C7-13CC-4535-993C-E6C8A5FF5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68" y="2248439"/>
            <a:ext cx="3257550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2C96BB-C372-4992-B416-516CEEE66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218" y="3082925"/>
            <a:ext cx="3857625" cy="34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9C616-C4FC-4116-8FCB-7F7A9BF35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267" y="614363"/>
            <a:ext cx="29908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7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3870-A126-4E00-B108-579BC3F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Cable matching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45C4E-8FB4-4358-85A6-FE51F65B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0" y="1290717"/>
            <a:ext cx="3276118" cy="3956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76FB84-D88C-4C2A-85B1-6920A7110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003" y="1290717"/>
            <a:ext cx="6048375" cy="4219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5EB6CB-80C2-44A8-89BA-F2C45BBD3DB0}"/>
              </a:ext>
            </a:extLst>
          </p:cNvPr>
          <p:cNvSpPr/>
          <p:nvPr/>
        </p:nvSpPr>
        <p:spPr>
          <a:xfrm>
            <a:off x="738231" y="3298486"/>
            <a:ext cx="3134597" cy="26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BEA78B-4603-4522-BF69-BC00ABBBD2F0}"/>
              </a:ext>
            </a:extLst>
          </p:cNvPr>
          <p:cNvCxnSpPr>
            <a:cxnSpLocks/>
          </p:cNvCxnSpPr>
          <p:nvPr/>
        </p:nvCxnSpPr>
        <p:spPr>
          <a:xfrm flipV="1">
            <a:off x="3951215" y="3298486"/>
            <a:ext cx="1342238" cy="13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E5B540-343C-4E37-89A0-8E4EF9B97A32}"/>
              </a:ext>
            </a:extLst>
          </p:cNvPr>
          <p:cNvSpPr txBox="1"/>
          <p:nvPr/>
        </p:nvSpPr>
        <p:spPr>
          <a:xfrm>
            <a:off x="3941482" y="3152001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/>
              <a:t>x 100/123.42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201CB-FD5F-43C2-84E9-D82E4A8D1988}"/>
              </a:ext>
            </a:extLst>
          </p:cNvPr>
          <p:cNvSpPr/>
          <p:nvPr/>
        </p:nvSpPr>
        <p:spPr>
          <a:xfrm>
            <a:off x="738230" y="3539066"/>
            <a:ext cx="3134597" cy="26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64AEF1-57F1-4D84-B57A-4F9FF4C46149}"/>
              </a:ext>
            </a:extLst>
          </p:cNvPr>
          <p:cNvCxnSpPr>
            <a:cxnSpLocks/>
          </p:cNvCxnSpPr>
          <p:nvPr/>
        </p:nvCxnSpPr>
        <p:spPr>
          <a:xfrm flipV="1">
            <a:off x="3941482" y="3535233"/>
            <a:ext cx="2425762" cy="21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009E35-7978-4ACA-8ECE-AF78AFDB2F19}"/>
              </a:ext>
            </a:extLst>
          </p:cNvPr>
          <p:cNvSpPr txBox="1"/>
          <p:nvPr/>
        </p:nvSpPr>
        <p:spPr>
          <a:xfrm>
            <a:off x="3987621" y="3474413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/>
              <a:t>x 100/123.42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AEDFCB-C22A-4DEB-B4DC-72826A067983}"/>
              </a:ext>
            </a:extLst>
          </p:cNvPr>
          <p:cNvSpPr txBox="1"/>
          <p:nvPr/>
        </p:nvSpPr>
        <p:spPr>
          <a:xfrm>
            <a:off x="4899171" y="921385"/>
            <a:ext cx="368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PSSE following System MVA: 100MVA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073BAE-7FF5-430D-B92F-FDAA808527FD}"/>
              </a:ext>
            </a:extLst>
          </p:cNvPr>
          <p:cNvSpPr/>
          <p:nvPr/>
        </p:nvSpPr>
        <p:spPr>
          <a:xfrm>
            <a:off x="738229" y="3805619"/>
            <a:ext cx="3134597" cy="26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C03A58-6B70-47CB-9AE0-92CBA677C430}"/>
              </a:ext>
            </a:extLst>
          </p:cNvPr>
          <p:cNvCxnSpPr>
            <a:cxnSpLocks/>
          </p:cNvCxnSpPr>
          <p:nvPr/>
        </p:nvCxnSpPr>
        <p:spPr>
          <a:xfrm flipV="1">
            <a:off x="3815697" y="3934653"/>
            <a:ext cx="1477756" cy="16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ADE9CB-3780-4C89-B190-823D79C09690}"/>
              </a:ext>
            </a:extLst>
          </p:cNvPr>
          <p:cNvSpPr txBox="1"/>
          <p:nvPr/>
        </p:nvSpPr>
        <p:spPr>
          <a:xfrm>
            <a:off x="3951215" y="4072454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/>
              <a:t>x 1 / (100/123.42)</a:t>
            </a:r>
          </a:p>
          <a:p>
            <a:r>
              <a:rPr lang="en-AU" sz="1200" b="1" dirty="0"/>
              <a:t>= x 123.42 /100</a:t>
            </a:r>
          </a:p>
        </p:txBody>
      </p:sp>
    </p:spTree>
    <p:extLst>
      <p:ext uri="{BB962C8B-B14F-4D97-AF65-F5344CB8AC3E}">
        <p14:creationId xmlns:p14="http://schemas.microsoft.com/office/powerpoint/2010/main" val="203707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B785E-74A9-4870-893D-0D51EAEF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1" y="2971802"/>
            <a:ext cx="3857625" cy="3409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E2514E-CFA5-49DC-BA74-517E27FA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320" y="2805493"/>
            <a:ext cx="5934075" cy="3457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C55502-C78D-4F9C-9BB0-25AF6AE1BDA0}"/>
              </a:ext>
            </a:extLst>
          </p:cNvPr>
          <p:cNvSpPr/>
          <p:nvPr/>
        </p:nvSpPr>
        <p:spPr>
          <a:xfrm>
            <a:off x="7466201" y="3095085"/>
            <a:ext cx="3610194" cy="526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D49C1-E1AD-4422-8DDE-828AB598C03A}"/>
              </a:ext>
            </a:extLst>
          </p:cNvPr>
          <p:cNvSpPr/>
          <p:nvPr/>
        </p:nvSpPr>
        <p:spPr>
          <a:xfrm>
            <a:off x="612396" y="4880328"/>
            <a:ext cx="3439487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41842F-F165-4C7B-909E-B0B6E6A80196}"/>
              </a:ext>
            </a:extLst>
          </p:cNvPr>
          <p:cNvCxnSpPr>
            <a:cxnSpLocks/>
          </p:cNvCxnSpPr>
          <p:nvPr/>
        </p:nvCxnSpPr>
        <p:spPr>
          <a:xfrm flipV="1">
            <a:off x="4051883" y="4368598"/>
            <a:ext cx="2516697" cy="66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17D-FD21-42F6-BE26-4FA04A4A2B05}"/>
              </a:ext>
            </a:extLst>
          </p:cNvPr>
          <p:cNvSpPr/>
          <p:nvPr/>
        </p:nvSpPr>
        <p:spPr>
          <a:xfrm>
            <a:off x="612396" y="5371235"/>
            <a:ext cx="3439487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A382ED-E5B7-4671-B6D0-8E398F747F68}"/>
              </a:ext>
            </a:extLst>
          </p:cNvPr>
          <p:cNvCxnSpPr>
            <a:cxnSpLocks/>
          </p:cNvCxnSpPr>
          <p:nvPr/>
        </p:nvCxnSpPr>
        <p:spPr>
          <a:xfrm flipV="1">
            <a:off x="4051882" y="4349965"/>
            <a:ext cx="1434518" cy="11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E4C24-7E04-461B-8342-601E2E571417}"/>
              </a:ext>
            </a:extLst>
          </p:cNvPr>
          <p:cNvSpPr/>
          <p:nvPr/>
        </p:nvSpPr>
        <p:spPr>
          <a:xfrm>
            <a:off x="620653" y="5162421"/>
            <a:ext cx="3439487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A006F7-FA99-46AE-B9DF-350290EB5139}"/>
              </a:ext>
            </a:extLst>
          </p:cNvPr>
          <p:cNvCxnSpPr>
            <a:cxnSpLocks/>
          </p:cNvCxnSpPr>
          <p:nvPr/>
        </p:nvCxnSpPr>
        <p:spPr>
          <a:xfrm flipV="1">
            <a:off x="4058479" y="4944490"/>
            <a:ext cx="1530052" cy="30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2BB8F07-98FB-4518-9AFC-E64053937DAA}"/>
              </a:ext>
            </a:extLst>
          </p:cNvPr>
          <p:cNvSpPr/>
          <p:nvPr/>
        </p:nvSpPr>
        <p:spPr>
          <a:xfrm>
            <a:off x="5486400" y="4674104"/>
            <a:ext cx="2004969" cy="326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9010C2-6B69-4274-A004-09F8ED8AE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737359"/>
            <a:ext cx="5768917" cy="18338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DEA343-ABDA-4F66-A59B-82DBB778F906}"/>
              </a:ext>
            </a:extLst>
          </p:cNvPr>
          <p:cNvCxnSpPr>
            <a:cxnSpLocks/>
          </p:cNvCxnSpPr>
          <p:nvPr/>
        </p:nvCxnSpPr>
        <p:spPr>
          <a:xfrm>
            <a:off x="7843707" y="1321282"/>
            <a:ext cx="307875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673872-6F50-4697-B397-405A27E8DFA7}"/>
              </a:ext>
            </a:extLst>
          </p:cNvPr>
          <p:cNvCxnSpPr>
            <a:cxnSpLocks/>
          </p:cNvCxnSpPr>
          <p:nvPr/>
        </p:nvCxnSpPr>
        <p:spPr>
          <a:xfrm>
            <a:off x="7843707" y="1448515"/>
            <a:ext cx="307875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C7DEE3-1DB3-48FD-969F-300458E6DFFB}"/>
              </a:ext>
            </a:extLst>
          </p:cNvPr>
          <p:cNvCxnSpPr>
            <a:cxnSpLocks/>
          </p:cNvCxnSpPr>
          <p:nvPr/>
        </p:nvCxnSpPr>
        <p:spPr>
          <a:xfrm>
            <a:off x="7843706" y="1584137"/>
            <a:ext cx="307875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C712AC-602B-43F9-84F5-47DA87F1759E}"/>
              </a:ext>
            </a:extLst>
          </p:cNvPr>
          <p:cNvSpPr txBox="1"/>
          <p:nvPr/>
        </p:nvSpPr>
        <p:spPr>
          <a:xfrm>
            <a:off x="4698272" y="3727931"/>
            <a:ext cx="311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highlight>
                  <a:srgbClr val="FFFF00"/>
                </a:highlight>
              </a:rPr>
              <a:t>Tx sizing base subject to Impedance I/O codes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5CA8B-168B-4C58-8547-E682213E1B1E}"/>
              </a:ext>
            </a:extLst>
          </p:cNvPr>
          <p:cNvSpPr txBox="1"/>
          <p:nvPr/>
        </p:nvSpPr>
        <p:spPr>
          <a:xfrm>
            <a:off x="6233155" y="4957449"/>
            <a:ext cx="1319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highlight>
                  <a:srgbClr val="FFFF00"/>
                </a:highlight>
              </a:rPr>
              <a:t>System MVA Base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9F64586-49E1-4480-86A3-B9C06185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40662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9A87-1B2D-4E4F-AD8F-684FB73A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D9FE5-50E4-4EC8-9E54-E91483E23F25}"/>
              </a:ext>
            </a:extLst>
          </p:cNvPr>
          <p:cNvSpPr txBox="1"/>
          <p:nvPr/>
        </p:nvSpPr>
        <p:spPr>
          <a:xfrm>
            <a:off x="335961" y="1690688"/>
            <a:ext cx="11520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Using same base MVA in PSCAD and PSSE e.g. 100MVA. It will be the best way to avoid confusion to match impedance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Should be careful to convert Impedance and Admittance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If PSCAD has 123.42 and PSSE has 100MVA for base,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Impedance should be converted: PSCAD value x (100/123.42) = PSSE value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But Admittance: PSCAD value x 1/(100/123/42) = PSSE value </a:t>
            </a:r>
          </a:p>
        </p:txBody>
      </p:sp>
    </p:spTree>
    <p:extLst>
      <p:ext uri="{BB962C8B-B14F-4D97-AF65-F5344CB8AC3E}">
        <p14:creationId xmlns:p14="http://schemas.microsoft.com/office/powerpoint/2010/main" val="240761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15933</TotalTime>
  <Words>202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Impedance Matching</vt:lpstr>
      <vt:lpstr>Background</vt:lpstr>
      <vt:lpstr>PSCAD</vt:lpstr>
      <vt:lpstr>Cable matching</vt:lpstr>
      <vt:lpstr>Transformer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Matching</dc:title>
  <dc:creator>Nathan Park</dc:creator>
  <cp:lastModifiedBy>Nathan Park</cp:lastModifiedBy>
  <cp:revision>5</cp:revision>
  <dcterms:created xsi:type="dcterms:W3CDTF">2020-10-31T23:27:19Z</dcterms:created>
  <dcterms:modified xsi:type="dcterms:W3CDTF">2020-11-12T20:53:05Z</dcterms:modified>
</cp:coreProperties>
</file>