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0265ceb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0265ceb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0265ce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0265ce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e0265ce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e0265ce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e0265ceb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e0265ceb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e0265ceb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e0265ce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0265ceb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0265ceb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e0265ceb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e0265ceb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0265ceb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0265ceb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e0265ceb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e0265ceb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management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branches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8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level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Worked at vodafone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00" y="1152475"/>
            <a:ext cx="8693874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S - Single-responsiblity </a:t>
            </a: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principle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O - Open-closed </a:t>
            </a: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principle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L - Liskov substitution </a:t>
            </a: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principle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I - Interface segregation </a:t>
            </a: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principle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D - Dependency Inversion </a:t>
            </a: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Principle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Entity relationship diagram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54197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jenkins for CI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Using sonarqube for static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Using nexus for artifacts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Jenkins build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6258025" cy="371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Sonarqube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311700" y="4568875"/>
            <a:ext cx="2397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issues to my github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issues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367001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