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0275213" cy="4280376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6003AF-16D2-425E-A349-EFFACDFF3C2F}">
  <a:tblStyle styleId="{B86003AF-16D2-425E-A349-EFFACDFF3C2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84"/>
    <p:restoredTop sz="94636"/>
  </p:normalViewPr>
  <p:slideViewPr>
    <p:cSldViewPr snapToGrid="0" snapToObjects="1">
      <p:cViewPr>
        <p:scale>
          <a:sx n="50" d="100"/>
          <a:sy n="50" d="100"/>
        </p:scale>
        <p:origin x="220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2270641" y="7005156"/>
            <a:ext cx="25733932" cy="14902051"/>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19865"/>
              <a:buFont typeface="Calibri"/>
              <a:buNone/>
              <a:defRPr sz="1986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4402" y="22481888"/>
            <a:ext cx="22706410" cy="10334331"/>
          </a:xfrm>
          <a:prstGeom prst="rect">
            <a:avLst/>
          </a:prstGeom>
          <a:noFill/>
          <a:ln>
            <a:noFill/>
          </a:ln>
        </p:spPr>
        <p:txBody>
          <a:bodyPr spcFirstLastPara="1" wrap="square" lIns="91425" tIns="45700" rIns="91425" bIns="45700" anchor="t" anchorCtr="0">
            <a:noAutofit/>
          </a:bodyPr>
          <a:lstStyle>
            <a:lvl1pPr lvl="0" algn="ctr">
              <a:lnSpc>
                <a:spcPct val="90000"/>
              </a:lnSpc>
              <a:spcBef>
                <a:spcPts val="3311"/>
              </a:spcBef>
              <a:spcAft>
                <a:spcPts val="0"/>
              </a:spcAft>
              <a:buClr>
                <a:schemeClr val="dk1"/>
              </a:buClr>
              <a:buSzPts val="7946"/>
              <a:buNone/>
              <a:defRPr sz="7946"/>
            </a:lvl1pPr>
            <a:lvl2pPr lvl="1" algn="ctr">
              <a:lnSpc>
                <a:spcPct val="90000"/>
              </a:lnSpc>
              <a:spcBef>
                <a:spcPts val="1655"/>
              </a:spcBef>
              <a:spcAft>
                <a:spcPts val="0"/>
              </a:spcAft>
              <a:buClr>
                <a:schemeClr val="dk1"/>
              </a:buClr>
              <a:buSzPts val="6622"/>
              <a:buNone/>
              <a:defRPr sz="6622"/>
            </a:lvl2pPr>
            <a:lvl3pPr lvl="2" algn="ctr">
              <a:lnSpc>
                <a:spcPct val="90000"/>
              </a:lnSpc>
              <a:spcBef>
                <a:spcPts val="1655"/>
              </a:spcBef>
              <a:spcAft>
                <a:spcPts val="0"/>
              </a:spcAft>
              <a:buClr>
                <a:schemeClr val="dk1"/>
              </a:buClr>
              <a:buSzPts val="5960"/>
              <a:buNone/>
              <a:defRPr sz="5960"/>
            </a:lvl3pPr>
            <a:lvl4pPr lvl="3" algn="ctr">
              <a:lnSpc>
                <a:spcPct val="90000"/>
              </a:lnSpc>
              <a:spcBef>
                <a:spcPts val="1655"/>
              </a:spcBef>
              <a:spcAft>
                <a:spcPts val="0"/>
              </a:spcAft>
              <a:buClr>
                <a:schemeClr val="dk1"/>
              </a:buClr>
              <a:buSzPts val="5297"/>
              <a:buNone/>
              <a:defRPr sz="5297"/>
            </a:lvl4pPr>
            <a:lvl5pPr lvl="4" algn="ctr">
              <a:lnSpc>
                <a:spcPct val="90000"/>
              </a:lnSpc>
              <a:spcBef>
                <a:spcPts val="1655"/>
              </a:spcBef>
              <a:spcAft>
                <a:spcPts val="0"/>
              </a:spcAft>
              <a:buClr>
                <a:schemeClr val="dk1"/>
              </a:buClr>
              <a:buSzPts val="5297"/>
              <a:buNone/>
              <a:defRPr sz="5297"/>
            </a:lvl5pPr>
            <a:lvl6pPr lvl="5" algn="ctr">
              <a:lnSpc>
                <a:spcPct val="90000"/>
              </a:lnSpc>
              <a:spcBef>
                <a:spcPts val="1655"/>
              </a:spcBef>
              <a:spcAft>
                <a:spcPts val="0"/>
              </a:spcAft>
              <a:buClr>
                <a:schemeClr val="dk1"/>
              </a:buClr>
              <a:buSzPts val="5297"/>
              <a:buNone/>
              <a:defRPr sz="5297"/>
            </a:lvl6pPr>
            <a:lvl7pPr lvl="6" algn="ctr">
              <a:lnSpc>
                <a:spcPct val="90000"/>
              </a:lnSpc>
              <a:spcBef>
                <a:spcPts val="1655"/>
              </a:spcBef>
              <a:spcAft>
                <a:spcPts val="0"/>
              </a:spcAft>
              <a:buClr>
                <a:schemeClr val="dk1"/>
              </a:buClr>
              <a:buSzPts val="5297"/>
              <a:buNone/>
              <a:defRPr sz="5297"/>
            </a:lvl7pPr>
            <a:lvl8pPr lvl="7" algn="ctr">
              <a:lnSpc>
                <a:spcPct val="90000"/>
              </a:lnSpc>
              <a:spcBef>
                <a:spcPts val="1655"/>
              </a:spcBef>
              <a:spcAft>
                <a:spcPts val="0"/>
              </a:spcAft>
              <a:buClr>
                <a:schemeClr val="dk1"/>
              </a:buClr>
              <a:buSzPts val="5297"/>
              <a:buNone/>
              <a:defRPr sz="5297"/>
            </a:lvl8pPr>
            <a:lvl9pPr lvl="8" algn="ctr">
              <a:lnSpc>
                <a:spcPct val="90000"/>
              </a:lnSpc>
              <a:spcBef>
                <a:spcPts val="1655"/>
              </a:spcBef>
              <a:spcAft>
                <a:spcPts val="0"/>
              </a:spcAft>
              <a:buClr>
                <a:schemeClr val="dk1"/>
              </a:buClr>
              <a:buSzPts val="5297"/>
              <a:buNone/>
              <a:defRPr sz="5297"/>
            </a:lvl9pPr>
          </a:lstStyle>
          <a:p>
            <a:endParaRPr/>
          </a:p>
        </p:txBody>
      </p:sp>
      <p:sp>
        <p:nvSpPr>
          <p:cNvPr id="14" name="Google Shape;14;p2"/>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2081421" y="2278913"/>
            <a:ext cx="26112370" cy="827341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2081421" y="11394520"/>
            <a:ext cx="12866966" cy="2715859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3311"/>
              </a:spcBef>
              <a:spcAft>
                <a:spcPts val="0"/>
              </a:spcAft>
              <a:buClr>
                <a:schemeClr val="dk1"/>
              </a:buClr>
              <a:buSzPts val="1800"/>
              <a:buChar char="•"/>
              <a:defRPr/>
            </a:lvl1pPr>
            <a:lvl2pPr marL="914400" lvl="1" indent="-342900" algn="l">
              <a:lnSpc>
                <a:spcPct val="90000"/>
              </a:lnSpc>
              <a:spcBef>
                <a:spcPts val="1655"/>
              </a:spcBef>
              <a:spcAft>
                <a:spcPts val="0"/>
              </a:spcAft>
              <a:buClr>
                <a:schemeClr val="dk1"/>
              </a:buClr>
              <a:buSzPts val="1800"/>
              <a:buChar char="•"/>
              <a:defRPr/>
            </a:lvl2pPr>
            <a:lvl3pPr marL="1371600" lvl="2" indent="-342900" algn="l">
              <a:lnSpc>
                <a:spcPct val="90000"/>
              </a:lnSpc>
              <a:spcBef>
                <a:spcPts val="1655"/>
              </a:spcBef>
              <a:spcAft>
                <a:spcPts val="0"/>
              </a:spcAft>
              <a:buClr>
                <a:schemeClr val="dk1"/>
              </a:buClr>
              <a:buSzPts val="1800"/>
              <a:buChar char="•"/>
              <a:defRPr/>
            </a:lvl3pPr>
            <a:lvl4pPr marL="1828800" lvl="3" indent="-342900" algn="l">
              <a:lnSpc>
                <a:spcPct val="90000"/>
              </a:lnSpc>
              <a:spcBef>
                <a:spcPts val="1655"/>
              </a:spcBef>
              <a:spcAft>
                <a:spcPts val="0"/>
              </a:spcAft>
              <a:buClr>
                <a:schemeClr val="dk1"/>
              </a:buClr>
              <a:buSzPts val="1800"/>
              <a:buChar char="•"/>
              <a:defRPr/>
            </a:lvl4pPr>
            <a:lvl5pPr marL="2286000" lvl="4" indent="-342900" algn="l">
              <a:lnSpc>
                <a:spcPct val="90000"/>
              </a:lnSpc>
              <a:spcBef>
                <a:spcPts val="1655"/>
              </a:spcBef>
              <a:spcAft>
                <a:spcPts val="0"/>
              </a:spcAft>
              <a:buClr>
                <a:schemeClr val="dk1"/>
              </a:buClr>
              <a:buSzPts val="1800"/>
              <a:buChar char="•"/>
              <a:defRPr/>
            </a:lvl5pPr>
            <a:lvl6pPr marL="2743200" lvl="5" indent="-342900" algn="l">
              <a:lnSpc>
                <a:spcPct val="90000"/>
              </a:lnSpc>
              <a:spcBef>
                <a:spcPts val="1655"/>
              </a:spcBef>
              <a:spcAft>
                <a:spcPts val="0"/>
              </a:spcAft>
              <a:buClr>
                <a:schemeClr val="dk1"/>
              </a:buClr>
              <a:buSzPts val="1800"/>
              <a:buChar char="•"/>
              <a:defRPr/>
            </a:lvl6pPr>
            <a:lvl7pPr marL="3200400" lvl="6" indent="-342900" algn="l">
              <a:lnSpc>
                <a:spcPct val="90000"/>
              </a:lnSpc>
              <a:spcBef>
                <a:spcPts val="1655"/>
              </a:spcBef>
              <a:spcAft>
                <a:spcPts val="0"/>
              </a:spcAft>
              <a:buClr>
                <a:schemeClr val="dk1"/>
              </a:buClr>
              <a:buSzPts val="1800"/>
              <a:buChar char="•"/>
              <a:defRPr/>
            </a:lvl7pPr>
            <a:lvl8pPr marL="3657600" lvl="7" indent="-342900" algn="l">
              <a:lnSpc>
                <a:spcPct val="90000"/>
              </a:lnSpc>
              <a:spcBef>
                <a:spcPts val="1655"/>
              </a:spcBef>
              <a:spcAft>
                <a:spcPts val="0"/>
              </a:spcAft>
              <a:buClr>
                <a:schemeClr val="dk1"/>
              </a:buClr>
              <a:buSzPts val="1800"/>
              <a:buChar char="•"/>
              <a:defRPr/>
            </a:lvl8pPr>
            <a:lvl9pPr marL="4114800" lvl="8" indent="-342900" algn="l">
              <a:lnSpc>
                <a:spcPct val="90000"/>
              </a:lnSpc>
              <a:spcBef>
                <a:spcPts val="1655"/>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15326827" y="11394520"/>
            <a:ext cx="12866966" cy="2715859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3311"/>
              </a:spcBef>
              <a:spcAft>
                <a:spcPts val="0"/>
              </a:spcAft>
              <a:buClr>
                <a:schemeClr val="dk1"/>
              </a:buClr>
              <a:buSzPts val="1800"/>
              <a:buChar char="•"/>
              <a:defRPr/>
            </a:lvl1pPr>
            <a:lvl2pPr marL="914400" lvl="1" indent="-342900" algn="l">
              <a:lnSpc>
                <a:spcPct val="90000"/>
              </a:lnSpc>
              <a:spcBef>
                <a:spcPts val="1655"/>
              </a:spcBef>
              <a:spcAft>
                <a:spcPts val="0"/>
              </a:spcAft>
              <a:buClr>
                <a:schemeClr val="dk1"/>
              </a:buClr>
              <a:buSzPts val="1800"/>
              <a:buChar char="•"/>
              <a:defRPr/>
            </a:lvl2pPr>
            <a:lvl3pPr marL="1371600" lvl="2" indent="-342900" algn="l">
              <a:lnSpc>
                <a:spcPct val="90000"/>
              </a:lnSpc>
              <a:spcBef>
                <a:spcPts val="1655"/>
              </a:spcBef>
              <a:spcAft>
                <a:spcPts val="0"/>
              </a:spcAft>
              <a:buClr>
                <a:schemeClr val="dk1"/>
              </a:buClr>
              <a:buSzPts val="1800"/>
              <a:buChar char="•"/>
              <a:defRPr/>
            </a:lvl3pPr>
            <a:lvl4pPr marL="1828800" lvl="3" indent="-342900" algn="l">
              <a:lnSpc>
                <a:spcPct val="90000"/>
              </a:lnSpc>
              <a:spcBef>
                <a:spcPts val="1655"/>
              </a:spcBef>
              <a:spcAft>
                <a:spcPts val="0"/>
              </a:spcAft>
              <a:buClr>
                <a:schemeClr val="dk1"/>
              </a:buClr>
              <a:buSzPts val="1800"/>
              <a:buChar char="•"/>
              <a:defRPr/>
            </a:lvl4pPr>
            <a:lvl5pPr marL="2286000" lvl="4" indent="-342900" algn="l">
              <a:lnSpc>
                <a:spcPct val="90000"/>
              </a:lnSpc>
              <a:spcBef>
                <a:spcPts val="1655"/>
              </a:spcBef>
              <a:spcAft>
                <a:spcPts val="0"/>
              </a:spcAft>
              <a:buClr>
                <a:schemeClr val="dk1"/>
              </a:buClr>
              <a:buSzPts val="1800"/>
              <a:buChar char="•"/>
              <a:defRPr/>
            </a:lvl5pPr>
            <a:lvl6pPr marL="2743200" lvl="5" indent="-342900" algn="l">
              <a:lnSpc>
                <a:spcPct val="90000"/>
              </a:lnSpc>
              <a:spcBef>
                <a:spcPts val="1655"/>
              </a:spcBef>
              <a:spcAft>
                <a:spcPts val="0"/>
              </a:spcAft>
              <a:buClr>
                <a:schemeClr val="dk1"/>
              </a:buClr>
              <a:buSzPts val="1800"/>
              <a:buChar char="•"/>
              <a:defRPr/>
            </a:lvl6pPr>
            <a:lvl7pPr marL="3200400" lvl="6" indent="-342900" algn="l">
              <a:lnSpc>
                <a:spcPct val="90000"/>
              </a:lnSpc>
              <a:spcBef>
                <a:spcPts val="1655"/>
              </a:spcBef>
              <a:spcAft>
                <a:spcPts val="0"/>
              </a:spcAft>
              <a:buClr>
                <a:schemeClr val="dk1"/>
              </a:buClr>
              <a:buSzPts val="1800"/>
              <a:buChar char="•"/>
              <a:defRPr/>
            </a:lvl7pPr>
            <a:lvl8pPr marL="3657600" lvl="7" indent="-342900" algn="l">
              <a:lnSpc>
                <a:spcPct val="90000"/>
              </a:lnSpc>
              <a:spcBef>
                <a:spcPts val="1655"/>
              </a:spcBef>
              <a:spcAft>
                <a:spcPts val="0"/>
              </a:spcAft>
              <a:buClr>
                <a:schemeClr val="dk1"/>
              </a:buClr>
              <a:buSzPts val="1800"/>
              <a:buChar char="•"/>
              <a:defRPr/>
            </a:lvl8pPr>
            <a:lvl9pPr marL="4114800" lvl="8" indent="-342900" algn="l">
              <a:lnSpc>
                <a:spcPct val="90000"/>
              </a:lnSpc>
              <a:spcBef>
                <a:spcPts val="1655"/>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2085364" y="2278913"/>
            <a:ext cx="26112370" cy="827341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2085368" y="10492870"/>
            <a:ext cx="12807831" cy="5142393"/>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3311"/>
              </a:spcBef>
              <a:spcAft>
                <a:spcPts val="0"/>
              </a:spcAft>
              <a:buClr>
                <a:schemeClr val="dk1"/>
              </a:buClr>
              <a:buSzPts val="7946"/>
              <a:buNone/>
              <a:defRPr sz="7946" b="1"/>
            </a:lvl1pPr>
            <a:lvl2pPr marL="914400" lvl="1" indent="-228600" algn="l">
              <a:lnSpc>
                <a:spcPct val="90000"/>
              </a:lnSpc>
              <a:spcBef>
                <a:spcPts val="1655"/>
              </a:spcBef>
              <a:spcAft>
                <a:spcPts val="0"/>
              </a:spcAft>
              <a:buClr>
                <a:schemeClr val="dk1"/>
              </a:buClr>
              <a:buSzPts val="6622"/>
              <a:buNone/>
              <a:defRPr sz="6622" b="1"/>
            </a:lvl2pPr>
            <a:lvl3pPr marL="1371600" lvl="2" indent="-228600" algn="l">
              <a:lnSpc>
                <a:spcPct val="90000"/>
              </a:lnSpc>
              <a:spcBef>
                <a:spcPts val="1655"/>
              </a:spcBef>
              <a:spcAft>
                <a:spcPts val="0"/>
              </a:spcAft>
              <a:buClr>
                <a:schemeClr val="dk1"/>
              </a:buClr>
              <a:buSzPts val="5960"/>
              <a:buNone/>
              <a:defRPr sz="5960" b="1"/>
            </a:lvl3pPr>
            <a:lvl4pPr marL="1828800" lvl="3" indent="-228600" algn="l">
              <a:lnSpc>
                <a:spcPct val="90000"/>
              </a:lnSpc>
              <a:spcBef>
                <a:spcPts val="1655"/>
              </a:spcBef>
              <a:spcAft>
                <a:spcPts val="0"/>
              </a:spcAft>
              <a:buClr>
                <a:schemeClr val="dk1"/>
              </a:buClr>
              <a:buSzPts val="5297"/>
              <a:buNone/>
              <a:defRPr sz="5297" b="1"/>
            </a:lvl4pPr>
            <a:lvl5pPr marL="2286000" lvl="4" indent="-228600" algn="l">
              <a:lnSpc>
                <a:spcPct val="90000"/>
              </a:lnSpc>
              <a:spcBef>
                <a:spcPts val="1655"/>
              </a:spcBef>
              <a:spcAft>
                <a:spcPts val="0"/>
              </a:spcAft>
              <a:buClr>
                <a:schemeClr val="dk1"/>
              </a:buClr>
              <a:buSzPts val="5297"/>
              <a:buNone/>
              <a:defRPr sz="5297" b="1"/>
            </a:lvl5pPr>
            <a:lvl6pPr marL="2743200" lvl="5" indent="-228600" algn="l">
              <a:lnSpc>
                <a:spcPct val="90000"/>
              </a:lnSpc>
              <a:spcBef>
                <a:spcPts val="1655"/>
              </a:spcBef>
              <a:spcAft>
                <a:spcPts val="0"/>
              </a:spcAft>
              <a:buClr>
                <a:schemeClr val="dk1"/>
              </a:buClr>
              <a:buSzPts val="5297"/>
              <a:buNone/>
              <a:defRPr sz="5297" b="1"/>
            </a:lvl6pPr>
            <a:lvl7pPr marL="3200400" lvl="6" indent="-228600" algn="l">
              <a:lnSpc>
                <a:spcPct val="90000"/>
              </a:lnSpc>
              <a:spcBef>
                <a:spcPts val="1655"/>
              </a:spcBef>
              <a:spcAft>
                <a:spcPts val="0"/>
              </a:spcAft>
              <a:buClr>
                <a:schemeClr val="dk1"/>
              </a:buClr>
              <a:buSzPts val="5297"/>
              <a:buNone/>
              <a:defRPr sz="5297" b="1"/>
            </a:lvl7pPr>
            <a:lvl8pPr marL="3657600" lvl="7" indent="-228600" algn="l">
              <a:lnSpc>
                <a:spcPct val="90000"/>
              </a:lnSpc>
              <a:spcBef>
                <a:spcPts val="1655"/>
              </a:spcBef>
              <a:spcAft>
                <a:spcPts val="0"/>
              </a:spcAft>
              <a:buClr>
                <a:schemeClr val="dk1"/>
              </a:buClr>
              <a:buSzPts val="5297"/>
              <a:buNone/>
              <a:defRPr sz="5297" b="1"/>
            </a:lvl8pPr>
            <a:lvl9pPr marL="4114800" lvl="8" indent="-228600" algn="l">
              <a:lnSpc>
                <a:spcPct val="90000"/>
              </a:lnSpc>
              <a:spcBef>
                <a:spcPts val="1655"/>
              </a:spcBef>
              <a:spcAft>
                <a:spcPts val="0"/>
              </a:spcAft>
              <a:buClr>
                <a:schemeClr val="dk1"/>
              </a:buClr>
              <a:buSzPts val="5297"/>
              <a:buNone/>
              <a:defRPr sz="5297" b="1"/>
            </a:lvl9pPr>
          </a:lstStyle>
          <a:p>
            <a:endParaRPr/>
          </a:p>
        </p:txBody>
      </p:sp>
      <p:sp>
        <p:nvSpPr>
          <p:cNvPr id="39" name="Google Shape;39;p6"/>
          <p:cNvSpPr txBox="1">
            <a:spLocks noGrp="1"/>
          </p:cNvSpPr>
          <p:nvPr>
            <p:ph type="body" idx="2"/>
          </p:nvPr>
        </p:nvSpPr>
        <p:spPr>
          <a:xfrm>
            <a:off x="2085368" y="15635264"/>
            <a:ext cx="12807831" cy="2299711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3311"/>
              </a:spcBef>
              <a:spcAft>
                <a:spcPts val="0"/>
              </a:spcAft>
              <a:buClr>
                <a:schemeClr val="dk1"/>
              </a:buClr>
              <a:buSzPts val="1800"/>
              <a:buChar char="•"/>
              <a:defRPr/>
            </a:lvl1pPr>
            <a:lvl2pPr marL="914400" lvl="1" indent="-342900" algn="l">
              <a:lnSpc>
                <a:spcPct val="90000"/>
              </a:lnSpc>
              <a:spcBef>
                <a:spcPts val="1655"/>
              </a:spcBef>
              <a:spcAft>
                <a:spcPts val="0"/>
              </a:spcAft>
              <a:buClr>
                <a:schemeClr val="dk1"/>
              </a:buClr>
              <a:buSzPts val="1800"/>
              <a:buChar char="•"/>
              <a:defRPr/>
            </a:lvl2pPr>
            <a:lvl3pPr marL="1371600" lvl="2" indent="-342900" algn="l">
              <a:lnSpc>
                <a:spcPct val="90000"/>
              </a:lnSpc>
              <a:spcBef>
                <a:spcPts val="1655"/>
              </a:spcBef>
              <a:spcAft>
                <a:spcPts val="0"/>
              </a:spcAft>
              <a:buClr>
                <a:schemeClr val="dk1"/>
              </a:buClr>
              <a:buSzPts val="1800"/>
              <a:buChar char="•"/>
              <a:defRPr/>
            </a:lvl3pPr>
            <a:lvl4pPr marL="1828800" lvl="3" indent="-342900" algn="l">
              <a:lnSpc>
                <a:spcPct val="90000"/>
              </a:lnSpc>
              <a:spcBef>
                <a:spcPts val="1655"/>
              </a:spcBef>
              <a:spcAft>
                <a:spcPts val="0"/>
              </a:spcAft>
              <a:buClr>
                <a:schemeClr val="dk1"/>
              </a:buClr>
              <a:buSzPts val="1800"/>
              <a:buChar char="•"/>
              <a:defRPr/>
            </a:lvl4pPr>
            <a:lvl5pPr marL="2286000" lvl="4" indent="-342900" algn="l">
              <a:lnSpc>
                <a:spcPct val="90000"/>
              </a:lnSpc>
              <a:spcBef>
                <a:spcPts val="1655"/>
              </a:spcBef>
              <a:spcAft>
                <a:spcPts val="0"/>
              </a:spcAft>
              <a:buClr>
                <a:schemeClr val="dk1"/>
              </a:buClr>
              <a:buSzPts val="1800"/>
              <a:buChar char="•"/>
              <a:defRPr/>
            </a:lvl5pPr>
            <a:lvl6pPr marL="2743200" lvl="5" indent="-342900" algn="l">
              <a:lnSpc>
                <a:spcPct val="90000"/>
              </a:lnSpc>
              <a:spcBef>
                <a:spcPts val="1655"/>
              </a:spcBef>
              <a:spcAft>
                <a:spcPts val="0"/>
              </a:spcAft>
              <a:buClr>
                <a:schemeClr val="dk1"/>
              </a:buClr>
              <a:buSzPts val="1800"/>
              <a:buChar char="•"/>
              <a:defRPr/>
            </a:lvl6pPr>
            <a:lvl7pPr marL="3200400" lvl="6" indent="-342900" algn="l">
              <a:lnSpc>
                <a:spcPct val="90000"/>
              </a:lnSpc>
              <a:spcBef>
                <a:spcPts val="1655"/>
              </a:spcBef>
              <a:spcAft>
                <a:spcPts val="0"/>
              </a:spcAft>
              <a:buClr>
                <a:schemeClr val="dk1"/>
              </a:buClr>
              <a:buSzPts val="1800"/>
              <a:buChar char="•"/>
              <a:defRPr/>
            </a:lvl7pPr>
            <a:lvl8pPr marL="3657600" lvl="7" indent="-342900" algn="l">
              <a:lnSpc>
                <a:spcPct val="90000"/>
              </a:lnSpc>
              <a:spcBef>
                <a:spcPts val="1655"/>
              </a:spcBef>
              <a:spcAft>
                <a:spcPts val="0"/>
              </a:spcAft>
              <a:buClr>
                <a:schemeClr val="dk1"/>
              </a:buClr>
              <a:buSzPts val="1800"/>
              <a:buChar char="•"/>
              <a:defRPr/>
            </a:lvl8pPr>
            <a:lvl9pPr marL="4114800" lvl="8" indent="-342900" algn="l">
              <a:lnSpc>
                <a:spcPct val="90000"/>
              </a:lnSpc>
              <a:spcBef>
                <a:spcPts val="1655"/>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15326828" y="10492870"/>
            <a:ext cx="12870910" cy="5142393"/>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3311"/>
              </a:spcBef>
              <a:spcAft>
                <a:spcPts val="0"/>
              </a:spcAft>
              <a:buClr>
                <a:schemeClr val="dk1"/>
              </a:buClr>
              <a:buSzPts val="7946"/>
              <a:buNone/>
              <a:defRPr sz="7946" b="1"/>
            </a:lvl1pPr>
            <a:lvl2pPr marL="914400" lvl="1" indent="-228600" algn="l">
              <a:lnSpc>
                <a:spcPct val="90000"/>
              </a:lnSpc>
              <a:spcBef>
                <a:spcPts val="1655"/>
              </a:spcBef>
              <a:spcAft>
                <a:spcPts val="0"/>
              </a:spcAft>
              <a:buClr>
                <a:schemeClr val="dk1"/>
              </a:buClr>
              <a:buSzPts val="6622"/>
              <a:buNone/>
              <a:defRPr sz="6622" b="1"/>
            </a:lvl2pPr>
            <a:lvl3pPr marL="1371600" lvl="2" indent="-228600" algn="l">
              <a:lnSpc>
                <a:spcPct val="90000"/>
              </a:lnSpc>
              <a:spcBef>
                <a:spcPts val="1655"/>
              </a:spcBef>
              <a:spcAft>
                <a:spcPts val="0"/>
              </a:spcAft>
              <a:buClr>
                <a:schemeClr val="dk1"/>
              </a:buClr>
              <a:buSzPts val="5960"/>
              <a:buNone/>
              <a:defRPr sz="5960" b="1"/>
            </a:lvl3pPr>
            <a:lvl4pPr marL="1828800" lvl="3" indent="-228600" algn="l">
              <a:lnSpc>
                <a:spcPct val="90000"/>
              </a:lnSpc>
              <a:spcBef>
                <a:spcPts val="1655"/>
              </a:spcBef>
              <a:spcAft>
                <a:spcPts val="0"/>
              </a:spcAft>
              <a:buClr>
                <a:schemeClr val="dk1"/>
              </a:buClr>
              <a:buSzPts val="5297"/>
              <a:buNone/>
              <a:defRPr sz="5297" b="1"/>
            </a:lvl4pPr>
            <a:lvl5pPr marL="2286000" lvl="4" indent="-228600" algn="l">
              <a:lnSpc>
                <a:spcPct val="90000"/>
              </a:lnSpc>
              <a:spcBef>
                <a:spcPts val="1655"/>
              </a:spcBef>
              <a:spcAft>
                <a:spcPts val="0"/>
              </a:spcAft>
              <a:buClr>
                <a:schemeClr val="dk1"/>
              </a:buClr>
              <a:buSzPts val="5297"/>
              <a:buNone/>
              <a:defRPr sz="5297" b="1"/>
            </a:lvl5pPr>
            <a:lvl6pPr marL="2743200" lvl="5" indent="-228600" algn="l">
              <a:lnSpc>
                <a:spcPct val="90000"/>
              </a:lnSpc>
              <a:spcBef>
                <a:spcPts val="1655"/>
              </a:spcBef>
              <a:spcAft>
                <a:spcPts val="0"/>
              </a:spcAft>
              <a:buClr>
                <a:schemeClr val="dk1"/>
              </a:buClr>
              <a:buSzPts val="5297"/>
              <a:buNone/>
              <a:defRPr sz="5297" b="1"/>
            </a:lvl6pPr>
            <a:lvl7pPr marL="3200400" lvl="6" indent="-228600" algn="l">
              <a:lnSpc>
                <a:spcPct val="90000"/>
              </a:lnSpc>
              <a:spcBef>
                <a:spcPts val="1655"/>
              </a:spcBef>
              <a:spcAft>
                <a:spcPts val="0"/>
              </a:spcAft>
              <a:buClr>
                <a:schemeClr val="dk1"/>
              </a:buClr>
              <a:buSzPts val="5297"/>
              <a:buNone/>
              <a:defRPr sz="5297" b="1"/>
            </a:lvl7pPr>
            <a:lvl8pPr marL="3657600" lvl="7" indent="-228600" algn="l">
              <a:lnSpc>
                <a:spcPct val="90000"/>
              </a:lnSpc>
              <a:spcBef>
                <a:spcPts val="1655"/>
              </a:spcBef>
              <a:spcAft>
                <a:spcPts val="0"/>
              </a:spcAft>
              <a:buClr>
                <a:schemeClr val="dk1"/>
              </a:buClr>
              <a:buSzPts val="5297"/>
              <a:buNone/>
              <a:defRPr sz="5297" b="1"/>
            </a:lvl8pPr>
            <a:lvl9pPr marL="4114800" lvl="8" indent="-228600" algn="l">
              <a:lnSpc>
                <a:spcPct val="90000"/>
              </a:lnSpc>
              <a:spcBef>
                <a:spcPts val="1655"/>
              </a:spcBef>
              <a:spcAft>
                <a:spcPts val="0"/>
              </a:spcAft>
              <a:buClr>
                <a:schemeClr val="dk1"/>
              </a:buClr>
              <a:buSzPts val="5297"/>
              <a:buNone/>
              <a:defRPr sz="5297" b="1"/>
            </a:lvl9pPr>
          </a:lstStyle>
          <a:p>
            <a:endParaRPr/>
          </a:p>
        </p:txBody>
      </p:sp>
      <p:sp>
        <p:nvSpPr>
          <p:cNvPr id="41" name="Google Shape;41;p6"/>
          <p:cNvSpPr txBox="1">
            <a:spLocks noGrp="1"/>
          </p:cNvSpPr>
          <p:nvPr>
            <p:ph type="body" idx="4"/>
          </p:nvPr>
        </p:nvSpPr>
        <p:spPr>
          <a:xfrm>
            <a:off x="15326828" y="15635264"/>
            <a:ext cx="12870910" cy="2299711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3311"/>
              </a:spcBef>
              <a:spcAft>
                <a:spcPts val="0"/>
              </a:spcAft>
              <a:buClr>
                <a:schemeClr val="dk1"/>
              </a:buClr>
              <a:buSzPts val="1800"/>
              <a:buChar char="•"/>
              <a:defRPr/>
            </a:lvl1pPr>
            <a:lvl2pPr marL="914400" lvl="1" indent="-342900" algn="l">
              <a:lnSpc>
                <a:spcPct val="90000"/>
              </a:lnSpc>
              <a:spcBef>
                <a:spcPts val="1655"/>
              </a:spcBef>
              <a:spcAft>
                <a:spcPts val="0"/>
              </a:spcAft>
              <a:buClr>
                <a:schemeClr val="dk1"/>
              </a:buClr>
              <a:buSzPts val="1800"/>
              <a:buChar char="•"/>
              <a:defRPr/>
            </a:lvl2pPr>
            <a:lvl3pPr marL="1371600" lvl="2" indent="-342900" algn="l">
              <a:lnSpc>
                <a:spcPct val="90000"/>
              </a:lnSpc>
              <a:spcBef>
                <a:spcPts val="1655"/>
              </a:spcBef>
              <a:spcAft>
                <a:spcPts val="0"/>
              </a:spcAft>
              <a:buClr>
                <a:schemeClr val="dk1"/>
              </a:buClr>
              <a:buSzPts val="1800"/>
              <a:buChar char="•"/>
              <a:defRPr/>
            </a:lvl3pPr>
            <a:lvl4pPr marL="1828800" lvl="3" indent="-342900" algn="l">
              <a:lnSpc>
                <a:spcPct val="90000"/>
              </a:lnSpc>
              <a:spcBef>
                <a:spcPts val="1655"/>
              </a:spcBef>
              <a:spcAft>
                <a:spcPts val="0"/>
              </a:spcAft>
              <a:buClr>
                <a:schemeClr val="dk1"/>
              </a:buClr>
              <a:buSzPts val="1800"/>
              <a:buChar char="•"/>
              <a:defRPr/>
            </a:lvl4pPr>
            <a:lvl5pPr marL="2286000" lvl="4" indent="-342900" algn="l">
              <a:lnSpc>
                <a:spcPct val="90000"/>
              </a:lnSpc>
              <a:spcBef>
                <a:spcPts val="1655"/>
              </a:spcBef>
              <a:spcAft>
                <a:spcPts val="0"/>
              </a:spcAft>
              <a:buClr>
                <a:schemeClr val="dk1"/>
              </a:buClr>
              <a:buSzPts val="1800"/>
              <a:buChar char="•"/>
              <a:defRPr/>
            </a:lvl5pPr>
            <a:lvl6pPr marL="2743200" lvl="5" indent="-342900" algn="l">
              <a:lnSpc>
                <a:spcPct val="90000"/>
              </a:lnSpc>
              <a:spcBef>
                <a:spcPts val="1655"/>
              </a:spcBef>
              <a:spcAft>
                <a:spcPts val="0"/>
              </a:spcAft>
              <a:buClr>
                <a:schemeClr val="dk1"/>
              </a:buClr>
              <a:buSzPts val="1800"/>
              <a:buChar char="•"/>
              <a:defRPr/>
            </a:lvl6pPr>
            <a:lvl7pPr marL="3200400" lvl="6" indent="-342900" algn="l">
              <a:lnSpc>
                <a:spcPct val="90000"/>
              </a:lnSpc>
              <a:spcBef>
                <a:spcPts val="1655"/>
              </a:spcBef>
              <a:spcAft>
                <a:spcPts val="0"/>
              </a:spcAft>
              <a:buClr>
                <a:schemeClr val="dk1"/>
              </a:buClr>
              <a:buSzPts val="1800"/>
              <a:buChar char="•"/>
              <a:defRPr/>
            </a:lvl7pPr>
            <a:lvl8pPr marL="3657600" lvl="7" indent="-342900" algn="l">
              <a:lnSpc>
                <a:spcPct val="90000"/>
              </a:lnSpc>
              <a:spcBef>
                <a:spcPts val="1655"/>
              </a:spcBef>
              <a:spcAft>
                <a:spcPts val="0"/>
              </a:spcAft>
              <a:buClr>
                <a:schemeClr val="dk1"/>
              </a:buClr>
              <a:buSzPts val="1800"/>
              <a:buChar char="•"/>
              <a:defRPr/>
            </a:lvl8pPr>
            <a:lvl9pPr marL="4114800" lvl="8" indent="-342900" algn="l">
              <a:lnSpc>
                <a:spcPct val="90000"/>
              </a:lnSpc>
              <a:spcBef>
                <a:spcPts val="1655"/>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081421" y="2278913"/>
            <a:ext cx="26112370" cy="827341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085364" y="2853584"/>
            <a:ext cx="9764544" cy="998754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0595"/>
              <a:buFont typeface="Calibri"/>
              <a:buNone/>
              <a:defRPr sz="1059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12870909" y="6162959"/>
            <a:ext cx="15326828" cy="30418416"/>
          </a:xfrm>
          <a:prstGeom prst="rect">
            <a:avLst/>
          </a:prstGeom>
          <a:noFill/>
          <a:ln>
            <a:noFill/>
          </a:ln>
        </p:spPr>
        <p:txBody>
          <a:bodyPr spcFirstLastPara="1" wrap="square" lIns="91425" tIns="45700" rIns="91425" bIns="45700" anchor="t" anchorCtr="0">
            <a:noAutofit/>
          </a:bodyPr>
          <a:lstStyle>
            <a:lvl1pPr marL="457200" lvl="0" indent="-901382" algn="l">
              <a:lnSpc>
                <a:spcPct val="90000"/>
              </a:lnSpc>
              <a:spcBef>
                <a:spcPts val="3311"/>
              </a:spcBef>
              <a:spcAft>
                <a:spcPts val="0"/>
              </a:spcAft>
              <a:buClr>
                <a:schemeClr val="dk1"/>
              </a:buClr>
              <a:buSzPts val="10595"/>
              <a:buChar char="•"/>
              <a:defRPr sz="10595"/>
            </a:lvl1pPr>
            <a:lvl2pPr marL="914400" lvl="1" indent="-817308" algn="l">
              <a:lnSpc>
                <a:spcPct val="90000"/>
              </a:lnSpc>
              <a:spcBef>
                <a:spcPts val="1655"/>
              </a:spcBef>
              <a:spcAft>
                <a:spcPts val="0"/>
              </a:spcAft>
              <a:buClr>
                <a:schemeClr val="dk1"/>
              </a:buClr>
              <a:buSzPts val="9271"/>
              <a:buChar char="•"/>
              <a:defRPr sz="9271"/>
            </a:lvl2pPr>
            <a:lvl3pPr marL="1371600" lvl="2" indent="-733171" algn="l">
              <a:lnSpc>
                <a:spcPct val="90000"/>
              </a:lnSpc>
              <a:spcBef>
                <a:spcPts val="1655"/>
              </a:spcBef>
              <a:spcAft>
                <a:spcPts val="0"/>
              </a:spcAft>
              <a:buClr>
                <a:schemeClr val="dk1"/>
              </a:buClr>
              <a:buSzPts val="7946"/>
              <a:buChar char="•"/>
              <a:defRPr sz="7946"/>
            </a:lvl3pPr>
            <a:lvl4pPr marL="1828800" lvl="3" indent="-649097" algn="l">
              <a:lnSpc>
                <a:spcPct val="90000"/>
              </a:lnSpc>
              <a:spcBef>
                <a:spcPts val="1655"/>
              </a:spcBef>
              <a:spcAft>
                <a:spcPts val="0"/>
              </a:spcAft>
              <a:buClr>
                <a:schemeClr val="dk1"/>
              </a:buClr>
              <a:buSzPts val="6622"/>
              <a:buChar char="•"/>
              <a:defRPr sz="6622"/>
            </a:lvl4pPr>
            <a:lvl5pPr marL="2286000" lvl="4" indent="-649097" algn="l">
              <a:lnSpc>
                <a:spcPct val="90000"/>
              </a:lnSpc>
              <a:spcBef>
                <a:spcPts val="1655"/>
              </a:spcBef>
              <a:spcAft>
                <a:spcPts val="0"/>
              </a:spcAft>
              <a:buClr>
                <a:schemeClr val="dk1"/>
              </a:buClr>
              <a:buSzPts val="6622"/>
              <a:buChar char="•"/>
              <a:defRPr sz="6622"/>
            </a:lvl5pPr>
            <a:lvl6pPr marL="2743200" lvl="5" indent="-649097" algn="l">
              <a:lnSpc>
                <a:spcPct val="90000"/>
              </a:lnSpc>
              <a:spcBef>
                <a:spcPts val="1655"/>
              </a:spcBef>
              <a:spcAft>
                <a:spcPts val="0"/>
              </a:spcAft>
              <a:buClr>
                <a:schemeClr val="dk1"/>
              </a:buClr>
              <a:buSzPts val="6622"/>
              <a:buChar char="•"/>
              <a:defRPr sz="6622"/>
            </a:lvl6pPr>
            <a:lvl7pPr marL="3200400" lvl="6" indent="-649097" algn="l">
              <a:lnSpc>
                <a:spcPct val="90000"/>
              </a:lnSpc>
              <a:spcBef>
                <a:spcPts val="1655"/>
              </a:spcBef>
              <a:spcAft>
                <a:spcPts val="0"/>
              </a:spcAft>
              <a:buClr>
                <a:schemeClr val="dk1"/>
              </a:buClr>
              <a:buSzPts val="6622"/>
              <a:buChar char="•"/>
              <a:defRPr sz="6622"/>
            </a:lvl7pPr>
            <a:lvl8pPr marL="3657600" lvl="7" indent="-649097" algn="l">
              <a:lnSpc>
                <a:spcPct val="90000"/>
              </a:lnSpc>
              <a:spcBef>
                <a:spcPts val="1655"/>
              </a:spcBef>
              <a:spcAft>
                <a:spcPts val="0"/>
              </a:spcAft>
              <a:buClr>
                <a:schemeClr val="dk1"/>
              </a:buClr>
              <a:buSzPts val="6622"/>
              <a:buChar char="•"/>
              <a:defRPr sz="6622"/>
            </a:lvl8pPr>
            <a:lvl9pPr marL="4114800" lvl="8" indent="-649096" algn="l">
              <a:lnSpc>
                <a:spcPct val="90000"/>
              </a:lnSpc>
              <a:spcBef>
                <a:spcPts val="1655"/>
              </a:spcBef>
              <a:spcAft>
                <a:spcPts val="0"/>
              </a:spcAft>
              <a:buClr>
                <a:schemeClr val="dk1"/>
              </a:buClr>
              <a:buSzPts val="6622"/>
              <a:buChar char="•"/>
              <a:defRPr sz="6622"/>
            </a:lvl9pPr>
          </a:lstStyle>
          <a:p>
            <a:endParaRPr/>
          </a:p>
        </p:txBody>
      </p:sp>
      <p:sp>
        <p:nvSpPr>
          <p:cNvPr id="57" name="Google Shape;57;p9"/>
          <p:cNvSpPr txBox="1">
            <a:spLocks noGrp="1"/>
          </p:cNvSpPr>
          <p:nvPr>
            <p:ph type="body" idx="2"/>
          </p:nvPr>
        </p:nvSpPr>
        <p:spPr>
          <a:xfrm>
            <a:off x="2085364" y="12841129"/>
            <a:ext cx="9764544" cy="2378978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3311"/>
              </a:spcBef>
              <a:spcAft>
                <a:spcPts val="0"/>
              </a:spcAft>
              <a:buClr>
                <a:schemeClr val="dk1"/>
              </a:buClr>
              <a:buSzPts val="5297"/>
              <a:buNone/>
              <a:defRPr sz="5297"/>
            </a:lvl1pPr>
            <a:lvl2pPr marL="914400" lvl="1" indent="-228600" algn="l">
              <a:lnSpc>
                <a:spcPct val="90000"/>
              </a:lnSpc>
              <a:spcBef>
                <a:spcPts val="1655"/>
              </a:spcBef>
              <a:spcAft>
                <a:spcPts val="0"/>
              </a:spcAft>
              <a:buClr>
                <a:schemeClr val="dk1"/>
              </a:buClr>
              <a:buSzPts val="4635"/>
              <a:buNone/>
              <a:defRPr sz="4635"/>
            </a:lvl2pPr>
            <a:lvl3pPr marL="1371600" lvl="2" indent="-228600" algn="l">
              <a:lnSpc>
                <a:spcPct val="90000"/>
              </a:lnSpc>
              <a:spcBef>
                <a:spcPts val="1655"/>
              </a:spcBef>
              <a:spcAft>
                <a:spcPts val="0"/>
              </a:spcAft>
              <a:buClr>
                <a:schemeClr val="dk1"/>
              </a:buClr>
              <a:buSzPts val="3973"/>
              <a:buNone/>
              <a:defRPr sz="3973"/>
            </a:lvl3pPr>
            <a:lvl4pPr marL="1828800" lvl="3" indent="-228600" algn="l">
              <a:lnSpc>
                <a:spcPct val="90000"/>
              </a:lnSpc>
              <a:spcBef>
                <a:spcPts val="1655"/>
              </a:spcBef>
              <a:spcAft>
                <a:spcPts val="0"/>
              </a:spcAft>
              <a:buClr>
                <a:schemeClr val="dk1"/>
              </a:buClr>
              <a:buSzPts val="3311"/>
              <a:buNone/>
              <a:defRPr sz="3311"/>
            </a:lvl4pPr>
            <a:lvl5pPr marL="2286000" lvl="4" indent="-228600" algn="l">
              <a:lnSpc>
                <a:spcPct val="90000"/>
              </a:lnSpc>
              <a:spcBef>
                <a:spcPts val="1655"/>
              </a:spcBef>
              <a:spcAft>
                <a:spcPts val="0"/>
              </a:spcAft>
              <a:buClr>
                <a:schemeClr val="dk1"/>
              </a:buClr>
              <a:buSzPts val="3311"/>
              <a:buNone/>
              <a:defRPr sz="3311"/>
            </a:lvl5pPr>
            <a:lvl6pPr marL="2743200" lvl="5" indent="-228600" algn="l">
              <a:lnSpc>
                <a:spcPct val="90000"/>
              </a:lnSpc>
              <a:spcBef>
                <a:spcPts val="1655"/>
              </a:spcBef>
              <a:spcAft>
                <a:spcPts val="0"/>
              </a:spcAft>
              <a:buClr>
                <a:schemeClr val="dk1"/>
              </a:buClr>
              <a:buSzPts val="3311"/>
              <a:buNone/>
              <a:defRPr sz="3311"/>
            </a:lvl6pPr>
            <a:lvl7pPr marL="3200400" lvl="6" indent="-228600" algn="l">
              <a:lnSpc>
                <a:spcPct val="90000"/>
              </a:lnSpc>
              <a:spcBef>
                <a:spcPts val="1655"/>
              </a:spcBef>
              <a:spcAft>
                <a:spcPts val="0"/>
              </a:spcAft>
              <a:buClr>
                <a:schemeClr val="dk1"/>
              </a:buClr>
              <a:buSzPts val="3311"/>
              <a:buNone/>
              <a:defRPr sz="3311"/>
            </a:lvl7pPr>
            <a:lvl8pPr marL="3657600" lvl="7" indent="-228600" algn="l">
              <a:lnSpc>
                <a:spcPct val="90000"/>
              </a:lnSpc>
              <a:spcBef>
                <a:spcPts val="1655"/>
              </a:spcBef>
              <a:spcAft>
                <a:spcPts val="0"/>
              </a:spcAft>
              <a:buClr>
                <a:schemeClr val="dk1"/>
              </a:buClr>
              <a:buSzPts val="3311"/>
              <a:buNone/>
              <a:defRPr sz="3311"/>
            </a:lvl8pPr>
            <a:lvl9pPr marL="4114800" lvl="8" indent="-228600" algn="l">
              <a:lnSpc>
                <a:spcPct val="90000"/>
              </a:lnSpc>
              <a:spcBef>
                <a:spcPts val="1655"/>
              </a:spcBef>
              <a:spcAft>
                <a:spcPts val="0"/>
              </a:spcAft>
              <a:buClr>
                <a:schemeClr val="dk1"/>
              </a:buClr>
              <a:buSzPts val="3311"/>
              <a:buNone/>
              <a:defRPr sz="3311"/>
            </a:lvl9pPr>
          </a:lstStyle>
          <a:p>
            <a:endParaRPr/>
          </a:p>
        </p:txBody>
      </p:sp>
      <p:sp>
        <p:nvSpPr>
          <p:cNvPr id="58" name="Google Shape;58;p9"/>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2085364" y="2853584"/>
            <a:ext cx="9764544" cy="998754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0595"/>
              <a:buFont typeface="Calibri"/>
              <a:buNone/>
              <a:defRPr sz="1059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2870909" y="6162959"/>
            <a:ext cx="15326828" cy="30418416"/>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311"/>
              </a:spcBef>
              <a:spcAft>
                <a:spcPts val="0"/>
              </a:spcAft>
              <a:buClr>
                <a:schemeClr val="dk1"/>
              </a:buClr>
              <a:buSzPts val="10595"/>
              <a:buFont typeface="Arial"/>
              <a:buNone/>
              <a:defRPr sz="10595" b="0" i="0" u="none" strike="noStrike" cap="none">
                <a:solidFill>
                  <a:schemeClr val="dk1"/>
                </a:solidFill>
                <a:latin typeface="Calibri"/>
                <a:ea typeface="Calibri"/>
                <a:cs typeface="Calibri"/>
                <a:sym typeface="Calibri"/>
              </a:defRPr>
            </a:lvl1pPr>
            <a:lvl2pPr marR="0" lvl="1" algn="l" rtl="0">
              <a:lnSpc>
                <a:spcPct val="90000"/>
              </a:lnSpc>
              <a:spcBef>
                <a:spcPts val="1655"/>
              </a:spcBef>
              <a:spcAft>
                <a:spcPts val="0"/>
              </a:spcAft>
              <a:buClr>
                <a:schemeClr val="dk1"/>
              </a:buClr>
              <a:buSzPts val="9271"/>
              <a:buFont typeface="Arial"/>
              <a:buNone/>
              <a:defRPr sz="9271" b="0" i="0" u="none" strike="noStrike" cap="none">
                <a:solidFill>
                  <a:schemeClr val="dk1"/>
                </a:solidFill>
                <a:latin typeface="Calibri"/>
                <a:ea typeface="Calibri"/>
                <a:cs typeface="Calibri"/>
                <a:sym typeface="Calibri"/>
              </a:defRPr>
            </a:lvl2pPr>
            <a:lvl3pPr marR="0" lvl="2" algn="l" rtl="0">
              <a:lnSpc>
                <a:spcPct val="90000"/>
              </a:lnSpc>
              <a:spcBef>
                <a:spcPts val="1655"/>
              </a:spcBef>
              <a:spcAft>
                <a:spcPts val="0"/>
              </a:spcAft>
              <a:buClr>
                <a:schemeClr val="dk1"/>
              </a:buClr>
              <a:buSzPts val="7946"/>
              <a:buFont typeface="Arial"/>
              <a:buNone/>
              <a:defRPr sz="7946" b="0" i="0" u="none" strike="noStrike" cap="none">
                <a:solidFill>
                  <a:schemeClr val="dk1"/>
                </a:solidFill>
                <a:latin typeface="Calibri"/>
                <a:ea typeface="Calibri"/>
                <a:cs typeface="Calibri"/>
                <a:sym typeface="Calibri"/>
              </a:defRPr>
            </a:lvl3pPr>
            <a:lvl4pPr marR="0" lvl="3" algn="l" rtl="0">
              <a:lnSpc>
                <a:spcPct val="90000"/>
              </a:lnSpc>
              <a:spcBef>
                <a:spcPts val="1655"/>
              </a:spcBef>
              <a:spcAft>
                <a:spcPts val="0"/>
              </a:spcAft>
              <a:buClr>
                <a:schemeClr val="dk1"/>
              </a:buClr>
              <a:buSzPts val="6622"/>
              <a:buFont typeface="Arial"/>
              <a:buNone/>
              <a:defRPr sz="6622" b="0" i="0" u="none" strike="noStrike" cap="none">
                <a:solidFill>
                  <a:schemeClr val="dk1"/>
                </a:solidFill>
                <a:latin typeface="Calibri"/>
                <a:ea typeface="Calibri"/>
                <a:cs typeface="Calibri"/>
                <a:sym typeface="Calibri"/>
              </a:defRPr>
            </a:lvl4pPr>
            <a:lvl5pPr marR="0" lvl="4" algn="l" rtl="0">
              <a:lnSpc>
                <a:spcPct val="90000"/>
              </a:lnSpc>
              <a:spcBef>
                <a:spcPts val="1655"/>
              </a:spcBef>
              <a:spcAft>
                <a:spcPts val="0"/>
              </a:spcAft>
              <a:buClr>
                <a:schemeClr val="dk1"/>
              </a:buClr>
              <a:buSzPts val="6622"/>
              <a:buFont typeface="Arial"/>
              <a:buNone/>
              <a:defRPr sz="6622" b="0" i="0" u="none" strike="noStrike" cap="none">
                <a:solidFill>
                  <a:schemeClr val="dk1"/>
                </a:solidFill>
                <a:latin typeface="Calibri"/>
                <a:ea typeface="Calibri"/>
                <a:cs typeface="Calibri"/>
                <a:sym typeface="Calibri"/>
              </a:defRPr>
            </a:lvl5pPr>
            <a:lvl6pPr marR="0" lvl="5" algn="l" rtl="0">
              <a:lnSpc>
                <a:spcPct val="90000"/>
              </a:lnSpc>
              <a:spcBef>
                <a:spcPts val="1655"/>
              </a:spcBef>
              <a:spcAft>
                <a:spcPts val="0"/>
              </a:spcAft>
              <a:buClr>
                <a:schemeClr val="dk1"/>
              </a:buClr>
              <a:buSzPts val="6622"/>
              <a:buFont typeface="Arial"/>
              <a:buNone/>
              <a:defRPr sz="6622" b="0" i="0" u="none" strike="noStrike" cap="none">
                <a:solidFill>
                  <a:schemeClr val="dk1"/>
                </a:solidFill>
                <a:latin typeface="Calibri"/>
                <a:ea typeface="Calibri"/>
                <a:cs typeface="Calibri"/>
                <a:sym typeface="Calibri"/>
              </a:defRPr>
            </a:lvl6pPr>
            <a:lvl7pPr marR="0" lvl="6" algn="l" rtl="0">
              <a:lnSpc>
                <a:spcPct val="90000"/>
              </a:lnSpc>
              <a:spcBef>
                <a:spcPts val="1655"/>
              </a:spcBef>
              <a:spcAft>
                <a:spcPts val="0"/>
              </a:spcAft>
              <a:buClr>
                <a:schemeClr val="dk1"/>
              </a:buClr>
              <a:buSzPts val="6622"/>
              <a:buFont typeface="Arial"/>
              <a:buNone/>
              <a:defRPr sz="6622" b="0" i="0" u="none" strike="noStrike" cap="none">
                <a:solidFill>
                  <a:schemeClr val="dk1"/>
                </a:solidFill>
                <a:latin typeface="Calibri"/>
                <a:ea typeface="Calibri"/>
                <a:cs typeface="Calibri"/>
                <a:sym typeface="Calibri"/>
              </a:defRPr>
            </a:lvl7pPr>
            <a:lvl8pPr marR="0" lvl="7" algn="l" rtl="0">
              <a:lnSpc>
                <a:spcPct val="90000"/>
              </a:lnSpc>
              <a:spcBef>
                <a:spcPts val="1655"/>
              </a:spcBef>
              <a:spcAft>
                <a:spcPts val="0"/>
              </a:spcAft>
              <a:buClr>
                <a:schemeClr val="dk1"/>
              </a:buClr>
              <a:buSzPts val="6622"/>
              <a:buFont typeface="Arial"/>
              <a:buNone/>
              <a:defRPr sz="6622" b="0" i="0" u="none" strike="noStrike" cap="none">
                <a:solidFill>
                  <a:schemeClr val="dk1"/>
                </a:solidFill>
                <a:latin typeface="Calibri"/>
                <a:ea typeface="Calibri"/>
                <a:cs typeface="Calibri"/>
                <a:sym typeface="Calibri"/>
              </a:defRPr>
            </a:lvl8pPr>
            <a:lvl9pPr marR="0" lvl="8" algn="l" rtl="0">
              <a:lnSpc>
                <a:spcPct val="90000"/>
              </a:lnSpc>
              <a:spcBef>
                <a:spcPts val="1655"/>
              </a:spcBef>
              <a:spcAft>
                <a:spcPts val="0"/>
              </a:spcAft>
              <a:buClr>
                <a:schemeClr val="dk1"/>
              </a:buClr>
              <a:buSzPts val="6622"/>
              <a:buFont typeface="Arial"/>
              <a:buNone/>
              <a:defRPr sz="6622"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2085364" y="12841129"/>
            <a:ext cx="9764544" cy="2378978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3311"/>
              </a:spcBef>
              <a:spcAft>
                <a:spcPts val="0"/>
              </a:spcAft>
              <a:buClr>
                <a:schemeClr val="dk1"/>
              </a:buClr>
              <a:buSzPts val="5297"/>
              <a:buNone/>
              <a:defRPr sz="5297"/>
            </a:lvl1pPr>
            <a:lvl2pPr marL="914400" lvl="1" indent="-228600" algn="l">
              <a:lnSpc>
                <a:spcPct val="90000"/>
              </a:lnSpc>
              <a:spcBef>
                <a:spcPts val="1655"/>
              </a:spcBef>
              <a:spcAft>
                <a:spcPts val="0"/>
              </a:spcAft>
              <a:buClr>
                <a:schemeClr val="dk1"/>
              </a:buClr>
              <a:buSzPts val="4635"/>
              <a:buNone/>
              <a:defRPr sz="4635"/>
            </a:lvl2pPr>
            <a:lvl3pPr marL="1371600" lvl="2" indent="-228600" algn="l">
              <a:lnSpc>
                <a:spcPct val="90000"/>
              </a:lnSpc>
              <a:spcBef>
                <a:spcPts val="1655"/>
              </a:spcBef>
              <a:spcAft>
                <a:spcPts val="0"/>
              </a:spcAft>
              <a:buClr>
                <a:schemeClr val="dk1"/>
              </a:buClr>
              <a:buSzPts val="3973"/>
              <a:buNone/>
              <a:defRPr sz="3973"/>
            </a:lvl3pPr>
            <a:lvl4pPr marL="1828800" lvl="3" indent="-228600" algn="l">
              <a:lnSpc>
                <a:spcPct val="90000"/>
              </a:lnSpc>
              <a:spcBef>
                <a:spcPts val="1655"/>
              </a:spcBef>
              <a:spcAft>
                <a:spcPts val="0"/>
              </a:spcAft>
              <a:buClr>
                <a:schemeClr val="dk1"/>
              </a:buClr>
              <a:buSzPts val="3311"/>
              <a:buNone/>
              <a:defRPr sz="3311"/>
            </a:lvl4pPr>
            <a:lvl5pPr marL="2286000" lvl="4" indent="-228600" algn="l">
              <a:lnSpc>
                <a:spcPct val="90000"/>
              </a:lnSpc>
              <a:spcBef>
                <a:spcPts val="1655"/>
              </a:spcBef>
              <a:spcAft>
                <a:spcPts val="0"/>
              </a:spcAft>
              <a:buClr>
                <a:schemeClr val="dk1"/>
              </a:buClr>
              <a:buSzPts val="3311"/>
              <a:buNone/>
              <a:defRPr sz="3311"/>
            </a:lvl5pPr>
            <a:lvl6pPr marL="2743200" lvl="5" indent="-228600" algn="l">
              <a:lnSpc>
                <a:spcPct val="90000"/>
              </a:lnSpc>
              <a:spcBef>
                <a:spcPts val="1655"/>
              </a:spcBef>
              <a:spcAft>
                <a:spcPts val="0"/>
              </a:spcAft>
              <a:buClr>
                <a:schemeClr val="dk1"/>
              </a:buClr>
              <a:buSzPts val="3311"/>
              <a:buNone/>
              <a:defRPr sz="3311"/>
            </a:lvl6pPr>
            <a:lvl7pPr marL="3200400" lvl="6" indent="-228600" algn="l">
              <a:lnSpc>
                <a:spcPct val="90000"/>
              </a:lnSpc>
              <a:spcBef>
                <a:spcPts val="1655"/>
              </a:spcBef>
              <a:spcAft>
                <a:spcPts val="0"/>
              </a:spcAft>
              <a:buClr>
                <a:schemeClr val="dk1"/>
              </a:buClr>
              <a:buSzPts val="3311"/>
              <a:buNone/>
              <a:defRPr sz="3311"/>
            </a:lvl7pPr>
            <a:lvl8pPr marL="3657600" lvl="7" indent="-228600" algn="l">
              <a:lnSpc>
                <a:spcPct val="90000"/>
              </a:lnSpc>
              <a:spcBef>
                <a:spcPts val="1655"/>
              </a:spcBef>
              <a:spcAft>
                <a:spcPts val="0"/>
              </a:spcAft>
              <a:buClr>
                <a:schemeClr val="dk1"/>
              </a:buClr>
              <a:buSzPts val="3311"/>
              <a:buNone/>
              <a:defRPr sz="3311"/>
            </a:lvl8pPr>
            <a:lvl9pPr marL="4114800" lvl="8" indent="-228600" algn="l">
              <a:lnSpc>
                <a:spcPct val="90000"/>
              </a:lnSpc>
              <a:spcBef>
                <a:spcPts val="1655"/>
              </a:spcBef>
              <a:spcAft>
                <a:spcPts val="0"/>
              </a:spcAft>
              <a:buClr>
                <a:schemeClr val="dk1"/>
              </a:buClr>
              <a:buSzPts val="3311"/>
              <a:buNone/>
              <a:defRPr sz="3311"/>
            </a:lvl9pPr>
          </a:lstStyle>
          <a:p>
            <a:endParaRPr/>
          </a:p>
        </p:txBody>
      </p:sp>
      <p:sp>
        <p:nvSpPr>
          <p:cNvPr id="65" name="Google Shape;65;p10"/>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2081421" y="2278913"/>
            <a:ext cx="26112370" cy="827341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558308" y="11917633"/>
            <a:ext cx="27158595" cy="2611237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3311"/>
              </a:spcBef>
              <a:spcAft>
                <a:spcPts val="0"/>
              </a:spcAft>
              <a:buClr>
                <a:schemeClr val="dk1"/>
              </a:buClr>
              <a:buSzPts val="1800"/>
              <a:buChar char="•"/>
              <a:defRPr/>
            </a:lvl1pPr>
            <a:lvl2pPr marL="914400" lvl="1" indent="-342900" algn="l">
              <a:lnSpc>
                <a:spcPct val="90000"/>
              </a:lnSpc>
              <a:spcBef>
                <a:spcPts val="1655"/>
              </a:spcBef>
              <a:spcAft>
                <a:spcPts val="0"/>
              </a:spcAft>
              <a:buClr>
                <a:schemeClr val="dk1"/>
              </a:buClr>
              <a:buSzPts val="1800"/>
              <a:buChar char="•"/>
              <a:defRPr/>
            </a:lvl2pPr>
            <a:lvl3pPr marL="1371600" lvl="2" indent="-342900" algn="l">
              <a:lnSpc>
                <a:spcPct val="90000"/>
              </a:lnSpc>
              <a:spcBef>
                <a:spcPts val="1655"/>
              </a:spcBef>
              <a:spcAft>
                <a:spcPts val="0"/>
              </a:spcAft>
              <a:buClr>
                <a:schemeClr val="dk1"/>
              </a:buClr>
              <a:buSzPts val="1800"/>
              <a:buChar char="•"/>
              <a:defRPr/>
            </a:lvl3pPr>
            <a:lvl4pPr marL="1828800" lvl="3" indent="-342900" algn="l">
              <a:lnSpc>
                <a:spcPct val="90000"/>
              </a:lnSpc>
              <a:spcBef>
                <a:spcPts val="1655"/>
              </a:spcBef>
              <a:spcAft>
                <a:spcPts val="0"/>
              </a:spcAft>
              <a:buClr>
                <a:schemeClr val="dk1"/>
              </a:buClr>
              <a:buSzPts val="1800"/>
              <a:buChar char="•"/>
              <a:defRPr/>
            </a:lvl4pPr>
            <a:lvl5pPr marL="2286000" lvl="4" indent="-342900" algn="l">
              <a:lnSpc>
                <a:spcPct val="90000"/>
              </a:lnSpc>
              <a:spcBef>
                <a:spcPts val="1655"/>
              </a:spcBef>
              <a:spcAft>
                <a:spcPts val="0"/>
              </a:spcAft>
              <a:buClr>
                <a:schemeClr val="dk1"/>
              </a:buClr>
              <a:buSzPts val="1800"/>
              <a:buChar char="•"/>
              <a:defRPr/>
            </a:lvl5pPr>
            <a:lvl6pPr marL="2743200" lvl="5" indent="-342900" algn="l">
              <a:lnSpc>
                <a:spcPct val="90000"/>
              </a:lnSpc>
              <a:spcBef>
                <a:spcPts val="1655"/>
              </a:spcBef>
              <a:spcAft>
                <a:spcPts val="0"/>
              </a:spcAft>
              <a:buClr>
                <a:schemeClr val="dk1"/>
              </a:buClr>
              <a:buSzPts val="1800"/>
              <a:buChar char="•"/>
              <a:defRPr/>
            </a:lvl6pPr>
            <a:lvl7pPr marL="3200400" lvl="6" indent="-342900" algn="l">
              <a:lnSpc>
                <a:spcPct val="90000"/>
              </a:lnSpc>
              <a:spcBef>
                <a:spcPts val="1655"/>
              </a:spcBef>
              <a:spcAft>
                <a:spcPts val="0"/>
              </a:spcAft>
              <a:buClr>
                <a:schemeClr val="dk1"/>
              </a:buClr>
              <a:buSzPts val="1800"/>
              <a:buChar char="•"/>
              <a:defRPr/>
            </a:lvl7pPr>
            <a:lvl8pPr marL="3657600" lvl="7" indent="-342900" algn="l">
              <a:lnSpc>
                <a:spcPct val="90000"/>
              </a:lnSpc>
              <a:spcBef>
                <a:spcPts val="1655"/>
              </a:spcBef>
              <a:spcAft>
                <a:spcPts val="0"/>
              </a:spcAft>
              <a:buClr>
                <a:schemeClr val="dk1"/>
              </a:buClr>
              <a:buSzPts val="1800"/>
              <a:buChar char="•"/>
              <a:defRPr/>
            </a:lvl8pPr>
            <a:lvl9pPr marL="4114800" lvl="8" indent="-342900" algn="l">
              <a:lnSpc>
                <a:spcPct val="90000"/>
              </a:lnSpc>
              <a:spcBef>
                <a:spcPts val="1655"/>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6792641" y="17151963"/>
            <a:ext cx="36274212" cy="652809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452764" y="10813091"/>
            <a:ext cx="36274212" cy="192058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3311"/>
              </a:spcBef>
              <a:spcAft>
                <a:spcPts val="0"/>
              </a:spcAft>
              <a:buClr>
                <a:schemeClr val="dk1"/>
              </a:buClr>
              <a:buSzPts val="1800"/>
              <a:buChar char="•"/>
              <a:defRPr/>
            </a:lvl1pPr>
            <a:lvl2pPr marL="914400" lvl="1" indent="-342900" algn="l">
              <a:lnSpc>
                <a:spcPct val="90000"/>
              </a:lnSpc>
              <a:spcBef>
                <a:spcPts val="1655"/>
              </a:spcBef>
              <a:spcAft>
                <a:spcPts val="0"/>
              </a:spcAft>
              <a:buClr>
                <a:schemeClr val="dk1"/>
              </a:buClr>
              <a:buSzPts val="1800"/>
              <a:buChar char="•"/>
              <a:defRPr/>
            </a:lvl2pPr>
            <a:lvl3pPr marL="1371600" lvl="2" indent="-342900" algn="l">
              <a:lnSpc>
                <a:spcPct val="90000"/>
              </a:lnSpc>
              <a:spcBef>
                <a:spcPts val="1655"/>
              </a:spcBef>
              <a:spcAft>
                <a:spcPts val="0"/>
              </a:spcAft>
              <a:buClr>
                <a:schemeClr val="dk1"/>
              </a:buClr>
              <a:buSzPts val="1800"/>
              <a:buChar char="•"/>
              <a:defRPr/>
            </a:lvl3pPr>
            <a:lvl4pPr marL="1828800" lvl="3" indent="-342900" algn="l">
              <a:lnSpc>
                <a:spcPct val="90000"/>
              </a:lnSpc>
              <a:spcBef>
                <a:spcPts val="1655"/>
              </a:spcBef>
              <a:spcAft>
                <a:spcPts val="0"/>
              </a:spcAft>
              <a:buClr>
                <a:schemeClr val="dk1"/>
              </a:buClr>
              <a:buSzPts val="1800"/>
              <a:buChar char="•"/>
              <a:defRPr/>
            </a:lvl4pPr>
            <a:lvl5pPr marL="2286000" lvl="4" indent="-342900" algn="l">
              <a:lnSpc>
                <a:spcPct val="90000"/>
              </a:lnSpc>
              <a:spcBef>
                <a:spcPts val="1655"/>
              </a:spcBef>
              <a:spcAft>
                <a:spcPts val="0"/>
              </a:spcAft>
              <a:buClr>
                <a:schemeClr val="dk1"/>
              </a:buClr>
              <a:buSzPts val="1800"/>
              <a:buChar char="•"/>
              <a:defRPr/>
            </a:lvl5pPr>
            <a:lvl6pPr marL="2743200" lvl="5" indent="-342900" algn="l">
              <a:lnSpc>
                <a:spcPct val="90000"/>
              </a:lnSpc>
              <a:spcBef>
                <a:spcPts val="1655"/>
              </a:spcBef>
              <a:spcAft>
                <a:spcPts val="0"/>
              </a:spcAft>
              <a:buClr>
                <a:schemeClr val="dk1"/>
              </a:buClr>
              <a:buSzPts val="1800"/>
              <a:buChar char="•"/>
              <a:defRPr/>
            </a:lvl6pPr>
            <a:lvl7pPr marL="3200400" lvl="6" indent="-342900" algn="l">
              <a:lnSpc>
                <a:spcPct val="90000"/>
              </a:lnSpc>
              <a:spcBef>
                <a:spcPts val="1655"/>
              </a:spcBef>
              <a:spcAft>
                <a:spcPts val="0"/>
              </a:spcAft>
              <a:buClr>
                <a:schemeClr val="dk1"/>
              </a:buClr>
              <a:buSzPts val="1800"/>
              <a:buChar char="•"/>
              <a:defRPr/>
            </a:lvl7pPr>
            <a:lvl8pPr marL="3657600" lvl="7" indent="-342900" algn="l">
              <a:lnSpc>
                <a:spcPct val="90000"/>
              </a:lnSpc>
              <a:spcBef>
                <a:spcPts val="1655"/>
              </a:spcBef>
              <a:spcAft>
                <a:spcPts val="0"/>
              </a:spcAft>
              <a:buClr>
                <a:schemeClr val="dk1"/>
              </a:buClr>
              <a:buSzPts val="1800"/>
              <a:buChar char="•"/>
              <a:defRPr/>
            </a:lvl8pPr>
            <a:lvl9pPr marL="4114800" lvl="8" indent="-342900" algn="l">
              <a:lnSpc>
                <a:spcPct val="90000"/>
              </a:lnSpc>
              <a:spcBef>
                <a:spcPts val="1655"/>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81421" y="2278913"/>
            <a:ext cx="26112370" cy="8273416"/>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14568"/>
              <a:buFont typeface="Calibri"/>
              <a:buNone/>
              <a:defRPr sz="145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081421" y="11394520"/>
            <a:ext cx="26112370" cy="27158595"/>
          </a:xfrm>
          <a:prstGeom prst="rect">
            <a:avLst/>
          </a:prstGeom>
          <a:noFill/>
          <a:ln>
            <a:noFill/>
          </a:ln>
        </p:spPr>
        <p:txBody>
          <a:bodyPr spcFirstLastPara="1" wrap="square" lIns="91425" tIns="45700" rIns="91425" bIns="45700" anchor="t" anchorCtr="0">
            <a:noAutofit/>
          </a:bodyPr>
          <a:lstStyle>
            <a:lvl1pPr marL="457200" marR="0" lvl="0" indent="-817308" algn="l" rtl="0">
              <a:lnSpc>
                <a:spcPct val="90000"/>
              </a:lnSpc>
              <a:spcBef>
                <a:spcPts val="3311"/>
              </a:spcBef>
              <a:spcAft>
                <a:spcPts val="0"/>
              </a:spcAft>
              <a:buClr>
                <a:schemeClr val="dk1"/>
              </a:buClr>
              <a:buSzPts val="9271"/>
              <a:buFont typeface="Arial"/>
              <a:buChar char="•"/>
              <a:defRPr sz="9271" b="0" i="0" u="none" strike="noStrike" cap="none">
                <a:solidFill>
                  <a:schemeClr val="dk1"/>
                </a:solidFill>
                <a:latin typeface="Calibri"/>
                <a:ea typeface="Calibri"/>
                <a:cs typeface="Calibri"/>
                <a:sym typeface="Calibri"/>
              </a:defRPr>
            </a:lvl1pPr>
            <a:lvl2pPr marL="914400" marR="0" lvl="1" indent="-733171" algn="l" rtl="0">
              <a:lnSpc>
                <a:spcPct val="90000"/>
              </a:lnSpc>
              <a:spcBef>
                <a:spcPts val="1655"/>
              </a:spcBef>
              <a:spcAft>
                <a:spcPts val="0"/>
              </a:spcAft>
              <a:buClr>
                <a:schemeClr val="dk1"/>
              </a:buClr>
              <a:buSzPts val="7946"/>
              <a:buFont typeface="Arial"/>
              <a:buChar char="•"/>
              <a:defRPr sz="7946" b="0" i="0" u="none" strike="noStrike" cap="none">
                <a:solidFill>
                  <a:schemeClr val="dk1"/>
                </a:solidFill>
                <a:latin typeface="Calibri"/>
                <a:ea typeface="Calibri"/>
                <a:cs typeface="Calibri"/>
                <a:sym typeface="Calibri"/>
              </a:defRPr>
            </a:lvl2pPr>
            <a:lvl3pPr marL="1371600" marR="0" lvl="2" indent="-649097" algn="l" rtl="0">
              <a:lnSpc>
                <a:spcPct val="90000"/>
              </a:lnSpc>
              <a:spcBef>
                <a:spcPts val="1655"/>
              </a:spcBef>
              <a:spcAft>
                <a:spcPts val="0"/>
              </a:spcAft>
              <a:buClr>
                <a:schemeClr val="dk1"/>
              </a:buClr>
              <a:buSzPts val="6622"/>
              <a:buFont typeface="Arial"/>
              <a:buChar char="•"/>
              <a:defRPr sz="6622" b="0" i="0" u="none" strike="noStrike" cap="none">
                <a:solidFill>
                  <a:schemeClr val="dk1"/>
                </a:solidFill>
                <a:latin typeface="Calibri"/>
                <a:ea typeface="Calibri"/>
                <a:cs typeface="Calibri"/>
                <a:sym typeface="Calibri"/>
              </a:defRPr>
            </a:lvl3pPr>
            <a:lvl4pPr marL="1828800" marR="0" lvl="3" indent="-607060" algn="l" rtl="0">
              <a:lnSpc>
                <a:spcPct val="90000"/>
              </a:lnSpc>
              <a:spcBef>
                <a:spcPts val="1655"/>
              </a:spcBef>
              <a:spcAft>
                <a:spcPts val="0"/>
              </a:spcAft>
              <a:buClr>
                <a:schemeClr val="dk1"/>
              </a:buClr>
              <a:buSzPts val="5960"/>
              <a:buFont typeface="Arial"/>
              <a:buChar char="•"/>
              <a:defRPr sz="5960" b="0" i="0" u="none" strike="noStrike" cap="none">
                <a:solidFill>
                  <a:schemeClr val="dk1"/>
                </a:solidFill>
                <a:latin typeface="Calibri"/>
                <a:ea typeface="Calibri"/>
                <a:cs typeface="Calibri"/>
                <a:sym typeface="Calibri"/>
              </a:defRPr>
            </a:lvl4pPr>
            <a:lvl5pPr marL="2286000" marR="0" lvl="4" indent="-607060" algn="l" rtl="0">
              <a:lnSpc>
                <a:spcPct val="90000"/>
              </a:lnSpc>
              <a:spcBef>
                <a:spcPts val="1655"/>
              </a:spcBef>
              <a:spcAft>
                <a:spcPts val="0"/>
              </a:spcAft>
              <a:buClr>
                <a:schemeClr val="dk1"/>
              </a:buClr>
              <a:buSzPts val="5960"/>
              <a:buFont typeface="Arial"/>
              <a:buChar char="•"/>
              <a:defRPr sz="5960" b="0" i="0" u="none" strike="noStrike" cap="none">
                <a:solidFill>
                  <a:schemeClr val="dk1"/>
                </a:solidFill>
                <a:latin typeface="Calibri"/>
                <a:ea typeface="Calibri"/>
                <a:cs typeface="Calibri"/>
                <a:sym typeface="Calibri"/>
              </a:defRPr>
            </a:lvl5pPr>
            <a:lvl6pPr marL="2743200" marR="0" lvl="5" indent="-607060" algn="l" rtl="0">
              <a:lnSpc>
                <a:spcPct val="90000"/>
              </a:lnSpc>
              <a:spcBef>
                <a:spcPts val="1655"/>
              </a:spcBef>
              <a:spcAft>
                <a:spcPts val="0"/>
              </a:spcAft>
              <a:buClr>
                <a:schemeClr val="dk1"/>
              </a:buClr>
              <a:buSzPts val="5960"/>
              <a:buFont typeface="Arial"/>
              <a:buChar char="•"/>
              <a:defRPr sz="5960" b="0" i="0" u="none" strike="noStrike" cap="none">
                <a:solidFill>
                  <a:schemeClr val="dk1"/>
                </a:solidFill>
                <a:latin typeface="Calibri"/>
                <a:ea typeface="Calibri"/>
                <a:cs typeface="Calibri"/>
                <a:sym typeface="Calibri"/>
              </a:defRPr>
            </a:lvl6pPr>
            <a:lvl7pPr marL="3200400" marR="0" lvl="6" indent="-607060" algn="l" rtl="0">
              <a:lnSpc>
                <a:spcPct val="90000"/>
              </a:lnSpc>
              <a:spcBef>
                <a:spcPts val="1655"/>
              </a:spcBef>
              <a:spcAft>
                <a:spcPts val="0"/>
              </a:spcAft>
              <a:buClr>
                <a:schemeClr val="dk1"/>
              </a:buClr>
              <a:buSzPts val="5960"/>
              <a:buFont typeface="Arial"/>
              <a:buChar char="•"/>
              <a:defRPr sz="5960" b="0" i="0" u="none" strike="noStrike" cap="none">
                <a:solidFill>
                  <a:schemeClr val="dk1"/>
                </a:solidFill>
                <a:latin typeface="Calibri"/>
                <a:ea typeface="Calibri"/>
                <a:cs typeface="Calibri"/>
                <a:sym typeface="Calibri"/>
              </a:defRPr>
            </a:lvl7pPr>
            <a:lvl8pPr marL="3657600" marR="0" lvl="7" indent="-607060" algn="l" rtl="0">
              <a:lnSpc>
                <a:spcPct val="90000"/>
              </a:lnSpc>
              <a:spcBef>
                <a:spcPts val="1655"/>
              </a:spcBef>
              <a:spcAft>
                <a:spcPts val="0"/>
              </a:spcAft>
              <a:buClr>
                <a:schemeClr val="dk1"/>
              </a:buClr>
              <a:buSzPts val="5960"/>
              <a:buFont typeface="Arial"/>
              <a:buChar char="•"/>
              <a:defRPr sz="5960" b="0" i="0" u="none" strike="noStrike" cap="none">
                <a:solidFill>
                  <a:schemeClr val="dk1"/>
                </a:solidFill>
                <a:latin typeface="Calibri"/>
                <a:ea typeface="Calibri"/>
                <a:cs typeface="Calibri"/>
                <a:sym typeface="Calibri"/>
              </a:defRPr>
            </a:lvl8pPr>
            <a:lvl9pPr marL="4114800" marR="0" lvl="8" indent="-607059" algn="l" rtl="0">
              <a:lnSpc>
                <a:spcPct val="90000"/>
              </a:lnSpc>
              <a:spcBef>
                <a:spcPts val="1655"/>
              </a:spcBef>
              <a:spcAft>
                <a:spcPts val="0"/>
              </a:spcAft>
              <a:buClr>
                <a:schemeClr val="dk1"/>
              </a:buClr>
              <a:buSzPts val="5960"/>
              <a:buFont typeface="Arial"/>
              <a:buChar char="•"/>
              <a:defRPr sz="596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081421" y="39672756"/>
            <a:ext cx="6811923" cy="227890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97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0028665" y="39672756"/>
            <a:ext cx="10217884" cy="227890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97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21381869" y="39672756"/>
            <a:ext cx="6811923" cy="227890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973" b="0" i="0" u="none" strike="noStrike" cap="none">
                <a:solidFill>
                  <a:srgbClr val="888888"/>
                </a:solidFill>
                <a:latin typeface="Calibri"/>
                <a:ea typeface="Calibri"/>
                <a:cs typeface="Calibri"/>
                <a:sym typeface="Calibri"/>
              </a:defRPr>
            </a:lvl1pPr>
            <a:lvl2pPr marL="0" marR="0" lvl="1" indent="0" algn="r" rtl="0">
              <a:spcBef>
                <a:spcPts val="0"/>
              </a:spcBef>
              <a:buNone/>
              <a:defRPr sz="3973" b="0" i="0" u="none" strike="noStrike" cap="none">
                <a:solidFill>
                  <a:srgbClr val="888888"/>
                </a:solidFill>
                <a:latin typeface="Calibri"/>
                <a:ea typeface="Calibri"/>
                <a:cs typeface="Calibri"/>
                <a:sym typeface="Calibri"/>
              </a:defRPr>
            </a:lvl2pPr>
            <a:lvl3pPr marL="0" marR="0" lvl="2" indent="0" algn="r" rtl="0">
              <a:spcBef>
                <a:spcPts val="0"/>
              </a:spcBef>
              <a:buNone/>
              <a:defRPr sz="3973" b="0" i="0" u="none" strike="noStrike" cap="none">
                <a:solidFill>
                  <a:srgbClr val="888888"/>
                </a:solidFill>
                <a:latin typeface="Calibri"/>
                <a:ea typeface="Calibri"/>
                <a:cs typeface="Calibri"/>
                <a:sym typeface="Calibri"/>
              </a:defRPr>
            </a:lvl3pPr>
            <a:lvl4pPr marL="0" marR="0" lvl="3" indent="0" algn="r" rtl="0">
              <a:spcBef>
                <a:spcPts val="0"/>
              </a:spcBef>
              <a:buNone/>
              <a:defRPr sz="3973" b="0" i="0" u="none" strike="noStrike" cap="none">
                <a:solidFill>
                  <a:srgbClr val="888888"/>
                </a:solidFill>
                <a:latin typeface="Calibri"/>
                <a:ea typeface="Calibri"/>
                <a:cs typeface="Calibri"/>
                <a:sym typeface="Calibri"/>
              </a:defRPr>
            </a:lvl4pPr>
            <a:lvl5pPr marL="0" marR="0" lvl="4" indent="0" algn="r" rtl="0">
              <a:spcBef>
                <a:spcPts val="0"/>
              </a:spcBef>
              <a:buNone/>
              <a:defRPr sz="3973" b="0" i="0" u="none" strike="noStrike" cap="none">
                <a:solidFill>
                  <a:srgbClr val="888888"/>
                </a:solidFill>
                <a:latin typeface="Calibri"/>
                <a:ea typeface="Calibri"/>
                <a:cs typeface="Calibri"/>
                <a:sym typeface="Calibri"/>
              </a:defRPr>
            </a:lvl5pPr>
            <a:lvl6pPr marL="0" marR="0" lvl="5" indent="0" algn="r" rtl="0">
              <a:spcBef>
                <a:spcPts val="0"/>
              </a:spcBef>
              <a:buNone/>
              <a:defRPr sz="3973" b="0" i="0" u="none" strike="noStrike" cap="none">
                <a:solidFill>
                  <a:srgbClr val="888888"/>
                </a:solidFill>
                <a:latin typeface="Calibri"/>
                <a:ea typeface="Calibri"/>
                <a:cs typeface="Calibri"/>
                <a:sym typeface="Calibri"/>
              </a:defRPr>
            </a:lvl6pPr>
            <a:lvl7pPr marL="0" marR="0" lvl="6" indent="0" algn="r" rtl="0">
              <a:spcBef>
                <a:spcPts val="0"/>
              </a:spcBef>
              <a:buNone/>
              <a:defRPr sz="3973" b="0" i="0" u="none" strike="noStrike" cap="none">
                <a:solidFill>
                  <a:srgbClr val="888888"/>
                </a:solidFill>
                <a:latin typeface="Calibri"/>
                <a:ea typeface="Calibri"/>
                <a:cs typeface="Calibri"/>
                <a:sym typeface="Calibri"/>
              </a:defRPr>
            </a:lvl7pPr>
            <a:lvl8pPr marL="0" marR="0" lvl="7" indent="0" algn="r" rtl="0">
              <a:spcBef>
                <a:spcPts val="0"/>
              </a:spcBef>
              <a:buNone/>
              <a:defRPr sz="3973" b="0" i="0" u="none" strike="noStrike" cap="none">
                <a:solidFill>
                  <a:srgbClr val="888888"/>
                </a:solidFill>
                <a:latin typeface="Calibri"/>
                <a:ea typeface="Calibri"/>
                <a:cs typeface="Calibri"/>
                <a:sym typeface="Calibri"/>
              </a:defRPr>
            </a:lvl8pPr>
            <a:lvl9pPr marL="0" marR="0" lvl="8" indent="0" algn="r" rtl="0">
              <a:spcBef>
                <a:spcPts val="0"/>
              </a:spcBef>
              <a:buNone/>
              <a:defRPr sz="3973"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41" name="Picture 40">
            <a:extLst>
              <a:ext uri="{FF2B5EF4-FFF2-40B4-BE49-F238E27FC236}">
                <a16:creationId xmlns:a16="http://schemas.microsoft.com/office/drawing/2014/main" id="{777026F0-DC70-CE4B-AACE-561BB7516E50}"/>
              </a:ext>
            </a:extLst>
          </p:cNvPr>
          <p:cNvPicPr>
            <a:picLocks noChangeAspect="1"/>
          </p:cNvPicPr>
          <p:nvPr/>
        </p:nvPicPr>
        <p:blipFill>
          <a:blip r:embed="rId3"/>
          <a:stretch>
            <a:fillRect/>
          </a:stretch>
        </p:blipFill>
        <p:spPr>
          <a:xfrm>
            <a:off x="452657" y="7617598"/>
            <a:ext cx="19460211" cy="8472155"/>
          </a:xfrm>
          <a:prstGeom prst="rect">
            <a:avLst/>
          </a:prstGeom>
          <a:ln w="57150">
            <a:solidFill>
              <a:schemeClr val="accent6">
                <a:lumMod val="75000"/>
              </a:schemeClr>
            </a:solidFill>
          </a:ln>
        </p:spPr>
      </p:pic>
      <p:sp>
        <p:nvSpPr>
          <p:cNvPr id="84" name="Google Shape;84;p13"/>
          <p:cNvSpPr txBox="1">
            <a:spLocks noGrp="1"/>
          </p:cNvSpPr>
          <p:nvPr>
            <p:ph type="ctrTitle"/>
          </p:nvPr>
        </p:nvSpPr>
        <p:spPr>
          <a:xfrm>
            <a:off x="856724" y="2126953"/>
            <a:ext cx="28410376" cy="3561403"/>
          </a:xfrm>
          <a:prstGeom prst="rect">
            <a:avLst/>
          </a:prstGeom>
          <a:noFill/>
          <a:ln>
            <a:noFill/>
          </a:ln>
        </p:spPr>
        <p:txBody>
          <a:bodyPr spcFirstLastPara="1" wrap="square" lIns="91425" tIns="45700" rIns="91425" bIns="45700" anchor="ctr" anchorCtr="0">
            <a:noAutofit/>
          </a:bodyPr>
          <a:lstStyle/>
          <a:p>
            <a:pPr lvl="0">
              <a:buSzPts val="10000"/>
            </a:pPr>
            <a:r>
              <a:rPr lang="en-US" sz="10000" dirty="0">
                <a:solidFill>
                  <a:schemeClr val="accent6">
                    <a:lumMod val="75000"/>
                  </a:schemeClr>
                </a:solidFill>
              </a:rPr>
              <a:t>Development of an Exploratory Visualization Tool for Comparison of Biotic and Abiotic Amino Acids</a:t>
            </a:r>
            <a:endParaRPr dirty="0">
              <a:solidFill>
                <a:schemeClr val="accent6">
                  <a:lumMod val="75000"/>
                </a:schemeClr>
              </a:solidFill>
            </a:endParaRPr>
          </a:p>
        </p:txBody>
      </p:sp>
      <p:grpSp>
        <p:nvGrpSpPr>
          <p:cNvPr id="85" name="Google Shape;85;p13"/>
          <p:cNvGrpSpPr/>
          <p:nvPr/>
        </p:nvGrpSpPr>
        <p:grpSpPr>
          <a:xfrm>
            <a:off x="0" y="0"/>
            <a:ext cx="30275213" cy="1892201"/>
            <a:chOff x="2" y="0"/>
            <a:chExt cx="9143999" cy="571500"/>
          </a:xfrm>
        </p:grpSpPr>
        <p:pic>
          <p:nvPicPr>
            <p:cNvPr id="86" name="Google Shape;86;p13" descr="MD-flag-background-ppt.png"/>
            <p:cNvPicPr preferRelativeResize="0"/>
            <p:nvPr/>
          </p:nvPicPr>
          <p:blipFill rotWithShape="1">
            <a:blip r:embed="rId4">
              <a:alphaModFix/>
            </a:blip>
            <a:srcRect/>
            <a:stretch/>
          </p:blipFill>
          <p:spPr>
            <a:xfrm>
              <a:off x="2" y="0"/>
              <a:ext cx="9143999" cy="571500"/>
            </a:xfrm>
            <a:prstGeom prst="rect">
              <a:avLst/>
            </a:prstGeom>
            <a:noFill/>
            <a:ln>
              <a:noFill/>
            </a:ln>
          </p:spPr>
        </p:pic>
        <p:pic>
          <p:nvPicPr>
            <p:cNvPr id="87" name="Google Shape;87;p13" descr="UMBC-primary-logo-CMYK-on-black.png"/>
            <p:cNvPicPr preferRelativeResize="0"/>
            <p:nvPr/>
          </p:nvPicPr>
          <p:blipFill rotWithShape="1">
            <a:blip r:embed="rId5">
              <a:alphaModFix/>
            </a:blip>
            <a:srcRect/>
            <a:stretch/>
          </p:blipFill>
          <p:spPr>
            <a:xfrm>
              <a:off x="294287" y="86180"/>
              <a:ext cx="1749252" cy="402989"/>
            </a:xfrm>
            <a:prstGeom prst="rect">
              <a:avLst/>
            </a:prstGeom>
            <a:noFill/>
            <a:ln>
              <a:noFill/>
            </a:ln>
          </p:spPr>
        </p:pic>
      </p:grpSp>
      <p:pic>
        <p:nvPicPr>
          <p:cNvPr id="88" name="Google Shape;88;p13" descr="corner-element.png"/>
          <p:cNvPicPr preferRelativeResize="0"/>
          <p:nvPr/>
        </p:nvPicPr>
        <p:blipFill rotWithShape="1">
          <a:blip r:embed="rId6">
            <a:alphaModFix/>
          </a:blip>
          <a:srcRect/>
          <a:stretch/>
        </p:blipFill>
        <p:spPr>
          <a:xfrm>
            <a:off x="28410378" y="40910956"/>
            <a:ext cx="1864836" cy="1892808"/>
          </a:xfrm>
          <a:prstGeom prst="rect">
            <a:avLst/>
          </a:prstGeom>
          <a:noFill/>
          <a:ln>
            <a:noFill/>
          </a:ln>
        </p:spPr>
      </p:pic>
      <p:graphicFrame>
        <p:nvGraphicFramePr>
          <p:cNvPr id="89" name="Google Shape;89;p13"/>
          <p:cNvGraphicFramePr/>
          <p:nvPr>
            <p:extLst>
              <p:ext uri="{D42A27DB-BD31-4B8C-83A1-F6EECF244321}">
                <p14:modId xmlns:p14="http://schemas.microsoft.com/office/powerpoint/2010/main" val="4243293887"/>
              </p:ext>
            </p:extLst>
          </p:nvPr>
        </p:nvGraphicFramePr>
        <p:xfrm>
          <a:off x="5105906" y="5616804"/>
          <a:ext cx="19278600" cy="1650725"/>
        </p:xfrm>
        <a:graphic>
          <a:graphicData uri="http://schemas.openxmlformats.org/drawingml/2006/table">
            <a:tbl>
              <a:tblPr firstRow="1" bandRow="1">
                <a:noFill/>
                <a:tableStyleId>{B86003AF-16D2-425E-A349-EFFACDFF3C2F}</a:tableStyleId>
              </a:tblPr>
              <a:tblGrid>
                <a:gridCol w="6426200">
                  <a:extLst>
                    <a:ext uri="{9D8B030D-6E8A-4147-A177-3AD203B41FA5}">
                      <a16:colId xmlns:a16="http://schemas.microsoft.com/office/drawing/2014/main" val="20000"/>
                    </a:ext>
                  </a:extLst>
                </a:gridCol>
                <a:gridCol w="6426200">
                  <a:extLst>
                    <a:ext uri="{9D8B030D-6E8A-4147-A177-3AD203B41FA5}">
                      <a16:colId xmlns:a16="http://schemas.microsoft.com/office/drawing/2014/main" val="20001"/>
                    </a:ext>
                  </a:extLst>
                </a:gridCol>
                <a:gridCol w="6426200">
                  <a:extLst>
                    <a:ext uri="{9D8B030D-6E8A-4147-A177-3AD203B41FA5}">
                      <a16:colId xmlns:a16="http://schemas.microsoft.com/office/drawing/2014/main" val="20002"/>
                    </a:ext>
                  </a:extLst>
                </a:gridCol>
              </a:tblGrid>
              <a:tr h="1650725">
                <a:tc>
                  <a:txBody>
                    <a:bodyPr/>
                    <a:lstStyle/>
                    <a:p>
                      <a:pPr marL="0" lvl="0" indent="0" algn="ctr" rtl="0">
                        <a:spcBef>
                          <a:spcPts val="0"/>
                        </a:spcBef>
                        <a:spcAft>
                          <a:spcPts val="0"/>
                        </a:spcAft>
                        <a:buClr>
                          <a:schemeClr val="dk1"/>
                        </a:buClr>
                        <a:buFont typeface="Arial"/>
                        <a:buNone/>
                      </a:pPr>
                      <a:r>
                        <a:rPr lang="en-US" sz="4500" dirty="0">
                          <a:solidFill>
                            <a:schemeClr val="dk1"/>
                          </a:solidFill>
                        </a:rPr>
                        <a:t>Kristina Bridgewater</a:t>
                      </a:r>
                    </a:p>
                    <a:p>
                      <a:pPr marL="0" lvl="0" indent="0" algn="ctr" rtl="0">
                        <a:spcBef>
                          <a:spcPts val="0"/>
                        </a:spcBef>
                        <a:spcAft>
                          <a:spcPts val="0"/>
                        </a:spcAft>
                        <a:buClr>
                          <a:schemeClr val="dk1"/>
                        </a:buClr>
                        <a:buFont typeface="Arial"/>
                        <a:buNone/>
                      </a:pPr>
                      <a:r>
                        <a:rPr lang="en-US" sz="4500" b="0" dirty="0">
                          <a:solidFill>
                            <a:schemeClr val="dk1"/>
                          </a:solidFill>
                        </a:rPr>
                        <a:t>kbridgw1@umbc.edu</a:t>
                      </a:r>
                      <a:endParaRPr sz="4500" dirty="0">
                        <a:solidFill>
                          <a:schemeClr val="dk1"/>
                        </a:solidFill>
                      </a:endParaRPr>
                    </a:p>
                  </a:txBody>
                  <a:tcPr marL="91450" marR="91450" marT="45725" marB="45725">
                    <a:solidFill>
                      <a:srgbClr val="FFFFFF"/>
                    </a:solidFill>
                  </a:tcPr>
                </a:tc>
                <a:tc>
                  <a:txBody>
                    <a:bodyPr/>
                    <a:lstStyle/>
                    <a:p>
                      <a:pPr marL="0" lvl="0" indent="0" algn="ctr" rtl="0">
                        <a:spcBef>
                          <a:spcPts val="0"/>
                        </a:spcBef>
                        <a:spcAft>
                          <a:spcPts val="0"/>
                        </a:spcAft>
                        <a:buClr>
                          <a:schemeClr val="dk1"/>
                        </a:buClr>
                        <a:buFont typeface="Arial"/>
                        <a:buNone/>
                      </a:pPr>
                      <a:r>
                        <a:rPr lang="en-US" sz="4500" dirty="0">
                          <a:solidFill>
                            <a:schemeClr val="dk1"/>
                          </a:solidFill>
                        </a:rPr>
                        <a:t>Paul Heiss</a:t>
                      </a:r>
                      <a:endParaRPr sz="4500" dirty="0"/>
                    </a:p>
                    <a:p>
                      <a:pPr marL="0" lvl="0" indent="0" algn="ctr" rtl="0">
                        <a:spcBef>
                          <a:spcPts val="0"/>
                        </a:spcBef>
                        <a:spcAft>
                          <a:spcPts val="0"/>
                        </a:spcAft>
                        <a:buNone/>
                      </a:pPr>
                      <a:r>
                        <a:rPr lang="en-US" sz="4500" b="0" dirty="0">
                          <a:solidFill>
                            <a:schemeClr val="dk1"/>
                          </a:solidFill>
                        </a:rPr>
                        <a:t>pheiss1@umbc.edu</a:t>
                      </a:r>
                      <a:endParaRPr sz="4500" dirty="0">
                        <a:solidFill>
                          <a:schemeClr val="dk1"/>
                        </a:solidFill>
                      </a:endParaRPr>
                    </a:p>
                  </a:txBody>
                  <a:tcPr marL="91450" marR="91450" marT="45725" marB="45725">
                    <a:solidFill>
                      <a:srgbClr val="FFFFFF"/>
                    </a:solidFill>
                  </a:tcPr>
                </a:tc>
                <a:tc>
                  <a:txBody>
                    <a:bodyPr/>
                    <a:lstStyle/>
                    <a:p>
                      <a:pPr marL="0" lvl="0" indent="0" algn="ctr" rtl="0">
                        <a:spcBef>
                          <a:spcPts val="0"/>
                        </a:spcBef>
                        <a:spcAft>
                          <a:spcPts val="0"/>
                        </a:spcAft>
                        <a:buClr>
                          <a:schemeClr val="dk1"/>
                        </a:buClr>
                        <a:buFont typeface="Arial"/>
                        <a:buNone/>
                      </a:pPr>
                      <a:r>
                        <a:rPr lang="en-US" sz="4500" dirty="0">
                          <a:solidFill>
                            <a:schemeClr val="dk1"/>
                          </a:solidFill>
                        </a:rPr>
                        <a:t>Nathan Vanbourgondien</a:t>
                      </a:r>
                    </a:p>
                    <a:p>
                      <a:pPr marL="0" lvl="0" indent="0" algn="ctr" rtl="0">
                        <a:spcBef>
                          <a:spcPts val="0"/>
                        </a:spcBef>
                        <a:spcAft>
                          <a:spcPts val="0"/>
                        </a:spcAft>
                        <a:buClr>
                          <a:schemeClr val="dk1"/>
                        </a:buClr>
                        <a:buFont typeface="Arial"/>
                        <a:buNone/>
                      </a:pPr>
                      <a:r>
                        <a:rPr lang="en-US" sz="4500" b="0" dirty="0">
                          <a:solidFill>
                            <a:schemeClr val="dk1"/>
                          </a:solidFill>
                        </a:rPr>
                        <a:t>natha1@umbc.edu</a:t>
                      </a:r>
                      <a:endParaRPr sz="4500" b="0" dirty="0">
                        <a:solidFill>
                          <a:schemeClr val="dk1"/>
                        </a:solidFill>
                      </a:endParaRPr>
                    </a:p>
                  </a:txBody>
                  <a:tcPr marL="91450" marR="91450" marT="45725" marB="45725">
                    <a:solidFill>
                      <a:srgbClr val="FFFFFF"/>
                    </a:solidFill>
                  </a:tcPr>
                </a:tc>
                <a:extLst>
                  <a:ext uri="{0D108BD9-81ED-4DB2-BD59-A6C34878D82A}">
                    <a16:rowId xmlns:a16="http://schemas.microsoft.com/office/drawing/2014/main" val="10000"/>
                  </a:ext>
                </a:extLst>
              </a:tr>
            </a:tbl>
          </a:graphicData>
        </a:graphic>
      </p:graphicFrame>
      <p:sp>
        <p:nvSpPr>
          <p:cNvPr id="90" name="Google Shape;90;p13"/>
          <p:cNvSpPr txBox="1"/>
          <p:nvPr/>
        </p:nvSpPr>
        <p:spPr>
          <a:xfrm>
            <a:off x="436299" y="17229393"/>
            <a:ext cx="8957888" cy="861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000" b="1" i="0" u="none" strike="noStrike" cap="none" dirty="0">
                <a:solidFill>
                  <a:schemeClr val="accent6">
                    <a:lumMod val="75000"/>
                  </a:schemeClr>
                </a:solidFill>
                <a:latin typeface="Calibri"/>
                <a:ea typeface="Calibri"/>
                <a:cs typeface="Calibri"/>
                <a:sym typeface="Calibri"/>
              </a:rPr>
              <a:t>Motivation</a:t>
            </a:r>
            <a:endParaRPr sz="5000" dirty="0">
              <a:solidFill>
                <a:schemeClr val="accent6">
                  <a:lumMod val="75000"/>
                </a:schemeClr>
              </a:solidFill>
              <a:latin typeface="Calibri"/>
              <a:ea typeface="Calibri"/>
              <a:cs typeface="Calibri"/>
              <a:sym typeface="Calibri"/>
            </a:endParaRPr>
          </a:p>
        </p:txBody>
      </p:sp>
      <p:sp>
        <p:nvSpPr>
          <p:cNvPr id="91" name="Google Shape;91;p13"/>
          <p:cNvSpPr txBox="1"/>
          <p:nvPr/>
        </p:nvSpPr>
        <p:spPr>
          <a:xfrm>
            <a:off x="20309212" y="32310691"/>
            <a:ext cx="9144000" cy="3093300"/>
          </a:xfrm>
          <a:prstGeom prst="rect">
            <a:avLst/>
          </a:prstGeom>
          <a:noFill/>
          <a:ln>
            <a:noFill/>
          </a:ln>
        </p:spPr>
        <p:txBody>
          <a:bodyPr spcFirstLastPara="1" wrap="square" lIns="91425" tIns="45700" rIns="91425" bIns="45700" anchor="t" anchorCtr="0">
            <a:noAutofit/>
          </a:bodyPr>
          <a:lstStyle/>
          <a:p>
            <a:pPr marL="0" marR="0" lvl="0" indent="0" algn="l" rtl="0">
              <a:spcBef>
                <a:spcPts val="600"/>
              </a:spcBef>
              <a:spcAft>
                <a:spcPts val="0"/>
              </a:spcAft>
              <a:buNone/>
            </a:pPr>
            <a:endParaRPr sz="3500" dirty="0">
              <a:latin typeface="Calibri"/>
              <a:ea typeface="Calibri"/>
              <a:cs typeface="Calibri"/>
              <a:sym typeface="Calibri"/>
            </a:endParaRPr>
          </a:p>
        </p:txBody>
      </p:sp>
      <p:sp>
        <p:nvSpPr>
          <p:cNvPr id="98" name="Google Shape;98;p13"/>
          <p:cNvSpPr txBox="1"/>
          <p:nvPr/>
        </p:nvSpPr>
        <p:spPr>
          <a:xfrm>
            <a:off x="20309212" y="37626152"/>
            <a:ext cx="9524657" cy="9072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None/>
              <a:defRPr sz="5000" b="1">
                <a:solidFill>
                  <a:schemeClr val="accent6">
                    <a:lumMod val="75000"/>
                  </a:schemeClr>
                </a:solidFill>
                <a:latin typeface="Calibri"/>
                <a:ea typeface="Calibri"/>
                <a:cs typeface="Calibri"/>
              </a:defRPr>
            </a:lvl1pPr>
          </a:lstStyle>
          <a:p>
            <a:r>
              <a:rPr lang="en-US" dirty="0">
                <a:sym typeface="Calibri"/>
              </a:rPr>
              <a:t>Acknowledgements</a:t>
            </a:r>
            <a:endParaRPr dirty="0">
              <a:sym typeface="Calibri"/>
            </a:endParaRPr>
          </a:p>
        </p:txBody>
      </p:sp>
      <p:sp>
        <p:nvSpPr>
          <p:cNvPr id="100" name="Google Shape;100;p13"/>
          <p:cNvSpPr txBox="1"/>
          <p:nvPr/>
        </p:nvSpPr>
        <p:spPr>
          <a:xfrm>
            <a:off x="11987219" y="494048"/>
            <a:ext cx="17355600" cy="904200"/>
          </a:xfrm>
          <a:prstGeom prst="rect">
            <a:avLst/>
          </a:prstGeom>
          <a:noFill/>
          <a:ln>
            <a:noFill/>
          </a:ln>
        </p:spPr>
        <p:txBody>
          <a:bodyPr spcFirstLastPara="1" wrap="square" lIns="91425" tIns="45700" rIns="91425" bIns="45700" anchor="ctr" anchorCtr="0">
            <a:noAutofit/>
          </a:bodyPr>
          <a:lstStyle/>
          <a:p>
            <a:pPr marL="0" marR="0" lvl="0" indent="0" algn="r" rtl="0">
              <a:lnSpc>
                <a:spcPct val="80000"/>
              </a:lnSpc>
              <a:spcBef>
                <a:spcPts val="0"/>
              </a:spcBef>
              <a:spcAft>
                <a:spcPts val="0"/>
              </a:spcAft>
              <a:buClr>
                <a:schemeClr val="dk1"/>
              </a:buClr>
              <a:buSzPts val="5960"/>
              <a:buFont typeface="Arial"/>
              <a:buNone/>
            </a:pPr>
            <a:r>
              <a:rPr lang="en-US" sz="5960" b="1">
                <a:solidFill>
                  <a:srgbClr val="FFFFFF"/>
                </a:solidFill>
                <a:latin typeface="Calibri"/>
                <a:ea typeface="Calibri"/>
                <a:cs typeface="Calibri"/>
                <a:sym typeface="Calibri"/>
              </a:rPr>
              <a:t>CMSC 436/636: Data Visualization</a:t>
            </a:r>
            <a:endParaRPr sz="5960" b="0" u="none">
              <a:solidFill>
                <a:srgbClr val="FFFFFF"/>
              </a:solidFill>
              <a:latin typeface="Calibri"/>
              <a:ea typeface="Calibri"/>
              <a:cs typeface="Calibri"/>
              <a:sym typeface="Calibri"/>
            </a:endParaRPr>
          </a:p>
        </p:txBody>
      </p:sp>
      <p:grpSp>
        <p:nvGrpSpPr>
          <p:cNvPr id="16" name="Group 15">
            <a:extLst>
              <a:ext uri="{FF2B5EF4-FFF2-40B4-BE49-F238E27FC236}">
                <a16:creationId xmlns:a16="http://schemas.microsoft.com/office/drawing/2014/main" id="{701CFF3A-E33D-3E4E-A70E-7B82DBEE9CF0}"/>
              </a:ext>
            </a:extLst>
          </p:cNvPr>
          <p:cNvGrpSpPr/>
          <p:nvPr/>
        </p:nvGrpSpPr>
        <p:grpSpPr>
          <a:xfrm>
            <a:off x="20283634" y="15612611"/>
            <a:ext cx="9462189" cy="7182092"/>
            <a:chOff x="20370801" y="8815638"/>
            <a:chExt cx="9462189" cy="7182092"/>
          </a:xfrm>
        </p:grpSpPr>
        <p:sp>
          <p:nvSpPr>
            <p:cNvPr id="94" name="Google Shape;94;p13"/>
            <p:cNvSpPr txBox="1"/>
            <p:nvPr/>
          </p:nvSpPr>
          <p:spPr>
            <a:xfrm>
              <a:off x="20370802" y="15301951"/>
              <a:ext cx="9462188" cy="69577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500" b="1" dirty="0">
                  <a:solidFill>
                    <a:schemeClr val="dk1"/>
                  </a:solidFill>
                  <a:latin typeface="Calibri"/>
                  <a:ea typeface="Calibri"/>
                  <a:cs typeface="Calibri"/>
                  <a:sym typeface="Calibri"/>
                </a:rPr>
                <a:t>Figure 4: 3D model of a selected amino acid.</a:t>
              </a:r>
              <a:endParaRPr dirty="0"/>
            </a:p>
          </p:txBody>
        </p:sp>
        <p:pic>
          <p:nvPicPr>
            <p:cNvPr id="2" name="Picture 1">
              <a:extLst>
                <a:ext uri="{FF2B5EF4-FFF2-40B4-BE49-F238E27FC236}">
                  <a16:creationId xmlns:a16="http://schemas.microsoft.com/office/drawing/2014/main" id="{195E207E-B87E-1E4B-AC03-310BD33F7BAE}"/>
                </a:ext>
              </a:extLst>
            </p:cNvPr>
            <p:cNvPicPr>
              <a:picLocks noChangeAspect="1"/>
            </p:cNvPicPr>
            <p:nvPr/>
          </p:nvPicPr>
          <p:blipFill>
            <a:blip r:embed="rId7"/>
            <a:stretch>
              <a:fillRect/>
            </a:stretch>
          </p:blipFill>
          <p:spPr>
            <a:xfrm>
              <a:off x="20370801" y="8815638"/>
              <a:ext cx="9462189" cy="6483886"/>
            </a:xfrm>
            <a:prstGeom prst="rect">
              <a:avLst/>
            </a:prstGeom>
            <a:ln w="57150">
              <a:noFill/>
            </a:ln>
          </p:spPr>
        </p:pic>
      </p:grpSp>
      <p:sp>
        <p:nvSpPr>
          <p:cNvPr id="31" name="Google Shape;94;p13">
            <a:extLst>
              <a:ext uri="{FF2B5EF4-FFF2-40B4-BE49-F238E27FC236}">
                <a16:creationId xmlns:a16="http://schemas.microsoft.com/office/drawing/2014/main" id="{0188B7D7-DCCB-7A4A-A90E-A697CDF67A00}"/>
              </a:ext>
            </a:extLst>
          </p:cNvPr>
          <p:cNvSpPr txBox="1"/>
          <p:nvPr/>
        </p:nvSpPr>
        <p:spPr>
          <a:xfrm>
            <a:off x="521454" y="41159246"/>
            <a:ext cx="9188973" cy="11440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500" b="1" dirty="0">
                <a:solidFill>
                  <a:schemeClr val="dk1"/>
                </a:solidFill>
                <a:latin typeface="Calibri"/>
                <a:ea typeface="Calibri"/>
                <a:cs typeface="Calibri"/>
                <a:sym typeface="Calibri"/>
              </a:rPr>
              <a:t>Figure 2: Scatter plot matrix of biotic and abiotic amino acids.</a:t>
            </a:r>
            <a:endParaRPr dirty="0"/>
          </a:p>
        </p:txBody>
      </p:sp>
      <p:grpSp>
        <p:nvGrpSpPr>
          <p:cNvPr id="17" name="Group 16">
            <a:extLst>
              <a:ext uri="{FF2B5EF4-FFF2-40B4-BE49-F238E27FC236}">
                <a16:creationId xmlns:a16="http://schemas.microsoft.com/office/drawing/2014/main" id="{8D8CFF67-4527-FA4A-A7EA-1F0BC9ADB5CB}"/>
              </a:ext>
            </a:extLst>
          </p:cNvPr>
          <p:cNvGrpSpPr/>
          <p:nvPr/>
        </p:nvGrpSpPr>
        <p:grpSpPr>
          <a:xfrm>
            <a:off x="20309212" y="27025716"/>
            <a:ext cx="9437314" cy="5114101"/>
            <a:chOff x="20207778" y="32087363"/>
            <a:chExt cx="9437314" cy="5114101"/>
          </a:xfrm>
        </p:grpSpPr>
        <p:pic>
          <p:nvPicPr>
            <p:cNvPr id="9" name="Picture 8">
              <a:extLst>
                <a:ext uri="{FF2B5EF4-FFF2-40B4-BE49-F238E27FC236}">
                  <a16:creationId xmlns:a16="http://schemas.microsoft.com/office/drawing/2014/main" id="{67F01E75-2CC3-474C-AB7A-2C894FEBD750}"/>
                </a:ext>
              </a:extLst>
            </p:cNvPr>
            <p:cNvPicPr>
              <a:picLocks noChangeAspect="1"/>
            </p:cNvPicPr>
            <p:nvPr/>
          </p:nvPicPr>
          <p:blipFill>
            <a:blip r:embed="rId8"/>
            <a:stretch>
              <a:fillRect/>
            </a:stretch>
          </p:blipFill>
          <p:spPr>
            <a:xfrm>
              <a:off x="20258413" y="32087363"/>
              <a:ext cx="9325199" cy="4388329"/>
            </a:xfrm>
            <a:prstGeom prst="rect">
              <a:avLst/>
            </a:prstGeom>
            <a:ln w="57150">
              <a:solidFill>
                <a:schemeClr val="accent6">
                  <a:lumMod val="75000"/>
                </a:schemeClr>
              </a:solidFill>
            </a:ln>
          </p:spPr>
        </p:pic>
        <p:sp>
          <p:nvSpPr>
            <p:cNvPr id="40" name="Google Shape;94;p13">
              <a:extLst>
                <a:ext uri="{FF2B5EF4-FFF2-40B4-BE49-F238E27FC236}">
                  <a16:creationId xmlns:a16="http://schemas.microsoft.com/office/drawing/2014/main" id="{6DF52538-7C2B-7348-9968-0D756C51B94C}"/>
                </a:ext>
              </a:extLst>
            </p:cNvPr>
            <p:cNvSpPr txBox="1"/>
            <p:nvPr/>
          </p:nvSpPr>
          <p:spPr>
            <a:xfrm>
              <a:off x="20207778" y="36505685"/>
              <a:ext cx="9437314" cy="69577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500" b="1" dirty="0">
                  <a:solidFill>
                    <a:schemeClr val="dk1"/>
                  </a:solidFill>
                  <a:latin typeface="Calibri"/>
                  <a:ea typeface="Calibri"/>
                  <a:cs typeface="Calibri"/>
                  <a:sym typeface="Calibri"/>
                </a:rPr>
                <a:t>Figure 5: Record details of selected amino acid.</a:t>
              </a:r>
              <a:endParaRPr dirty="0"/>
            </a:p>
          </p:txBody>
        </p:sp>
      </p:grpSp>
      <p:sp>
        <p:nvSpPr>
          <p:cNvPr id="43" name="Google Shape;94;p13">
            <a:extLst>
              <a:ext uri="{FF2B5EF4-FFF2-40B4-BE49-F238E27FC236}">
                <a16:creationId xmlns:a16="http://schemas.microsoft.com/office/drawing/2014/main" id="{2EE7A94D-1991-BF4E-A66B-7510617FF134}"/>
              </a:ext>
            </a:extLst>
          </p:cNvPr>
          <p:cNvSpPr txBox="1"/>
          <p:nvPr/>
        </p:nvSpPr>
        <p:spPr>
          <a:xfrm>
            <a:off x="10507248" y="29993617"/>
            <a:ext cx="9367787" cy="71015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500" b="1" dirty="0">
                <a:solidFill>
                  <a:schemeClr val="dk1"/>
                </a:solidFill>
                <a:latin typeface="Calibri"/>
                <a:ea typeface="Calibri"/>
                <a:cs typeface="Calibri"/>
                <a:sym typeface="Calibri"/>
              </a:rPr>
              <a:t>Figure 3: Tooltip from scatter plot matrix.</a:t>
            </a:r>
            <a:endParaRPr dirty="0"/>
          </a:p>
        </p:txBody>
      </p:sp>
      <p:sp>
        <p:nvSpPr>
          <p:cNvPr id="46" name="Google Shape;94;p13">
            <a:extLst>
              <a:ext uri="{FF2B5EF4-FFF2-40B4-BE49-F238E27FC236}">
                <a16:creationId xmlns:a16="http://schemas.microsoft.com/office/drawing/2014/main" id="{375992B4-1590-754C-AFFB-6E92B17F9CED}"/>
              </a:ext>
            </a:extLst>
          </p:cNvPr>
          <p:cNvSpPr txBox="1"/>
          <p:nvPr/>
        </p:nvSpPr>
        <p:spPr>
          <a:xfrm>
            <a:off x="311560" y="16291178"/>
            <a:ext cx="18475899" cy="69577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3500" b="1" dirty="0">
                <a:solidFill>
                  <a:schemeClr val="dk1"/>
                </a:solidFill>
                <a:latin typeface="Calibri"/>
                <a:ea typeface="Calibri"/>
                <a:cs typeface="Calibri"/>
                <a:sym typeface="Calibri"/>
              </a:rPr>
              <a:t>Figure 1: Sortable and searchable data table.</a:t>
            </a:r>
            <a:endParaRPr dirty="0"/>
          </a:p>
        </p:txBody>
      </p:sp>
      <p:sp>
        <p:nvSpPr>
          <p:cNvPr id="52" name="Google Shape;90;p13">
            <a:extLst>
              <a:ext uri="{FF2B5EF4-FFF2-40B4-BE49-F238E27FC236}">
                <a16:creationId xmlns:a16="http://schemas.microsoft.com/office/drawing/2014/main" id="{C66ACEB1-8E99-B54B-A4F1-025E35331FE3}"/>
              </a:ext>
            </a:extLst>
          </p:cNvPr>
          <p:cNvSpPr txBox="1"/>
          <p:nvPr/>
        </p:nvSpPr>
        <p:spPr>
          <a:xfrm>
            <a:off x="436299" y="22233266"/>
            <a:ext cx="9113211" cy="861774"/>
          </a:xfrm>
          <a:prstGeom prst="rect">
            <a:avLst/>
          </a:prstGeom>
          <a:noFill/>
          <a:ln>
            <a:noFill/>
          </a:ln>
        </p:spPr>
        <p:txBody>
          <a:bodyPr spcFirstLastPara="1" wrap="square" lIns="91425" tIns="45700" rIns="91425" bIns="45700" anchor="t" anchorCtr="0">
            <a:noAutofit/>
          </a:bodyPr>
          <a:lstStyle/>
          <a:p>
            <a:pPr lvl="0">
              <a:spcBef>
                <a:spcPts val="1000"/>
              </a:spcBef>
              <a:buClr>
                <a:schemeClr val="dk1"/>
              </a:buClr>
            </a:pPr>
            <a:r>
              <a:rPr lang="en-US" sz="5000" b="1" dirty="0">
                <a:solidFill>
                  <a:schemeClr val="accent6">
                    <a:lumMod val="75000"/>
                  </a:schemeClr>
                </a:solidFill>
                <a:latin typeface="Calibri"/>
                <a:ea typeface="Calibri"/>
                <a:cs typeface="Calibri"/>
                <a:sym typeface="Calibri"/>
              </a:rPr>
              <a:t>Background and Related Work</a:t>
            </a:r>
            <a:endParaRPr lang="en-US" sz="5000" dirty="0">
              <a:solidFill>
                <a:schemeClr val="accent6">
                  <a:lumMod val="75000"/>
                </a:schemeClr>
              </a:solidFill>
              <a:latin typeface="Calibri"/>
              <a:ea typeface="Calibri"/>
              <a:cs typeface="Calibri"/>
              <a:sym typeface="Calibri"/>
            </a:endParaRPr>
          </a:p>
        </p:txBody>
      </p:sp>
      <p:sp>
        <p:nvSpPr>
          <p:cNvPr id="53" name="Google Shape;90;p13">
            <a:extLst>
              <a:ext uri="{FF2B5EF4-FFF2-40B4-BE49-F238E27FC236}">
                <a16:creationId xmlns:a16="http://schemas.microsoft.com/office/drawing/2014/main" id="{ED6140D7-9E32-074F-B916-D1A53FE4F654}"/>
              </a:ext>
            </a:extLst>
          </p:cNvPr>
          <p:cNvSpPr txBox="1"/>
          <p:nvPr/>
        </p:nvSpPr>
        <p:spPr>
          <a:xfrm>
            <a:off x="20309212" y="32851350"/>
            <a:ext cx="8957888" cy="86177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indent="0">
              <a:buNone/>
              <a:defRPr sz="5000" b="1">
                <a:solidFill>
                  <a:schemeClr val="accent6">
                    <a:lumMod val="75000"/>
                  </a:schemeClr>
                </a:solidFill>
                <a:latin typeface="Calibri"/>
                <a:ea typeface="Calibri"/>
                <a:cs typeface="Calibri"/>
              </a:defRPr>
            </a:lvl1pPr>
          </a:lstStyle>
          <a:p>
            <a:r>
              <a:rPr lang="en-US" dirty="0">
                <a:sym typeface="Calibri"/>
              </a:rPr>
              <a:t>Longer Term Goals</a:t>
            </a:r>
          </a:p>
        </p:txBody>
      </p:sp>
      <p:sp>
        <p:nvSpPr>
          <p:cNvPr id="55" name="Google Shape;90;p13">
            <a:extLst>
              <a:ext uri="{FF2B5EF4-FFF2-40B4-BE49-F238E27FC236}">
                <a16:creationId xmlns:a16="http://schemas.microsoft.com/office/drawing/2014/main" id="{2D6AAEC7-CA65-1247-8EF8-0BE94B04D570}"/>
              </a:ext>
            </a:extLst>
          </p:cNvPr>
          <p:cNvSpPr txBox="1"/>
          <p:nvPr/>
        </p:nvSpPr>
        <p:spPr>
          <a:xfrm>
            <a:off x="10419547" y="30913626"/>
            <a:ext cx="8957888" cy="861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000" b="1" i="0" u="none" strike="noStrike" cap="none" dirty="0">
                <a:solidFill>
                  <a:schemeClr val="accent6">
                    <a:lumMod val="75000"/>
                  </a:schemeClr>
                </a:solidFill>
                <a:latin typeface="Calibri"/>
                <a:ea typeface="Calibri"/>
                <a:cs typeface="Calibri"/>
                <a:sym typeface="Calibri"/>
              </a:rPr>
              <a:t>Processed Data</a:t>
            </a:r>
            <a:endParaRPr sz="5000" dirty="0">
              <a:solidFill>
                <a:schemeClr val="accent6">
                  <a:lumMod val="75000"/>
                </a:schemeClr>
              </a:solidFill>
              <a:latin typeface="Calibri"/>
              <a:ea typeface="Calibri"/>
              <a:cs typeface="Calibri"/>
              <a:sym typeface="Calibri"/>
            </a:endParaRPr>
          </a:p>
        </p:txBody>
      </p:sp>
      <p:sp>
        <p:nvSpPr>
          <p:cNvPr id="56" name="Google Shape;90;p13">
            <a:extLst>
              <a:ext uri="{FF2B5EF4-FFF2-40B4-BE49-F238E27FC236}">
                <a16:creationId xmlns:a16="http://schemas.microsoft.com/office/drawing/2014/main" id="{CFB76BAF-EA5B-4A4D-87CC-387047F57F95}"/>
              </a:ext>
            </a:extLst>
          </p:cNvPr>
          <p:cNvSpPr txBox="1"/>
          <p:nvPr/>
        </p:nvSpPr>
        <p:spPr>
          <a:xfrm>
            <a:off x="10310372" y="17229393"/>
            <a:ext cx="8957888" cy="861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000" b="1" i="0" u="none" strike="noStrike" cap="none" dirty="0">
                <a:solidFill>
                  <a:schemeClr val="accent6">
                    <a:lumMod val="75000"/>
                  </a:schemeClr>
                </a:solidFill>
                <a:latin typeface="Calibri"/>
                <a:ea typeface="Calibri"/>
                <a:cs typeface="Calibri"/>
                <a:sym typeface="Calibri"/>
              </a:rPr>
              <a:t>Visualization Tool Design</a:t>
            </a:r>
            <a:endParaRPr sz="5000" dirty="0">
              <a:solidFill>
                <a:schemeClr val="accent6">
                  <a:lumMod val="75000"/>
                </a:schemeClr>
              </a:solidFill>
              <a:latin typeface="Calibri"/>
              <a:ea typeface="Calibri"/>
              <a:cs typeface="Calibri"/>
              <a:sym typeface="Calibri"/>
            </a:endParaRPr>
          </a:p>
        </p:txBody>
      </p:sp>
      <p:sp>
        <p:nvSpPr>
          <p:cNvPr id="58" name="Google Shape;91;p13">
            <a:extLst>
              <a:ext uri="{FF2B5EF4-FFF2-40B4-BE49-F238E27FC236}">
                <a16:creationId xmlns:a16="http://schemas.microsoft.com/office/drawing/2014/main" id="{AA6AADCB-9A50-C94F-8CA2-CE13AC770FFF}"/>
              </a:ext>
            </a:extLst>
          </p:cNvPr>
          <p:cNvSpPr txBox="1"/>
          <p:nvPr/>
        </p:nvSpPr>
        <p:spPr>
          <a:xfrm>
            <a:off x="20309212" y="38444949"/>
            <a:ext cx="9586138" cy="3834385"/>
          </a:xfrm>
          <a:prstGeom prst="rect">
            <a:avLst/>
          </a:prstGeom>
          <a:noFill/>
          <a:ln>
            <a:noFill/>
          </a:ln>
        </p:spPr>
        <p:txBody>
          <a:bodyPr spcFirstLastPara="1" wrap="square" lIns="91425" tIns="45700" rIns="91425" bIns="45700" anchor="t" anchorCtr="0">
            <a:noAutofit/>
          </a:bodyPr>
          <a:lstStyle/>
          <a:p>
            <a:pPr lvl="0" algn="just">
              <a:spcBef>
                <a:spcPts val="600"/>
              </a:spcBef>
            </a:pPr>
            <a:r>
              <a:rPr lang="en-US" sz="3500" dirty="0">
                <a:solidFill>
                  <a:schemeClr val="dk1"/>
                </a:solidFill>
                <a:latin typeface="Calibri"/>
                <a:ea typeface="Calibri"/>
                <a:cs typeface="Calibri"/>
                <a:sym typeface="Calibri"/>
              </a:rPr>
              <a:t>Our client for this effort is Dr. Stephen Freeland, an Evolutionary Biologist at UMBC. His hope for the project is that the prototype visualization can evolve into a tool utilized by multiple research communities distributed between North America, Europe, and Japan. Interviews with Dr. Freeland influenced the project’s design and visualizations.</a:t>
            </a:r>
            <a:endParaRPr sz="3500" dirty="0">
              <a:latin typeface="Calibri"/>
              <a:ea typeface="Calibri"/>
              <a:cs typeface="Calibri"/>
              <a:sym typeface="Calibri"/>
            </a:endParaRPr>
          </a:p>
        </p:txBody>
      </p:sp>
      <p:sp>
        <p:nvSpPr>
          <p:cNvPr id="61" name="Google Shape;91;p13">
            <a:extLst>
              <a:ext uri="{FF2B5EF4-FFF2-40B4-BE49-F238E27FC236}">
                <a16:creationId xmlns:a16="http://schemas.microsoft.com/office/drawing/2014/main" id="{8EAA1979-5274-1246-B281-CF6D87D735B0}"/>
              </a:ext>
            </a:extLst>
          </p:cNvPr>
          <p:cNvSpPr txBox="1"/>
          <p:nvPr/>
        </p:nvSpPr>
        <p:spPr>
          <a:xfrm>
            <a:off x="436299" y="18055975"/>
            <a:ext cx="9188973" cy="4016626"/>
          </a:xfrm>
          <a:prstGeom prst="rect">
            <a:avLst/>
          </a:prstGeom>
          <a:noFill/>
          <a:ln>
            <a:noFill/>
          </a:ln>
        </p:spPr>
        <p:txBody>
          <a:bodyPr spcFirstLastPara="1" wrap="square" lIns="91425" tIns="45700" rIns="91425" bIns="45700" anchor="t" anchorCtr="0">
            <a:noAutofit/>
          </a:bodyPr>
          <a:lstStyle/>
          <a:p>
            <a:pPr lvl="0" algn="just">
              <a:spcBef>
                <a:spcPts val="600"/>
              </a:spcBef>
            </a:pPr>
            <a:r>
              <a:rPr lang="en-US" sz="3500" dirty="0">
                <a:solidFill>
                  <a:schemeClr val="dk1"/>
                </a:solidFill>
                <a:latin typeface="Calibri"/>
                <a:ea typeface="Calibri"/>
                <a:cs typeface="Calibri"/>
                <a:sym typeface="Calibri"/>
              </a:rPr>
              <a:t>The focus of this work is to produce a prototype visualization tool which will allow researchers to more easily compare multiple sets of user-defined amino acids in the Euclidean space. These data sets are defined by quantitative measures of amino acid properties like size, charge and hydrophobicity.</a:t>
            </a:r>
          </a:p>
        </p:txBody>
      </p:sp>
      <p:sp>
        <p:nvSpPr>
          <p:cNvPr id="62" name="Google Shape;91;p13">
            <a:extLst>
              <a:ext uri="{FF2B5EF4-FFF2-40B4-BE49-F238E27FC236}">
                <a16:creationId xmlns:a16="http://schemas.microsoft.com/office/drawing/2014/main" id="{B9B33085-A9DF-D24A-AA22-779BAE1AB13A}"/>
              </a:ext>
            </a:extLst>
          </p:cNvPr>
          <p:cNvSpPr txBox="1"/>
          <p:nvPr/>
        </p:nvSpPr>
        <p:spPr>
          <a:xfrm>
            <a:off x="436299" y="23232251"/>
            <a:ext cx="9586138" cy="11185120"/>
          </a:xfrm>
          <a:prstGeom prst="rect">
            <a:avLst/>
          </a:prstGeom>
          <a:noFill/>
          <a:ln>
            <a:noFill/>
          </a:ln>
        </p:spPr>
        <p:txBody>
          <a:bodyPr spcFirstLastPara="1" wrap="square" lIns="91425" tIns="45700" rIns="91425" bIns="45700" anchor="t" anchorCtr="0">
            <a:noAutofit/>
          </a:bodyPr>
          <a:lstStyle/>
          <a:p>
            <a:pPr lvl="0" algn="just">
              <a:spcBef>
                <a:spcPts val="600"/>
              </a:spcBef>
            </a:pPr>
            <a:r>
              <a:rPr lang="en-US" sz="3500" dirty="0">
                <a:solidFill>
                  <a:schemeClr val="dk1"/>
                </a:solidFill>
                <a:latin typeface="Calibri"/>
                <a:ea typeface="Calibri"/>
                <a:cs typeface="Calibri"/>
                <a:sym typeface="Calibri"/>
              </a:rPr>
              <a:t>Synthetic biology, meteoritics, and biochemistry are research areas that are interested in the chemical structures of biological material beyond the building blocks of life – </a:t>
            </a:r>
            <a:r>
              <a:rPr lang="en-US" sz="3500" b="1" u="sng" dirty="0">
                <a:solidFill>
                  <a:schemeClr val="dk1"/>
                </a:solidFill>
                <a:latin typeface="Calibri"/>
                <a:ea typeface="Calibri"/>
                <a:cs typeface="Calibri"/>
                <a:sym typeface="Calibri"/>
              </a:rPr>
              <a:t>amino acids</a:t>
            </a:r>
            <a:r>
              <a:rPr lang="en-US" sz="3500" dirty="0">
                <a:solidFill>
                  <a:schemeClr val="dk1"/>
                </a:solidFill>
                <a:latin typeface="Calibri"/>
                <a:ea typeface="Calibri"/>
                <a:cs typeface="Calibri"/>
                <a:sym typeface="Calibri"/>
              </a:rPr>
              <a:t> – which are organic compounds that form proteins when combined.</a:t>
            </a:r>
          </a:p>
          <a:p>
            <a:pPr lvl="0" algn="just">
              <a:spcBef>
                <a:spcPts val="600"/>
              </a:spcBef>
            </a:pPr>
            <a:endParaRPr lang="en-US" sz="3500" dirty="0">
              <a:solidFill>
                <a:schemeClr val="dk1"/>
              </a:solidFill>
              <a:latin typeface="Calibri"/>
              <a:ea typeface="Calibri"/>
              <a:cs typeface="Calibri"/>
              <a:sym typeface="Calibri"/>
            </a:endParaRPr>
          </a:p>
          <a:p>
            <a:pPr lvl="0" algn="just">
              <a:spcBef>
                <a:spcPts val="600"/>
              </a:spcBef>
            </a:pPr>
            <a:r>
              <a:rPr lang="en-US" sz="3500" dirty="0">
                <a:solidFill>
                  <a:schemeClr val="dk1"/>
                </a:solidFill>
                <a:latin typeface="Calibri"/>
                <a:ea typeface="Calibri"/>
                <a:cs typeface="Calibri"/>
                <a:sym typeface="Calibri"/>
              </a:rPr>
              <a:t>These research areas differ dramatically in size and scope, but they all need to compare amino acids individually and in sets. To assist researchers in comparing amino acids structures and their quantifiable properties, the developed tool presents a set of visualization tools that when used interactively expedites the comparison  of these data sets properties to one another.</a:t>
            </a:r>
          </a:p>
          <a:p>
            <a:pPr lvl="0" algn="just">
              <a:spcBef>
                <a:spcPts val="600"/>
              </a:spcBef>
            </a:pPr>
            <a:endParaRPr lang="en-US" sz="3500" dirty="0">
              <a:solidFill>
                <a:schemeClr val="dk1"/>
              </a:solidFill>
              <a:latin typeface="Calibri"/>
              <a:ea typeface="Calibri"/>
              <a:cs typeface="Calibri"/>
              <a:sym typeface="Calibri"/>
            </a:endParaRPr>
          </a:p>
          <a:p>
            <a:pPr lvl="0" algn="just">
              <a:spcBef>
                <a:spcPts val="600"/>
              </a:spcBef>
            </a:pPr>
            <a:r>
              <a:rPr lang="en-US" sz="3500" dirty="0">
                <a:solidFill>
                  <a:schemeClr val="dk1"/>
                </a:solidFill>
                <a:latin typeface="Calibri"/>
                <a:ea typeface="Calibri"/>
                <a:cs typeface="Calibri"/>
                <a:sym typeface="Calibri"/>
              </a:rPr>
              <a:t>The visualizations selected, as well as the design and flow of the developed application, were determined by the research after interviewing the application’s sponsor, Dr. Stephen Freeland.</a:t>
            </a:r>
          </a:p>
        </p:txBody>
      </p:sp>
      <p:sp>
        <p:nvSpPr>
          <p:cNvPr id="63" name="Google Shape;91;p13">
            <a:extLst>
              <a:ext uri="{FF2B5EF4-FFF2-40B4-BE49-F238E27FC236}">
                <a16:creationId xmlns:a16="http://schemas.microsoft.com/office/drawing/2014/main" id="{43318ACE-847E-254A-AE12-D9F25F31C776}"/>
              </a:ext>
            </a:extLst>
          </p:cNvPr>
          <p:cNvSpPr txBox="1"/>
          <p:nvPr/>
        </p:nvSpPr>
        <p:spPr>
          <a:xfrm>
            <a:off x="10310372" y="18121131"/>
            <a:ext cx="9586138" cy="8025520"/>
          </a:xfrm>
          <a:prstGeom prst="rect">
            <a:avLst/>
          </a:prstGeom>
          <a:noFill/>
          <a:ln>
            <a:noFill/>
          </a:ln>
        </p:spPr>
        <p:txBody>
          <a:bodyPr spcFirstLastPara="1" wrap="square" lIns="91425" tIns="45700" rIns="91425" bIns="45700" anchor="t" anchorCtr="0">
            <a:noAutofit/>
          </a:bodyPr>
          <a:lstStyle/>
          <a:p>
            <a:pPr lvl="0" algn="just">
              <a:spcBef>
                <a:spcPts val="600"/>
              </a:spcBef>
            </a:pPr>
            <a:r>
              <a:rPr lang="en-US" sz="3500" dirty="0">
                <a:solidFill>
                  <a:schemeClr val="dk1"/>
                </a:solidFill>
                <a:latin typeface="Calibri"/>
                <a:ea typeface="Calibri"/>
                <a:cs typeface="Calibri"/>
                <a:sym typeface="Calibri"/>
              </a:rPr>
              <a:t>For data comparisons, three primary visualizations were combined into a stand alone web application tool.  The primary visualizations in the tool are:</a:t>
            </a:r>
          </a:p>
          <a:p>
            <a:pPr marL="914400" lvl="3" indent="-457200" algn="just">
              <a:spcBef>
                <a:spcPts val="600"/>
              </a:spcBef>
              <a:buFont typeface="Arial" panose="020B0604020202020204" pitchFamily="34" charset="0"/>
              <a:buChar char="•"/>
            </a:pPr>
            <a:r>
              <a:rPr lang="en-US" sz="3500" dirty="0">
                <a:solidFill>
                  <a:schemeClr val="dk1"/>
                </a:solidFill>
                <a:latin typeface="Calibri"/>
                <a:ea typeface="Calibri"/>
                <a:cs typeface="Calibri"/>
                <a:sym typeface="Calibri"/>
              </a:rPr>
              <a:t>Sortable and searchable table (Figure 1)</a:t>
            </a:r>
          </a:p>
          <a:p>
            <a:pPr marL="914400" lvl="1" indent="-457200" algn="just">
              <a:spcBef>
                <a:spcPts val="600"/>
              </a:spcBef>
              <a:buFont typeface="Arial" panose="020B0604020202020204" pitchFamily="34" charset="0"/>
              <a:buChar char="•"/>
            </a:pPr>
            <a:r>
              <a:rPr lang="en-US" sz="3500" dirty="0">
                <a:solidFill>
                  <a:schemeClr val="dk1"/>
                </a:solidFill>
                <a:latin typeface="Calibri"/>
                <a:ea typeface="Calibri"/>
                <a:cs typeface="Calibri"/>
                <a:sym typeface="Calibri"/>
              </a:rPr>
              <a:t>Scatterplot Matrix of attributes (Figure 2)</a:t>
            </a:r>
          </a:p>
          <a:p>
            <a:pPr marL="914400" lvl="1" indent="-457200" algn="just">
              <a:spcBef>
                <a:spcPts val="600"/>
              </a:spcBef>
              <a:buFont typeface="Arial" panose="020B0604020202020204" pitchFamily="34" charset="0"/>
              <a:buChar char="•"/>
            </a:pPr>
            <a:r>
              <a:rPr lang="en-US" sz="3500" dirty="0">
                <a:solidFill>
                  <a:schemeClr val="dk1"/>
                </a:solidFill>
                <a:latin typeface="Calibri"/>
                <a:ea typeface="Calibri"/>
                <a:cs typeface="Calibri"/>
                <a:sym typeface="Calibri"/>
              </a:rPr>
              <a:t>3D rotatable model of an amino acid (Figure 4)</a:t>
            </a:r>
          </a:p>
          <a:p>
            <a:pPr lvl="1" algn="just">
              <a:spcBef>
                <a:spcPts val="600"/>
              </a:spcBef>
            </a:pPr>
            <a:r>
              <a:rPr lang="en-US" sz="3500" dirty="0">
                <a:solidFill>
                  <a:schemeClr val="dk1"/>
                </a:solidFill>
                <a:latin typeface="Calibri"/>
                <a:ea typeface="Calibri"/>
                <a:cs typeface="Calibri"/>
                <a:sym typeface="Calibri"/>
              </a:rPr>
              <a:t>supported by the additional visualizations of:</a:t>
            </a:r>
          </a:p>
          <a:p>
            <a:pPr marL="914400" lvl="1" indent="-457200" algn="just">
              <a:spcBef>
                <a:spcPts val="600"/>
              </a:spcBef>
              <a:buFont typeface="Arial" panose="020B0604020202020204" pitchFamily="34" charset="0"/>
              <a:buChar char="•"/>
            </a:pPr>
            <a:r>
              <a:rPr lang="en-US" sz="3500" dirty="0">
                <a:solidFill>
                  <a:schemeClr val="dk1"/>
                </a:solidFill>
                <a:latin typeface="Calibri"/>
                <a:ea typeface="Calibri"/>
                <a:cs typeface="Calibri"/>
                <a:sym typeface="Calibri"/>
              </a:rPr>
              <a:t>Tooltip in Scatterplot Matrix (Figure 3)</a:t>
            </a:r>
          </a:p>
          <a:p>
            <a:pPr marL="914400" lvl="1" indent="-457200" algn="just">
              <a:spcBef>
                <a:spcPts val="600"/>
              </a:spcBef>
              <a:buFont typeface="Arial" panose="020B0604020202020204" pitchFamily="34" charset="0"/>
              <a:buChar char="•"/>
            </a:pPr>
            <a:r>
              <a:rPr lang="en-US" sz="3500" dirty="0">
                <a:solidFill>
                  <a:schemeClr val="dk1"/>
                </a:solidFill>
                <a:latin typeface="Calibri"/>
                <a:ea typeface="Calibri"/>
                <a:cs typeface="Calibri"/>
                <a:sym typeface="Calibri"/>
              </a:rPr>
              <a:t>Amino acid attribute details (Figure 5)</a:t>
            </a:r>
          </a:p>
          <a:p>
            <a:pPr lvl="1" algn="just">
              <a:spcBef>
                <a:spcPts val="600"/>
              </a:spcBef>
            </a:pPr>
            <a:r>
              <a:rPr lang="en-US" sz="3500" dirty="0">
                <a:solidFill>
                  <a:schemeClr val="dk1"/>
                </a:solidFill>
                <a:latin typeface="Calibri"/>
                <a:ea typeface="Calibri"/>
                <a:cs typeface="Calibri"/>
                <a:sym typeface="Calibri"/>
              </a:rPr>
              <a:t>To integrate the visualizations, the table has a link to the 3D model in Figure 4, and the Scatterplot matrix, commonly referred to as a SPLOM, provides tools for zooming, panning, and selecting data in a box and/or set: all enabling the user in exploring the loaded data.</a:t>
            </a:r>
          </a:p>
          <a:p>
            <a:pPr lvl="0" algn="just">
              <a:spcBef>
                <a:spcPts val="600"/>
              </a:spcBef>
            </a:pPr>
            <a:endParaRPr sz="3500" dirty="0">
              <a:latin typeface="Calibri"/>
              <a:ea typeface="Calibri"/>
              <a:cs typeface="Calibri"/>
              <a:sym typeface="Calibri"/>
            </a:endParaRPr>
          </a:p>
        </p:txBody>
      </p:sp>
      <p:sp>
        <p:nvSpPr>
          <p:cNvPr id="65" name="Google Shape;91;p13">
            <a:extLst>
              <a:ext uri="{FF2B5EF4-FFF2-40B4-BE49-F238E27FC236}">
                <a16:creationId xmlns:a16="http://schemas.microsoft.com/office/drawing/2014/main" id="{8D4BB991-3B4B-534E-B58B-29803B903E2F}"/>
              </a:ext>
            </a:extLst>
          </p:cNvPr>
          <p:cNvSpPr txBox="1"/>
          <p:nvPr/>
        </p:nvSpPr>
        <p:spPr>
          <a:xfrm>
            <a:off x="10419547" y="31775400"/>
            <a:ext cx="9367787" cy="11028363"/>
          </a:xfrm>
          <a:prstGeom prst="rect">
            <a:avLst/>
          </a:prstGeom>
          <a:noFill/>
          <a:ln>
            <a:noFill/>
          </a:ln>
        </p:spPr>
        <p:txBody>
          <a:bodyPr spcFirstLastPara="1" wrap="square" lIns="91425" tIns="45700" rIns="91425" bIns="45700" anchor="t" anchorCtr="0">
            <a:noAutofit/>
          </a:bodyPr>
          <a:lstStyle/>
          <a:p>
            <a:pPr lvl="0" algn="just">
              <a:spcBef>
                <a:spcPts val="600"/>
              </a:spcBef>
            </a:pPr>
            <a:r>
              <a:rPr lang="en-US" sz="3500" dirty="0">
                <a:solidFill>
                  <a:schemeClr val="dk1"/>
                </a:solidFill>
                <a:latin typeface="Calibri"/>
                <a:ea typeface="Calibri"/>
                <a:cs typeface="Calibri"/>
                <a:sym typeface="Calibri"/>
              </a:rPr>
              <a:t>The intended use of the tool is for users to load their own data sets.  The supplied data must be in a CSV format with an ID, a SMILES formula, then N number of attributes.  For our static sample data, their were 2,000 rows of data. Attributes loaded were Mib Vol, </a:t>
            </a:r>
            <a:r>
              <a:rPr lang="en-US" sz="3500" dirty="0" err="1">
                <a:solidFill>
                  <a:schemeClr val="dk1"/>
                </a:solidFill>
                <a:latin typeface="Calibri"/>
                <a:ea typeface="Calibri"/>
                <a:cs typeface="Calibri"/>
                <a:sym typeface="Calibri"/>
              </a:rPr>
              <a:t>LogP</a:t>
            </a:r>
            <a:r>
              <a:rPr lang="en-US" sz="3500" dirty="0">
                <a:solidFill>
                  <a:schemeClr val="dk1"/>
                </a:solidFill>
                <a:latin typeface="Calibri"/>
                <a:ea typeface="Calibri"/>
                <a:cs typeface="Calibri"/>
                <a:sym typeface="Calibri"/>
              </a:rPr>
              <a:t> </a:t>
            </a:r>
            <a:r>
              <a:rPr lang="en-US" sz="3500" dirty="0" err="1">
                <a:solidFill>
                  <a:schemeClr val="dk1"/>
                </a:solidFill>
                <a:latin typeface="Calibri"/>
                <a:ea typeface="Calibri"/>
                <a:cs typeface="Calibri"/>
                <a:sym typeface="Calibri"/>
              </a:rPr>
              <a:t>Jchem</a:t>
            </a:r>
            <a:r>
              <a:rPr lang="en-US" sz="3500" dirty="0">
                <a:solidFill>
                  <a:schemeClr val="dk1"/>
                </a:solidFill>
                <a:latin typeface="Calibri"/>
                <a:ea typeface="Calibri"/>
                <a:cs typeface="Calibri"/>
                <a:sym typeface="Calibri"/>
              </a:rPr>
              <a:t>, </a:t>
            </a:r>
            <a:r>
              <a:rPr lang="en-US" sz="3500" dirty="0" err="1">
                <a:solidFill>
                  <a:schemeClr val="dk1"/>
                </a:solidFill>
                <a:latin typeface="Calibri"/>
                <a:ea typeface="Calibri"/>
                <a:cs typeface="Calibri"/>
                <a:sym typeface="Calibri"/>
              </a:rPr>
              <a:t>Pka</a:t>
            </a:r>
            <a:r>
              <a:rPr lang="en-US" sz="3500" dirty="0">
                <a:solidFill>
                  <a:schemeClr val="dk1"/>
                </a:solidFill>
                <a:latin typeface="Calibri"/>
                <a:ea typeface="Calibri"/>
                <a:cs typeface="Calibri"/>
                <a:sym typeface="Calibri"/>
              </a:rPr>
              <a:t> Uncap, and an indicator if the amino acid was abiotic. The sortable table in Figure 1 shows sample data.</a:t>
            </a:r>
          </a:p>
          <a:p>
            <a:pPr lvl="0" algn="just">
              <a:spcBef>
                <a:spcPts val="600"/>
              </a:spcBef>
            </a:pPr>
            <a:endParaRPr lang="en-US" sz="3500" dirty="0">
              <a:solidFill>
                <a:schemeClr val="dk1"/>
              </a:solidFill>
              <a:latin typeface="Calibri"/>
              <a:ea typeface="Calibri"/>
              <a:cs typeface="Calibri"/>
              <a:sym typeface="Calibri"/>
            </a:endParaRPr>
          </a:p>
          <a:p>
            <a:pPr lvl="0" algn="just">
              <a:spcBef>
                <a:spcPts val="600"/>
              </a:spcBef>
            </a:pPr>
            <a:r>
              <a:rPr lang="en-US" sz="3500" dirty="0">
                <a:solidFill>
                  <a:schemeClr val="dk1"/>
                </a:solidFill>
                <a:latin typeface="Calibri"/>
                <a:ea typeface="Calibri"/>
                <a:cs typeface="Calibri"/>
                <a:sym typeface="Calibri"/>
              </a:rPr>
              <a:t>SMILES is standard notation representing a chemical structure in a way that can be used by the computer. SMILES formulas utilize the atomic symbol from the periodic table to represent each atom in a complex chemical structure.  SMILES formulas are shown in Figures 1, 3, and 5, and 3-dimensionally rendered in Figure 4.</a:t>
            </a:r>
          </a:p>
          <a:p>
            <a:pPr lvl="0" algn="just">
              <a:spcBef>
                <a:spcPts val="600"/>
              </a:spcBef>
            </a:pPr>
            <a:endParaRPr lang="en-US" sz="3500" dirty="0">
              <a:solidFill>
                <a:schemeClr val="dk1"/>
              </a:solidFill>
              <a:latin typeface="Calibri"/>
              <a:ea typeface="Calibri"/>
              <a:cs typeface="Calibri"/>
              <a:sym typeface="Calibri"/>
            </a:endParaRPr>
          </a:p>
          <a:p>
            <a:pPr lvl="0" algn="just">
              <a:spcBef>
                <a:spcPts val="600"/>
              </a:spcBef>
            </a:pPr>
            <a:r>
              <a:rPr lang="en-US" sz="3500" dirty="0">
                <a:solidFill>
                  <a:schemeClr val="dk1"/>
                </a:solidFill>
                <a:latin typeface="Calibri"/>
                <a:ea typeface="Calibri"/>
                <a:cs typeface="Calibri"/>
                <a:sym typeface="Calibri"/>
              </a:rPr>
              <a:t>The tool is attribute agnostic empowering users to load other formulas &amp; attributes in their data sets. </a:t>
            </a:r>
          </a:p>
        </p:txBody>
      </p:sp>
      <p:sp>
        <p:nvSpPr>
          <p:cNvPr id="66" name="Google Shape;91;p13">
            <a:extLst>
              <a:ext uri="{FF2B5EF4-FFF2-40B4-BE49-F238E27FC236}">
                <a16:creationId xmlns:a16="http://schemas.microsoft.com/office/drawing/2014/main" id="{CDAD6459-C9DB-CC4B-83CB-5B6D065FD910}"/>
              </a:ext>
            </a:extLst>
          </p:cNvPr>
          <p:cNvSpPr txBox="1"/>
          <p:nvPr/>
        </p:nvSpPr>
        <p:spPr>
          <a:xfrm>
            <a:off x="20260026" y="7438403"/>
            <a:ext cx="9611716" cy="5801824"/>
          </a:xfrm>
          <a:prstGeom prst="rect">
            <a:avLst/>
          </a:prstGeom>
          <a:noFill/>
          <a:ln>
            <a:noFill/>
          </a:ln>
        </p:spPr>
        <p:txBody>
          <a:bodyPr spcFirstLastPara="1" wrap="square" lIns="91425" tIns="45700" rIns="91425" bIns="45700" anchor="t" anchorCtr="0">
            <a:noAutofit/>
          </a:bodyPr>
          <a:lstStyle/>
          <a:p>
            <a:pPr lvl="0" algn="just">
              <a:spcBef>
                <a:spcPts val="600"/>
              </a:spcBef>
            </a:pPr>
            <a:r>
              <a:rPr lang="en-US" sz="3500" dirty="0">
                <a:solidFill>
                  <a:schemeClr val="dk1"/>
                </a:solidFill>
                <a:latin typeface="Calibri"/>
                <a:ea typeface="Calibri"/>
                <a:cs typeface="Calibri"/>
                <a:sym typeface="Calibri"/>
              </a:rPr>
              <a:t>Loaded data is filterable and sortable (Figure 1). If the arrow is clicked to the left of the ID, the #D model of the SMILES formula is displayed (Figure 3). Additional exploratory data analysis is accomplished with the scatter plot matrix (SPLOM: Figure 2).  This visualization shows the correlation between each numeric attribute of the amino acids in the data. </a:t>
            </a:r>
          </a:p>
          <a:p>
            <a:pPr lvl="0" algn="just">
              <a:spcBef>
                <a:spcPts val="600"/>
              </a:spcBef>
            </a:pPr>
            <a:endParaRPr lang="en-US" sz="3500" dirty="0">
              <a:solidFill>
                <a:schemeClr val="dk1"/>
              </a:solidFill>
              <a:latin typeface="Calibri"/>
              <a:ea typeface="Calibri"/>
              <a:cs typeface="Calibri"/>
              <a:sym typeface="Calibri"/>
            </a:endParaRPr>
          </a:p>
          <a:p>
            <a:pPr lvl="0" algn="just">
              <a:spcBef>
                <a:spcPts val="600"/>
              </a:spcBef>
            </a:pPr>
            <a:r>
              <a:rPr lang="en-US" sz="3500" dirty="0">
                <a:solidFill>
                  <a:schemeClr val="dk1"/>
                </a:solidFill>
                <a:latin typeface="Calibri"/>
                <a:ea typeface="Calibri"/>
                <a:cs typeface="Calibri"/>
                <a:sym typeface="Calibri"/>
              </a:rPr>
              <a:t>A “mouse over” on the SPLOM shows the details for the corresponding amino acid (Figure 3). This tooltip is dynamic and based on the user’s loaded data.   The SPLOM tools for selecting and highlighting various portions of the data enrich the user experience.</a:t>
            </a:r>
          </a:p>
        </p:txBody>
      </p:sp>
      <p:sp>
        <p:nvSpPr>
          <p:cNvPr id="67" name="Google Shape;91;p13">
            <a:extLst>
              <a:ext uri="{FF2B5EF4-FFF2-40B4-BE49-F238E27FC236}">
                <a16:creationId xmlns:a16="http://schemas.microsoft.com/office/drawing/2014/main" id="{AC37273E-EF14-F543-8F4E-075825ACB57F}"/>
              </a:ext>
            </a:extLst>
          </p:cNvPr>
          <p:cNvSpPr txBox="1"/>
          <p:nvPr/>
        </p:nvSpPr>
        <p:spPr>
          <a:xfrm>
            <a:off x="20309212" y="22862829"/>
            <a:ext cx="9513344" cy="4062316"/>
          </a:xfrm>
          <a:prstGeom prst="rect">
            <a:avLst/>
          </a:prstGeom>
          <a:noFill/>
          <a:ln>
            <a:noFill/>
          </a:ln>
        </p:spPr>
        <p:txBody>
          <a:bodyPr spcFirstLastPara="1" wrap="square" lIns="91425" tIns="45700" rIns="91425" bIns="45700" anchor="t" anchorCtr="0">
            <a:noAutofit/>
          </a:bodyPr>
          <a:lstStyle/>
          <a:p>
            <a:pPr lvl="0" algn="just">
              <a:spcBef>
                <a:spcPts val="600"/>
              </a:spcBef>
            </a:pPr>
            <a:r>
              <a:rPr lang="en-US" sz="3500" dirty="0">
                <a:solidFill>
                  <a:schemeClr val="dk1"/>
                </a:solidFill>
                <a:latin typeface="Calibri"/>
                <a:ea typeface="Calibri"/>
                <a:cs typeface="Calibri"/>
                <a:sym typeface="Calibri"/>
              </a:rPr>
              <a:t>If the user clicks on a point int the SPLOM, that data point is highlighted in all the plotted matrices. In addition, a 3D rendering of the amino acid (Figure 4) is loaded with its detailed data (Figure 5) displayed.  The 3D rendering supports rotation and zooming with each of the organic compounds uniquely colored.</a:t>
            </a:r>
          </a:p>
        </p:txBody>
      </p:sp>
      <p:sp>
        <p:nvSpPr>
          <p:cNvPr id="68" name="Google Shape;91;p13">
            <a:extLst>
              <a:ext uri="{FF2B5EF4-FFF2-40B4-BE49-F238E27FC236}">
                <a16:creationId xmlns:a16="http://schemas.microsoft.com/office/drawing/2014/main" id="{8A91C4FE-3D5A-2842-B0D2-740123A80176}"/>
              </a:ext>
            </a:extLst>
          </p:cNvPr>
          <p:cNvSpPr txBox="1"/>
          <p:nvPr/>
        </p:nvSpPr>
        <p:spPr>
          <a:xfrm>
            <a:off x="20309212" y="33691196"/>
            <a:ext cx="9586138" cy="3834385"/>
          </a:xfrm>
          <a:prstGeom prst="rect">
            <a:avLst/>
          </a:prstGeom>
          <a:noFill/>
          <a:ln>
            <a:noFill/>
          </a:ln>
        </p:spPr>
        <p:txBody>
          <a:bodyPr spcFirstLastPara="1" wrap="square" lIns="91425" tIns="45700" rIns="91425" bIns="45700" anchor="t" anchorCtr="0">
            <a:noAutofit/>
          </a:bodyPr>
          <a:lstStyle/>
          <a:p>
            <a:pPr lvl="0" algn="just">
              <a:spcBef>
                <a:spcPts val="600"/>
              </a:spcBef>
            </a:pPr>
            <a:endParaRPr sz="3500" dirty="0">
              <a:latin typeface="Calibri"/>
              <a:ea typeface="Calibri"/>
              <a:cs typeface="Calibri"/>
              <a:sym typeface="Calibri"/>
            </a:endParaRPr>
          </a:p>
        </p:txBody>
      </p:sp>
      <p:sp>
        <p:nvSpPr>
          <p:cNvPr id="69" name="Google Shape;91;p13">
            <a:extLst>
              <a:ext uri="{FF2B5EF4-FFF2-40B4-BE49-F238E27FC236}">
                <a16:creationId xmlns:a16="http://schemas.microsoft.com/office/drawing/2014/main" id="{B89A28E2-7BBF-F34C-B88E-8D1F14AE7583}"/>
              </a:ext>
            </a:extLst>
          </p:cNvPr>
          <p:cNvSpPr txBox="1"/>
          <p:nvPr/>
        </p:nvSpPr>
        <p:spPr>
          <a:xfrm>
            <a:off x="20309212" y="33590625"/>
            <a:ext cx="9586138" cy="3834385"/>
          </a:xfrm>
          <a:prstGeom prst="rect">
            <a:avLst/>
          </a:prstGeom>
          <a:noFill/>
          <a:ln>
            <a:noFill/>
          </a:ln>
        </p:spPr>
        <p:txBody>
          <a:bodyPr spcFirstLastPara="1" wrap="square" lIns="91425" tIns="45700" rIns="91425" bIns="45700" anchor="t" anchorCtr="0">
            <a:noAutofit/>
          </a:bodyPr>
          <a:lstStyle/>
          <a:p>
            <a:pPr lvl="0" algn="just">
              <a:spcBef>
                <a:spcPts val="600"/>
              </a:spcBef>
            </a:pPr>
            <a:r>
              <a:rPr lang="en-US" sz="3500" dirty="0">
                <a:solidFill>
                  <a:schemeClr val="dk1"/>
                </a:solidFill>
                <a:latin typeface="Calibri"/>
                <a:ea typeface="Calibri"/>
                <a:cs typeface="Calibri"/>
                <a:sym typeface="Calibri"/>
              </a:rPr>
              <a:t>Hosting the tool on a public web site would be ideal. To accomplish this, work needs to be done to better handle data loading, data visibility across users (e.g. data sharing), and possible other visualizations such as clustering and rank ordering of the data attributes.</a:t>
            </a:r>
            <a:endParaRPr sz="3500" dirty="0">
              <a:latin typeface="Calibri"/>
              <a:ea typeface="Calibri"/>
              <a:cs typeface="Calibri"/>
              <a:sym typeface="Calibri"/>
            </a:endParaRPr>
          </a:p>
        </p:txBody>
      </p:sp>
      <p:pic>
        <p:nvPicPr>
          <p:cNvPr id="42" name="Picture 41">
            <a:extLst>
              <a:ext uri="{FF2B5EF4-FFF2-40B4-BE49-F238E27FC236}">
                <a16:creationId xmlns:a16="http://schemas.microsoft.com/office/drawing/2014/main" id="{6A23BF81-4BB9-154A-9E72-60AEACCE48E2}"/>
              </a:ext>
            </a:extLst>
          </p:cNvPr>
          <p:cNvPicPr>
            <a:picLocks noChangeAspect="1"/>
          </p:cNvPicPr>
          <p:nvPr/>
        </p:nvPicPr>
        <p:blipFill>
          <a:blip r:embed="rId9"/>
          <a:stretch>
            <a:fillRect/>
          </a:stretch>
        </p:blipFill>
        <p:spPr>
          <a:xfrm>
            <a:off x="534685" y="34665661"/>
            <a:ext cx="9494073" cy="6245295"/>
          </a:xfrm>
          <a:prstGeom prst="rect">
            <a:avLst/>
          </a:prstGeom>
          <a:ln w="57150">
            <a:solidFill>
              <a:schemeClr val="accent6">
                <a:lumMod val="75000"/>
              </a:schemeClr>
            </a:solidFill>
          </a:ln>
        </p:spPr>
      </p:pic>
      <p:pic>
        <p:nvPicPr>
          <p:cNvPr id="44" name="Picture 43">
            <a:extLst>
              <a:ext uri="{FF2B5EF4-FFF2-40B4-BE49-F238E27FC236}">
                <a16:creationId xmlns:a16="http://schemas.microsoft.com/office/drawing/2014/main" id="{F4810509-3978-B540-A42E-42FB99C889C7}"/>
              </a:ext>
            </a:extLst>
          </p:cNvPr>
          <p:cNvPicPr>
            <a:picLocks noChangeAspect="1"/>
          </p:cNvPicPr>
          <p:nvPr/>
        </p:nvPicPr>
        <p:blipFill>
          <a:blip r:embed="rId10"/>
          <a:stretch>
            <a:fillRect/>
          </a:stretch>
        </p:blipFill>
        <p:spPr>
          <a:xfrm>
            <a:off x="10507248" y="27221702"/>
            <a:ext cx="7971649" cy="2698095"/>
          </a:xfrm>
          <a:prstGeom prst="rect">
            <a:avLst/>
          </a:prstGeom>
          <a:ln w="57150">
            <a:solidFill>
              <a:schemeClr val="accent6">
                <a:lumMod val="75000"/>
              </a:schemeClr>
            </a:solid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879</Words>
  <Application>Microsoft Macintosh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Development of an Exploratory Visualization Tool for Comparison of Biotic and Abiotic Amino Acids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Open-Source Presentation of Spherical Content  on Repurposed Hardware</dc:title>
  <cp:lastModifiedBy>paul.heiss@jhuapl.edu</cp:lastModifiedBy>
  <cp:revision>24</cp:revision>
  <dcterms:modified xsi:type="dcterms:W3CDTF">2020-12-01T14:50:24Z</dcterms:modified>
</cp:coreProperties>
</file>