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Lst>
  <p:sldSz cx="32918400" cy="21945600"/>
  <p:notesSz cx="31235650" cy="211264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5" d="100"/>
          <a:sy n="25" d="100"/>
        </p:scale>
        <p:origin x="-792" y="-138"/>
      </p:cViewPr>
      <p:guideLst>
        <p:guide orient="horz" pos="6912"/>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7"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24" name="PlaceHolder 2"/>
          <p:cNvSpPr>
            <a:spLocks noGrp="1"/>
          </p:cNvSpPr>
          <p:nvPr>
            <p:ph type="body"/>
          </p:nvPr>
        </p:nvSpPr>
        <p:spPr>
          <a:xfrm>
            <a:off x="1645920" y="5135040"/>
            <a:ext cx="28966680" cy="6071040"/>
          </a:xfrm>
          <a:prstGeom prst="rect">
            <a:avLst/>
          </a:prstGeom>
        </p:spPr>
        <p:txBody>
          <a:bodyPr wrap="none" lIns="0" tIns="0" rIns="0" bIns="0"/>
          <a:lstStyle/>
          <a:p>
            <a:endParaRPr/>
          </a:p>
        </p:txBody>
      </p:sp>
      <p:sp>
        <p:nvSpPr>
          <p:cNvPr id="25" name="PlaceHolder 3"/>
          <p:cNvSpPr>
            <a:spLocks noGrp="1"/>
          </p:cNvSpPr>
          <p:nvPr>
            <p:ph type="body"/>
          </p:nvPr>
        </p:nvSpPr>
        <p:spPr>
          <a:xfrm>
            <a:off x="1645920" y="11783160"/>
            <a:ext cx="28966680" cy="60710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27" name="PlaceHolder 2"/>
          <p:cNvSpPr>
            <a:spLocks noGrp="1"/>
          </p:cNvSpPr>
          <p:nvPr>
            <p:ph type="body"/>
          </p:nvPr>
        </p:nvSpPr>
        <p:spPr>
          <a:xfrm>
            <a:off x="1645920" y="5135040"/>
            <a:ext cx="14135400" cy="6071040"/>
          </a:xfrm>
          <a:prstGeom prst="rect">
            <a:avLst/>
          </a:prstGeom>
        </p:spPr>
        <p:txBody>
          <a:bodyPr wrap="none" lIns="0" tIns="0" rIns="0" bIns="0"/>
          <a:lstStyle/>
          <a:p>
            <a:endParaRPr/>
          </a:p>
        </p:txBody>
      </p:sp>
      <p:sp>
        <p:nvSpPr>
          <p:cNvPr id="28" name="PlaceHolder 3"/>
          <p:cNvSpPr>
            <a:spLocks noGrp="1"/>
          </p:cNvSpPr>
          <p:nvPr>
            <p:ph type="body"/>
          </p:nvPr>
        </p:nvSpPr>
        <p:spPr>
          <a:xfrm>
            <a:off x="16488360" y="5135040"/>
            <a:ext cx="14135400" cy="6071040"/>
          </a:xfrm>
          <a:prstGeom prst="rect">
            <a:avLst/>
          </a:prstGeom>
        </p:spPr>
        <p:txBody>
          <a:bodyPr wrap="none" lIns="0" tIns="0" rIns="0" bIns="0"/>
          <a:lstStyle/>
          <a:p>
            <a:endParaRPr/>
          </a:p>
        </p:txBody>
      </p:sp>
      <p:sp>
        <p:nvSpPr>
          <p:cNvPr id="29" name="PlaceHolder 4"/>
          <p:cNvSpPr>
            <a:spLocks noGrp="1"/>
          </p:cNvSpPr>
          <p:nvPr>
            <p:ph type="body"/>
          </p:nvPr>
        </p:nvSpPr>
        <p:spPr>
          <a:xfrm>
            <a:off x="16488360" y="11783160"/>
            <a:ext cx="14135400" cy="6071040"/>
          </a:xfrm>
          <a:prstGeom prst="rect">
            <a:avLst/>
          </a:prstGeom>
        </p:spPr>
        <p:txBody>
          <a:bodyPr wrap="none" lIns="0" tIns="0" rIns="0" bIns="0"/>
          <a:lstStyle/>
          <a:p>
            <a:endParaRPr/>
          </a:p>
        </p:txBody>
      </p:sp>
      <p:sp>
        <p:nvSpPr>
          <p:cNvPr id="30" name="PlaceHolder 5"/>
          <p:cNvSpPr>
            <a:spLocks noGrp="1"/>
          </p:cNvSpPr>
          <p:nvPr>
            <p:ph type="body"/>
          </p:nvPr>
        </p:nvSpPr>
        <p:spPr>
          <a:xfrm>
            <a:off x="1645920" y="11783160"/>
            <a:ext cx="14135400" cy="60710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32" name="PlaceHolder 2"/>
          <p:cNvSpPr>
            <a:spLocks noGrp="1"/>
          </p:cNvSpPr>
          <p:nvPr>
            <p:ph type="body"/>
          </p:nvPr>
        </p:nvSpPr>
        <p:spPr>
          <a:xfrm>
            <a:off x="1645920" y="5135040"/>
            <a:ext cx="14135400" cy="6071040"/>
          </a:xfrm>
          <a:prstGeom prst="rect">
            <a:avLst/>
          </a:prstGeom>
        </p:spPr>
        <p:txBody>
          <a:bodyPr wrap="none" lIns="0" tIns="0" rIns="0" bIns="0"/>
          <a:lstStyle/>
          <a:p>
            <a:endParaRPr/>
          </a:p>
        </p:txBody>
      </p:sp>
      <p:sp>
        <p:nvSpPr>
          <p:cNvPr id="33" name="PlaceHolder 3"/>
          <p:cNvSpPr>
            <a:spLocks noGrp="1"/>
          </p:cNvSpPr>
          <p:nvPr>
            <p:ph type="body"/>
          </p:nvPr>
        </p:nvSpPr>
        <p:spPr>
          <a:xfrm>
            <a:off x="16488360" y="5135040"/>
            <a:ext cx="14135400" cy="6071040"/>
          </a:xfrm>
          <a:prstGeom prst="rect">
            <a:avLst/>
          </a:prstGeom>
        </p:spPr>
        <p:txBody>
          <a:bodyPr wrap="none" lIns="0" tIns="0" rIns="0" bIns="0"/>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6"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37" name="PlaceHolder 2"/>
          <p:cNvSpPr>
            <a:spLocks noGrp="1"/>
          </p:cNvSpPr>
          <p:nvPr>
            <p:ph type="subTitle"/>
          </p:nvPr>
        </p:nvSpPr>
        <p:spPr>
          <a:xfrm>
            <a:off x="1645920" y="5135040"/>
            <a:ext cx="28966680" cy="1272852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39" name="PlaceHolder 2"/>
          <p:cNvSpPr>
            <a:spLocks noGrp="1"/>
          </p:cNvSpPr>
          <p:nvPr>
            <p:ph type="body"/>
          </p:nvPr>
        </p:nvSpPr>
        <p:spPr>
          <a:xfrm>
            <a:off x="1645920" y="5135040"/>
            <a:ext cx="28966680" cy="1272816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41" name="PlaceHolder 2"/>
          <p:cNvSpPr>
            <a:spLocks noGrp="1"/>
          </p:cNvSpPr>
          <p:nvPr>
            <p:ph type="body"/>
          </p:nvPr>
        </p:nvSpPr>
        <p:spPr>
          <a:xfrm>
            <a:off x="1645920" y="5135040"/>
            <a:ext cx="14135400" cy="12728160"/>
          </a:xfrm>
          <a:prstGeom prst="rect">
            <a:avLst/>
          </a:prstGeom>
        </p:spPr>
        <p:txBody>
          <a:bodyPr wrap="none" lIns="0" tIns="0" rIns="0" bIns="0"/>
          <a:lstStyle/>
          <a:p>
            <a:endParaRPr/>
          </a:p>
        </p:txBody>
      </p:sp>
      <p:sp>
        <p:nvSpPr>
          <p:cNvPr id="42" name="PlaceHolder 3"/>
          <p:cNvSpPr>
            <a:spLocks noGrp="1"/>
          </p:cNvSpPr>
          <p:nvPr>
            <p:ph type="body"/>
          </p:nvPr>
        </p:nvSpPr>
        <p:spPr>
          <a:xfrm>
            <a:off x="16488360" y="5135040"/>
            <a:ext cx="14135400" cy="1272816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3"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4" name="PlaceHolder 1"/>
          <p:cNvSpPr>
            <a:spLocks noGrp="1"/>
          </p:cNvSpPr>
          <p:nvPr>
            <p:ph type="subTitle"/>
          </p:nvPr>
        </p:nvSpPr>
        <p:spPr>
          <a:xfrm>
            <a:off x="1645920" y="874080"/>
            <a:ext cx="29625120" cy="1698912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46" name="PlaceHolder 2"/>
          <p:cNvSpPr>
            <a:spLocks noGrp="1"/>
          </p:cNvSpPr>
          <p:nvPr>
            <p:ph type="body"/>
          </p:nvPr>
        </p:nvSpPr>
        <p:spPr>
          <a:xfrm>
            <a:off x="1645920" y="5135040"/>
            <a:ext cx="14135400" cy="6071040"/>
          </a:xfrm>
          <a:prstGeom prst="rect">
            <a:avLst/>
          </a:prstGeom>
        </p:spPr>
        <p:txBody>
          <a:bodyPr wrap="none" lIns="0" tIns="0" rIns="0" bIns="0"/>
          <a:lstStyle/>
          <a:p>
            <a:endParaRPr/>
          </a:p>
        </p:txBody>
      </p:sp>
      <p:sp>
        <p:nvSpPr>
          <p:cNvPr id="47" name="PlaceHolder 3"/>
          <p:cNvSpPr>
            <a:spLocks noGrp="1"/>
          </p:cNvSpPr>
          <p:nvPr>
            <p:ph type="body"/>
          </p:nvPr>
        </p:nvSpPr>
        <p:spPr>
          <a:xfrm>
            <a:off x="1645920" y="11783160"/>
            <a:ext cx="14135400" cy="6071040"/>
          </a:xfrm>
          <a:prstGeom prst="rect">
            <a:avLst/>
          </a:prstGeom>
        </p:spPr>
        <p:txBody>
          <a:bodyPr wrap="none" lIns="0" tIns="0" rIns="0" bIns="0"/>
          <a:lstStyle/>
          <a:p>
            <a:endParaRPr/>
          </a:p>
        </p:txBody>
      </p:sp>
      <p:sp>
        <p:nvSpPr>
          <p:cNvPr id="48" name="PlaceHolder 4"/>
          <p:cNvSpPr>
            <a:spLocks noGrp="1"/>
          </p:cNvSpPr>
          <p:nvPr>
            <p:ph type="body"/>
          </p:nvPr>
        </p:nvSpPr>
        <p:spPr>
          <a:xfrm>
            <a:off x="16488360" y="5135040"/>
            <a:ext cx="14135400" cy="1272816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3" name="PlaceHolder 2"/>
          <p:cNvSpPr>
            <a:spLocks noGrp="1"/>
          </p:cNvSpPr>
          <p:nvPr>
            <p:ph type="subTitle"/>
          </p:nvPr>
        </p:nvSpPr>
        <p:spPr>
          <a:xfrm>
            <a:off x="1645920" y="5135040"/>
            <a:ext cx="28966680" cy="1272852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50" name="PlaceHolder 2"/>
          <p:cNvSpPr>
            <a:spLocks noGrp="1"/>
          </p:cNvSpPr>
          <p:nvPr>
            <p:ph type="body"/>
          </p:nvPr>
        </p:nvSpPr>
        <p:spPr>
          <a:xfrm>
            <a:off x="1645920" y="5135040"/>
            <a:ext cx="14135400" cy="12728160"/>
          </a:xfrm>
          <a:prstGeom prst="rect">
            <a:avLst/>
          </a:prstGeom>
        </p:spPr>
        <p:txBody>
          <a:bodyPr wrap="none" lIns="0" tIns="0" rIns="0" bIns="0"/>
          <a:lstStyle/>
          <a:p>
            <a:endParaRPr/>
          </a:p>
        </p:txBody>
      </p:sp>
      <p:sp>
        <p:nvSpPr>
          <p:cNvPr id="51" name="PlaceHolder 3"/>
          <p:cNvSpPr>
            <a:spLocks noGrp="1"/>
          </p:cNvSpPr>
          <p:nvPr>
            <p:ph type="body"/>
          </p:nvPr>
        </p:nvSpPr>
        <p:spPr>
          <a:xfrm>
            <a:off x="16488360" y="5135040"/>
            <a:ext cx="14135400" cy="6071040"/>
          </a:xfrm>
          <a:prstGeom prst="rect">
            <a:avLst/>
          </a:prstGeom>
        </p:spPr>
        <p:txBody>
          <a:bodyPr wrap="none" lIns="0" tIns="0" rIns="0" bIns="0"/>
          <a:lstStyle/>
          <a:p>
            <a:endParaRPr/>
          </a:p>
        </p:txBody>
      </p:sp>
      <p:sp>
        <p:nvSpPr>
          <p:cNvPr id="52" name="PlaceHolder 4"/>
          <p:cNvSpPr>
            <a:spLocks noGrp="1"/>
          </p:cNvSpPr>
          <p:nvPr>
            <p:ph type="body"/>
          </p:nvPr>
        </p:nvSpPr>
        <p:spPr>
          <a:xfrm>
            <a:off x="16488360" y="11783160"/>
            <a:ext cx="14135400" cy="607104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54" name="PlaceHolder 2"/>
          <p:cNvSpPr>
            <a:spLocks noGrp="1"/>
          </p:cNvSpPr>
          <p:nvPr>
            <p:ph type="body"/>
          </p:nvPr>
        </p:nvSpPr>
        <p:spPr>
          <a:xfrm>
            <a:off x="1645920" y="5135040"/>
            <a:ext cx="14135400" cy="6071040"/>
          </a:xfrm>
          <a:prstGeom prst="rect">
            <a:avLst/>
          </a:prstGeom>
        </p:spPr>
        <p:txBody>
          <a:bodyPr wrap="none" lIns="0" tIns="0" rIns="0" bIns="0"/>
          <a:lstStyle/>
          <a:p>
            <a:endParaRPr/>
          </a:p>
        </p:txBody>
      </p:sp>
      <p:sp>
        <p:nvSpPr>
          <p:cNvPr id="55" name="PlaceHolder 3"/>
          <p:cNvSpPr>
            <a:spLocks noGrp="1"/>
          </p:cNvSpPr>
          <p:nvPr>
            <p:ph type="body"/>
          </p:nvPr>
        </p:nvSpPr>
        <p:spPr>
          <a:xfrm>
            <a:off x="16488360" y="5135040"/>
            <a:ext cx="14135400" cy="6071040"/>
          </a:xfrm>
          <a:prstGeom prst="rect">
            <a:avLst/>
          </a:prstGeom>
        </p:spPr>
        <p:txBody>
          <a:bodyPr wrap="none" lIns="0" tIns="0" rIns="0" bIns="0"/>
          <a:lstStyle/>
          <a:p>
            <a:endParaRPr/>
          </a:p>
        </p:txBody>
      </p:sp>
      <p:sp>
        <p:nvSpPr>
          <p:cNvPr id="56" name="PlaceHolder 4"/>
          <p:cNvSpPr>
            <a:spLocks noGrp="1"/>
          </p:cNvSpPr>
          <p:nvPr>
            <p:ph type="body"/>
          </p:nvPr>
        </p:nvSpPr>
        <p:spPr>
          <a:xfrm>
            <a:off x="1645920" y="11783160"/>
            <a:ext cx="28966320" cy="607104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58" name="PlaceHolder 2"/>
          <p:cNvSpPr>
            <a:spLocks noGrp="1"/>
          </p:cNvSpPr>
          <p:nvPr>
            <p:ph type="body"/>
          </p:nvPr>
        </p:nvSpPr>
        <p:spPr>
          <a:xfrm>
            <a:off x="1645920" y="5135040"/>
            <a:ext cx="28966680" cy="6071040"/>
          </a:xfrm>
          <a:prstGeom prst="rect">
            <a:avLst/>
          </a:prstGeom>
        </p:spPr>
        <p:txBody>
          <a:bodyPr wrap="none" lIns="0" tIns="0" rIns="0" bIns="0"/>
          <a:lstStyle/>
          <a:p>
            <a:endParaRPr/>
          </a:p>
        </p:txBody>
      </p:sp>
      <p:sp>
        <p:nvSpPr>
          <p:cNvPr id="59" name="PlaceHolder 3"/>
          <p:cNvSpPr>
            <a:spLocks noGrp="1"/>
          </p:cNvSpPr>
          <p:nvPr>
            <p:ph type="body"/>
          </p:nvPr>
        </p:nvSpPr>
        <p:spPr>
          <a:xfrm>
            <a:off x="1645920" y="11783160"/>
            <a:ext cx="28966680" cy="607104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61" name="PlaceHolder 2"/>
          <p:cNvSpPr>
            <a:spLocks noGrp="1"/>
          </p:cNvSpPr>
          <p:nvPr>
            <p:ph type="body"/>
          </p:nvPr>
        </p:nvSpPr>
        <p:spPr>
          <a:xfrm>
            <a:off x="1645920" y="5135040"/>
            <a:ext cx="14135400" cy="6071040"/>
          </a:xfrm>
          <a:prstGeom prst="rect">
            <a:avLst/>
          </a:prstGeom>
        </p:spPr>
        <p:txBody>
          <a:bodyPr wrap="none" lIns="0" tIns="0" rIns="0" bIns="0"/>
          <a:lstStyle/>
          <a:p>
            <a:endParaRPr/>
          </a:p>
        </p:txBody>
      </p:sp>
      <p:sp>
        <p:nvSpPr>
          <p:cNvPr id="62" name="PlaceHolder 3"/>
          <p:cNvSpPr>
            <a:spLocks noGrp="1"/>
          </p:cNvSpPr>
          <p:nvPr>
            <p:ph type="body"/>
          </p:nvPr>
        </p:nvSpPr>
        <p:spPr>
          <a:xfrm>
            <a:off x="16488360" y="5135040"/>
            <a:ext cx="14135400" cy="6071040"/>
          </a:xfrm>
          <a:prstGeom prst="rect">
            <a:avLst/>
          </a:prstGeom>
        </p:spPr>
        <p:txBody>
          <a:bodyPr wrap="none" lIns="0" tIns="0" rIns="0" bIns="0"/>
          <a:lstStyle/>
          <a:p>
            <a:endParaRPr/>
          </a:p>
        </p:txBody>
      </p:sp>
      <p:sp>
        <p:nvSpPr>
          <p:cNvPr id="63" name="PlaceHolder 4"/>
          <p:cNvSpPr>
            <a:spLocks noGrp="1"/>
          </p:cNvSpPr>
          <p:nvPr>
            <p:ph type="body"/>
          </p:nvPr>
        </p:nvSpPr>
        <p:spPr>
          <a:xfrm>
            <a:off x="16488360" y="11783160"/>
            <a:ext cx="14135400" cy="6071040"/>
          </a:xfrm>
          <a:prstGeom prst="rect">
            <a:avLst/>
          </a:prstGeom>
        </p:spPr>
        <p:txBody>
          <a:bodyPr wrap="none" lIns="0" tIns="0" rIns="0" bIns="0"/>
          <a:lstStyle/>
          <a:p>
            <a:endParaRPr/>
          </a:p>
        </p:txBody>
      </p:sp>
      <p:sp>
        <p:nvSpPr>
          <p:cNvPr id="64" name="PlaceHolder 5"/>
          <p:cNvSpPr>
            <a:spLocks noGrp="1"/>
          </p:cNvSpPr>
          <p:nvPr>
            <p:ph type="body"/>
          </p:nvPr>
        </p:nvSpPr>
        <p:spPr>
          <a:xfrm>
            <a:off x="1645920" y="11783160"/>
            <a:ext cx="14135400" cy="607104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66" name="PlaceHolder 2"/>
          <p:cNvSpPr>
            <a:spLocks noGrp="1"/>
          </p:cNvSpPr>
          <p:nvPr>
            <p:ph type="body"/>
          </p:nvPr>
        </p:nvSpPr>
        <p:spPr>
          <a:xfrm>
            <a:off x="1645920" y="5135040"/>
            <a:ext cx="14135400" cy="6071040"/>
          </a:xfrm>
          <a:prstGeom prst="rect">
            <a:avLst/>
          </a:prstGeom>
        </p:spPr>
        <p:txBody>
          <a:bodyPr wrap="none" lIns="0" tIns="0" rIns="0" bIns="0"/>
          <a:lstStyle/>
          <a:p>
            <a:endParaRPr/>
          </a:p>
        </p:txBody>
      </p:sp>
      <p:sp>
        <p:nvSpPr>
          <p:cNvPr id="67" name="PlaceHolder 3"/>
          <p:cNvSpPr>
            <a:spLocks noGrp="1"/>
          </p:cNvSpPr>
          <p:nvPr>
            <p:ph type="body"/>
          </p:nvPr>
        </p:nvSpPr>
        <p:spPr>
          <a:xfrm>
            <a:off x="16488360" y="5135040"/>
            <a:ext cx="14135400" cy="6071040"/>
          </a:xfrm>
          <a:prstGeom prst="rect">
            <a:avLst/>
          </a:prstGeom>
        </p:spPr>
        <p:txBody>
          <a:bodyPr wrap="none" lIns="0" tIns="0" rIns="0" bIns="0"/>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5" name="PlaceHolder 2"/>
          <p:cNvSpPr>
            <a:spLocks noGrp="1"/>
          </p:cNvSpPr>
          <p:nvPr>
            <p:ph type="body"/>
          </p:nvPr>
        </p:nvSpPr>
        <p:spPr>
          <a:xfrm>
            <a:off x="1645920" y="5135040"/>
            <a:ext cx="28966680" cy="1272816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7" name="PlaceHolder 2"/>
          <p:cNvSpPr>
            <a:spLocks noGrp="1"/>
          </p:cNvSpPr>
          <p:nvPr>
            <p:ph type="body"/>
          </p:nvPr>
        </p:nvSpPr>
        <p:spPr>
          <a:xfrm>
            <a:off x="1645920" y="5135040"/>
            <a:ext cx="14135400" cy="12728160"/>
          </a:xfrm>
          <a:prstGeom prst="rect">
            <a:avLst/>
          </a:prstGeom>
        </p:spPr>
        <p:txBody>
          <a:bodyPr wrap="none" lIns="0" tIns="0" rIns="0" bIns="0"/>
          <a:lstStyle/>
          <a:p>
            <a:endParaRPr/>
          </a:p>
        </p:txBody>
      </p:sp>
      <p:sp>
        <p:nvSpPr>
          <p:cNvPr id="8" name="PlaceHolder 3"/>
          <p:cNvSpPr>
            <a:spLocks noGrp="1"/>
          </p:cNvSpPr>
          <p:nvPr>
            <p:ph type="body"/>
          </p:nvPr>
        </p:nvSpPr>
        <p:spPr>
          <a:xfrm>
            <a:off x="16488360" y="5135040"/>
            <a:ext cx="14135400" cy="1272816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645920" y="874080"/>
            <a:ext cx="29625120" cy="1698912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12" name="PlaceHolder 2"/>
          <p:cNvSpPr>
            <a:spLocks noGrp="1"/>
          </p:cNvSpPr>
          <p:nvPr>
            <p:ph type="body"/>
          </p:nvPr>
        </p:nvSpPr>
        <p:spPr>
          <a:xfrm>
            <a:off x="1645920" y="5135040"/>
            <a:ext cx="14135400" cy="6071040"/>
          </a:xfrm>
          <a:prstGeom prst="rect">
            <a:avLst/>
          </a:prstGeom>
        </p:spPr>
        <p:txBody>
          <a:bodyPr wrap="none" lIns="0" tIns="0" rIns="0" bIns="0"/>
          <a:lstStyle/>
          <a:p>
            <a:endParaRPr/>
          </a:p>
        </p:txBody>
      </p:sp>
      <p:sp>
        <p:nvSpPr>
          <p:cNvPr id="13" name="PlaceHolder 3"/>
          <p:cNvSpPr>
            <a:spLocks noGrp="1"/>
          </p:cNvSpPr>
          <p:nvPr>
            <p:ph type="body"/>
          </p:nvPr>
        </p:nvSpPr>
        <p:spPr>
          <a:xfrm>
            <a:off x="1645920" y="11783160"/>
            <a:ext cx="14135400" cy="6071040"/>
          </a:xfrm>
          <a:prstGeom prst="rect">
            <a:avLst/>
          </a:prstGeom>
        </p:spPr>
        <p:txBody>
          <a:bodyPr wrap="none" lIns="0" tIns="0" rIns="0" bIns="0"/>
          <a:lstStyle/>
          <a:p>
            <a:endParaRPr/>
          </a:p>
        </p:txBody>
      </p:sp>
      <p:sp>
        <p:nvSpPr>
          <p:cNvPr id="14" name="PlaceHolder 4"/>
          <p:cNvSpPr>
            <a:spLocks noGrp="1"/>
          </p:cNvSpPr>
          <p:nvPr>
            <p:ph type="body"/>
          </p:nvPr>
        </p:nvSpPr>
        <p:spPr>
          <a:xfrm>
            <a:off x="16488360" y="5135040"/>
            <a:ext cx="14135400" cy="1272816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16" name="PlaceHolder 2"/>
          <p:cNvSpPr>
            <a:spLocks noGrp="1"/>
          </p:cNvSpPr>
          <p:nvPr>
            <p:ph type="body"/>
          </p:nvPr>
        </p:nvSpPr>
        <p:spPr>
          <a:xfrm>
            <a:off x="1645920" y="5135040"/>
            <a:ext cx="14135400" cy="12728160"/>
          </a:xfrm>
          <a:prstGeom prst="rect">
            <a:avLst/>
          </a:prstGeom>
        </p:spPr>
        <p:txBody>
          <a:bodyPr wrap="none" lIns="0" tIns="0" rIns="0" bIns="0"/>
          <a:lstStyle/>
          <a:p>
            <a:endParaRPr/>
          </a:p>
        </p:txBody>
      </p:sp>
      <p:sp>
        <p:nvSpPr>
          <p:cNvPr id="17" name="PlaceHolder 3"/>
          <p:cNvSpPr>
            <a:spLocks noGrp="1"/>
          </p:cNvSpPr>
          <p:nvPr>
            <p:ph type="body"/>
          </p:nvPr>
        </p:nvSpPr>
        <p:spPr>
          <a:xfrm>
            <a:off x="16488360" y="5135040"/>
            <a:ext cx="14135400" cy="6071040"/>
          </a:xfrm>
          <a:prstGeom prst="rect">
            <a:avLst/>
          </a:prstGeom>
        </p:spPr>
        <p:txBody>
          <a:bodyPr wrap="none" lIns="0" tIns="0" rIns="0" bIns="0"/>
          <a:lstStyle/>
          <a:p>
            <a:endParaRPr/>
          </a:p>
        </p:txBody>
      </p:sp>
      <p:sp>
        <p:nvSpPr>
          <p:cNvPr id="18" name="PlaceHolder 4"/>
          <p:cNvSpPr>
            <a:spLocks noGrp="1"/>
          </p:cNvSpPr>
          <p:nvPr>
            <p:ph type="body"/>
          </p:nvPr>
        </p:nvSpPr>
        <p:spPr>
          <a:xfrm>
            <a:off x="16488360" y="11783160"/>
            <a:ext cx="14135400" cy="60710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20" name="PlaceHolder 2"/>
          <p:cNvSpPr>
            <a:spLocks noGrp="1"/>
          </p:cNvSpPr>
          <p:nvPr>
            <p:ph type="body"/>
          </p:nvPr>
        </p:nvSpPr>
        <p:spPr>
          <a:xfrm>
            <a:off x="1645920" y="5135040"/>
            <a:ext cx="14135400" cy="6071040"/>
          </a:xfrm>
          <a:prstGeom prst="rect">
            <a:avLst/>
          </a:prstGeom>
        </p:spPr>
        <p:txBody>
          <a:bodyPr wrap="none" lIns="0" tIns="0" rIns="0" bIns="0"/>
          <a:lstStyle/>
          <a:p>
            <a:endParaRPr/>
          </a:p>
        </p:txBody>
      </p:sp>
      <p:sp>
        <p:nvSpPr>
          <p:cNvPr id="21" name="PlaceHolder 3"/>
          <p:cNvSpPr>
            <a:spLocks noGrp="1"/>
          </p:cNvSpPr>
          <p:nvPr>
            <p:ph type="body"/>
          </p:nvPr>
        </p:nvSpPr>
        <p:spPr>
          <a:xfrm>
            <a:off x="16488360" y="5135040"/>
            <a:ext cx="14135400" cy="6071040"/>
          </a:xfrm>
          <a:prstGeom prst="rect">
            <a:avLst/>
          </a:prstGeom>
        </p:spPr>
        <p:txBody>
          <a:bodyPr wrap="none" lIns="0" tIns="0" rIns="0" bIns="0"/>
          <a:lstStyle/>
          <a:p>
            <a:endParaRPr/>
          </a:p>
        </p:txBody>
      </p:sp>
      <p:sp>
        <p:nvSpPr>
          <p:cNvPr id="22" name="PlaceHolder 4"/>
          <p:cNvSpPr>
            <a:spLocks noGrp="1"/>
          </p:cNvSpPr>
          <p:nvPr>
            <p:ph type="body"/>
          </p:nvPr>
        </p:nvSpPr>
        <p:spPr>
          <a:xfrm>
            <a:off x="1645920" y="11783160"/>
            <a:ext cx="28966320" cy="60710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ceHolder 1"/>
          <p:cNvSpPr>
            <a:spLocks noGrp="1"/>
          </p:cNvSpPr>
          <p:nvPr>
            <p:ph type="title"/>
          </p:nvPr>
        </p:nvSpPr>
        <p:spPr>
          <a:xfrm>
            <a:off x="1645920" y="874080"/>
            <a:ext cx="29625120" cy="3663720"/>
          </a:xfrm>
          <a:prstGeom prst="rect">
            <a:avLst/>
          </a:prstGeom>
        </p:spPr>
        <p:txBody>
          <a:bodyPr wrap="none" lIns="0" tIns="0" rIns="0" bIns="0" anchor="ctr"/>
          <a:lstStyle/>
          <a:p>
            <a:r>
              <a:rPr lang="en-US"/>
              <a:t>Click to edit the title text format</a:t>
            </a:r>
            <a:endParaRPr/>
          </a:p>
        </p:txBody>
      </p:sp>
      <p:sp>
        <p:nvSpPr>
          <p:cNvPr id="3" name="PlaceHolder 2"/>
          <p:cNvSpPr>
            <a:spLocks noGrp="1"/>
          </p:cNvSpPr>
          <p:nvPr>
            <p:ph type="body"/>
          </p:nvPr>
        </p:nvSpPr>
        <p:spPr>
          <a:xfrm>
            <a:off x="1645920" y="5135040"/>
            <a:ext cx="28967400" cy="12728160"/>
          </a:xfrm>
          <a:prstGeom prst="rect">
            <a:avLst/>
          </a:prstGeom>
        </p:spPr>
        <p:txBody>
          <a:bodyPr wrap="none" lIns="0" tIns="0" rIns="0" bIns="0"/>
          <a:lstStyl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title"/>
          </p:nvPr>
        </p:nvSpPr>
        <p:spPr>
          <a:xfrm>
            <a:off x="1645920" y="874080"/>
            <a:ext cx="29625120" cy="3663720"/>
          </a:xfrm>
          <a:prstGeom prst="rect">
            <a:avLst/>
          </a:prstGeom>
        </p:spPr>
        <p:txBody>
          <a:bodyPr wrap="none" lIns="0" tIns="0" rIns="0" bIns="0" anchor="ctr"/>
          <a:lstStyle/>
          <a:p>
            <a:r>
              <a:rPr lang="en-US"/>
              <a:t>Click to edit the title text format</a:t>
            </a:r>
            <a:endParaRPr/>
          </a:p>
        </p:txBody>
      </p:sp>
      <p:sp>
        <p:nvSpPr>
          <p:cNvPr id="35" name="PlaceHolder 2"/>
          <p:cNvSpPr>
            <a:spLocks noGrp="1"/>
          </p:cNvSpPr>
          <p:nvPr>
            <p:ph type="body"/>
          </p:nvPr>
        </p:nvSpPr>
        <p:spPr>
          <a:xfrm>
            <a:off x="1645920" y="5135040"/>
            <a:ext cx="28966680" cy="12728160"/>
          </a:xfrm>
          <a:prstGeom prst="rect">
            <a:avLst/>
          </a:prstGeom>
        </p:spPr>
        <p:txBody>
          <a:bodyPr wrap="none" lIns="0" tIns="0" rIns="0" bIns="0"/>
          <a:lstStyl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5021" y="4637863"/>
            <a:ext cx="5693170" cy="3591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CustomShape 2"/>
          <p:cNvSpPr/>
          <p:nvPr/>
        </p:nvSpPr>
        <p:spPr>
          <a:xfrm>
            <a:off x="22859999" y="633993"/>
            <a:ext cx="9144001" cy="1158120"/>
          </a:xfrm>
          <a:prstGeom prst="rect">
            <a:avLst/>
          </a:prstGeom>
        </p:spPr>
        <p:txBody>
          <a:bodyPr wrap="none" lIns="0" tIns="0" rIns="0" bIns="0" anchor="ctr"/>
          <a:lstStyle/>
          <a:p>
            <a:pPr algn="ctr">
              <a:lnSpc>
                <a:spcPct val="100000"/>
              </a:lnSpc>
            </a:pPr>
            <a:r>
              <a:rPr lang="en-US" sz="5400" b="1" dirty="0" smtClean="0">
                <a:solidFill>
                  <a:srgbClr val="000000"/>
                </a:solidFill>
                <a:latin typeface="Arial"/>
                <a:ea typeface="DejaVu Sans"/>
              </a:rPr>
              <a:t>Results &amp; Implications</a:t>
            </a:r>
            <a:endParaRPr dirty="0"/>
          </a:p>
        </p:txBody>
      </p:sp>
      <p:sp>
        <p:nvSpPr>
          <p:cNvPr id="75" name="CustomShape 6"/>
          <p:cNvSpPr/>
          <p:nvPr/>
        </p:nvSpPr>
        <p:spPr>
          <a:xfrm>
            <a:off x="22860001" y="1943967"/>
            <a:ext cx="9144000" cy="6590433"/>
          </a:xfrm>
          <a:prstGeom prst="rect">
            <a:avLst/>
          </a:prstGeom>
        </p:spPr>
        <p:txBody>
          <a:bodyPr wrap="square" lIns="0" tIns="0" rIns="0" bIns="0" anchor="ctr">
            <a:noAutofit/>
          </a:bodyPr>
          <a:lstStyle/>
          <a:p>
            <a:pPr algn="just"/>
            <a:r>
              <a:rPr lang="en-US" sz="3600" dirty="0" smtClean="0"/>
              <a:t>As a result of the deliberate design of this software, pool members will be able to seamlessly sign in their families by scanning a barcode or with just their name or member number. Beyond meeting the specifications of the RVSTC pool board, certain features also contribute in terms of aesthetics, as with the </a:t>
            </a:r>
            <a:r>
              <a:rPr lang="en-US" sz="3600" dirty="0" err="1" smtClean="0"/>
              <a:t>FlipImageGrid</a:t>
            </a:r>
            <a:r>
              <a:rPr lang="en-US" sz="3600" dirty="0" smtClean="0"/>
              <a:t> and varying color scheme, convenience, as with the Weather Applet, and customizability, with numerous settings for several components and variables within the application.</a:t>
            </a:r>
            <a:endParaRPr sz="3600" dirty="0"/>
          </a:p>
        </p:txBody>
      </p:sp>
      <p:sp>
        <p:nvSpPr>
          <p:cNvPr id="15" name="CustomShape 1"/>
          <p:cNvSpPr/>
          <p:nvPr/>
        </p:nvSpPr>
        <p:spPr>
          <a:xfrm>
            <a:off x="10856918" y="-401880"/>
            <a:ext cx="11021855" cy="5202480"/>
          </a:xfrm>
          <a:prstGeom prst="rect">
            <a:avLst/>
          </a:prstGeom>
        </p:spPr>
        <p:txBody>
          <a:bodyPr wrap="square" lIns="0" tIns="0" rIns="0" bIns="0" anchor="ctr"/>
          <a:lstStyle/>
          <a:p>
            <a:pPr algn="ctr">
              <a:lnSpc>
                <a:spcPct val="100000"/>
              </a:lnSpc>
            </a:pPr>
            <a:r>
              <a:rPr lang="en-US" sz="8000" b="1" dirty="0" smtClean="0">
                <a:solidFill>
                  <a:srgbClr val="000000"/>
                </a:solidFill>
                <a:latin typeface="Arial"/>
                <a:ea typeface="DejaVu Sans"/>
              </a:rPr>
              <a:t>The Next Wave of Front Desk Software</a:t>
            </a:r>
            <a:endParaRPr lang="en-US" sz="8000" b="1" dirty="0" smtClean="0">
              <a:solidFill>
                <a:srgbClr val="000000"/>
              </a:solidFill>
              <a:latin typeface="Arial"/>
              <a:ea typeface="DejaVu Sans"/>
            </a:endParaRPr>
          </a:p>
          <a:p>
            <a:pPr algn="ctr">
              <a:lnSpc>
                <a:spcPct val="100000"/>
              </a:lnSpc>
            </a:pPr>
            <a:r>
              <a:rPr lang="en-US" sz="5400" b="1" dirty="0" smtClean="0">
                <a:solidFill>
                  <a:srgbClr val="000000"/>
                </a:solidFill>
                <a:latin typeface="Arial"/>
                <a:ea typeface="DejaVu Sans"/>
              </a:rPr>
              <a:t>Nathan Williams</a:t>
            </a:r>
          </a:p>
          <a:p>
            <a:pPr algn="ctr">
              <a:lnSpc>
                <a:spcPct val="100000"/>
              </a:lnSpc>
            </a:pPr>
            <a:r>
              <a:rPr lang="en-US" sz="3200" b="1" dirty="0" smtClean="0">
                <a:solidFill>
                  <a:srgbClr val="000000"/>
                </a:solidFill>
                <a:latin typeface="Arial"/>
                <a:ea typeface="DejaVu Sans"/>
              </a:rPr>
              <a:t>Dr. Shane </a:t>
            </a:r>
            <a:r>
              <a:rPr lang="en-US" sz="3200" b="1" dirty="0" err="1" smtClean="0">
                <a:solidFill>
                  <a:srgbClr val="000000"/>
                </a:solidFill>
                <a:latin typeface="Arial"/>
                <a:ea typeface="DejaVu Sans"/>
              </a:rPr>
              <a:t>Torbert</a:t>
            </a:r>
            <a:r>
              <a:rPr lang="en-US" sz="3200" b="1" dirty="0" smtClean="0">
                <a:solidFill>
                  <a:srgbClr val="000000"/>
                </a:solidFill>
                <a:latin typeface="Arial"/>
                <a:ea typeface="DejaVu Sans"/>
              </a:rPr>
              <a:t> Period 4</a:t>
            </a:r>
            <a:endParaRPr sz="1050" dirty="0"/>
          </a:p>
        </p:txBody>
      </p:sp>
      <p:sp>
        <p:nvSpPr>
          <p:cNvPr id="16" name="CustomShape 2"/>
          <p:cNvSpPr/>
          <p:nvPr/>
        </p:nvSpPr>
        <p:spPr>
          <a:xfrm>
            <a:off x="11887466" y="4480680"/>
            <a:ext cx="8960760" cy="1158120"/>
          </a:xfrm>
          <a:prstGeom prst="rect">
            <a:avLst/>
          </a:prstGeom>
        </p:spPr>
        <p:txBody>
          <a:bodyPr wrap="none" lIns="0" tIns="0" rIns="0" bIns="0" anchor="ctr"/>
          <a:lstStyle/>
          <a:p>
            <a:pPr algn="ctr">
              <a:lnSpc>
                <a:spcPct val="100000"/>
              </a:lnSpc>
            </a:pPr>
            <a:r>
              <a:rPr lang="en-US" sz="5400" b="1" dirty="0" smtClean="0">
                <a:solidFill>
                  <a:srgbClr val="000000"/>
                </a:solidFill>
                <a:latin typeface="Arial"/>
                <a:ea typeface="DejaVu Sans"/>
              </a:rPr>
              <a:t>Methodology</a:t>
            </a:r>
            <a:endParaRPr dirty="0"/>
          </a:p>
        </p:txBody>
      </p:sp>
      <p:graphicFrame>
        <p:nvGraphicFramePr>
          <p:cNvPr id="2" name="Table 1"/>
          <p:cNvGraphicFramePr>
            <a:graphicFrameLocks noGrp="1"/>
          </p:cNvGraphicFramePr>
          <p:nvPr>
            <p:extLst>
              <p:ext uri="{D42A27DB-BD31-4B8C-83A1-F6EECF244321}">
                <p14:modId xmlns:p14="http://schemas.microsoft.com/office/powerpoint/2010/main" val="2346600753"/>
              </p:ext>
            </p:extLst>
          </p:nvPr>
        </p:nvGraphicFramePr>
        <p:xfrm>
          <a:off x="11407228" y="14264640"/>
          <a:ext cx="9921240" cy="7132320"/>
        </p:xfrm>
        <a:graphic>
          <a:graphicData uri="http://schemas.openxmlformats.org/drawingml/2006/table">
            <a:tbl>
              <a:tblPr firstRow="1" bandRow="1">
                <a:tableStyleId>{5C22544A-7EE6-4342-B048-85BDC9FD1C3A}</a:tableStyleId>
              </a:tblPr>
              <a:tblGrid>
                <a:gridCol w="4567756"/>
                <a:gridCol w="5353484"/>
              </a:tblGrid>
              <a:tr h="792480">
                <a:tc>
                  <a:txBody>
                    <a:bodyPr/>
                    <a:lstStyle/>
                    <a:p>
                      <a:r>
                        <a:rPr lang="en-US" sz="3600" dirty="0" smtClean="0"/>
                        <a:t>Component</a:t>
                      </a:r>
                      <a:endParaRPr lang="en-US" sz="3600" dirty="0"/>
                    </a:p>
                  </a:txBody>
                  <a:tcPr/>
                </a:tc>
                <a:tc>
                  <a:txBody>
                    <a:bodyPr/>
                    <a:lstStyle/>
                    <a:p>
                      <a:r>
                        <a:rPr lang="en-US" sz="3600" dirty="0" smtClean="0"/>
                        <a:t>Source</a:t>
                      </a:r>
                      <a:endParaRPr lang="en-US" sz="3600" dirty="0"/>
                    </a:p>
                  </a:txBody>
                  <a:tcPr/>
                </a:tc>
              </a:tr>
              <a:tr h="792480">
                <a:tc>
                  <a:txBody>
                    <a:bodyPr/>
                    <a:lstStyle/>
                    <a:p>
                      <a:r>
                        <a:rPr lang="en-US" sz="3600" dirty="0" smtClean="0"/>
                        <a:t>Organization</a:t>
                      </a:r>
                      <a:endParaRPr lang="en-US" sz="3600" dirty="0"/>
                    </a:p>
                  </a:txBody>
                  <a:tcPr/>
                </a:tc>
                <a:tc>
                  <a:txBody>
                    <a:bodyPr/>
                    <a:lstStyle/>
                    <a:p>
                      <a:r>
                        <a:rPr lang="en-US" sz="3600" dirty="0" smtClean="0"/>
                        <a:t>RVSTC</a:t>
                      </a:r>
                      <a:endParaRPr lang="en-US" sz="3600" dirty="0"/>
                    </a:p>
                  </a:txBody>
                  <a:tcPr/>
                </a:tc>
              </a:tr>
              <a:tr h="792480">
                <a:tc>
                  <a:txBody>
                    <a:bodyPr/>
                    <a:lstStyle/>
                    <a:p>
                      <a:r>
                        <a:rPr lang="en-US" sz="3600" dirty="0" smtClean="0"/>
                        <a:t>Language</a:t>
                      </a:r>
                      <a:endParaRPr lang="en-US" sz="3600" dirty="0"/>
                    </a:p>
                  </a:txBody>
                  <a:tcPr/>
                </a:tc>
                <a:tc>
                  <a:txBody>
                    <a:bodyPr/>
                    <a:lstStyle/>
                    <a:p>
                      <a:r>
                        <a:rPr lang="en-US" sz="3600" dirty="0" err="1" smtClean="0"/>
                        <a:t>CSharp</a:t>
                      </a:r>
                      <a:r>
                        <a:rPr lang="en-US" sz="3600" baseline="0" dirty="0" smtClean="0"/>
                        <a:t> (C</a:t>
                      </a:r>
                      <a:r>
                        <a:rPr lang="en-US" sz="3600" baseline="0" dirty="0" smtClean="0"/>
                        <a:t>#), XAML</a:t>
                      </a:r>
                      <a:endParaRPr lang="en-US" sz="3600" dirty="0"/>
                    </a:p>
                  </a:txBody>
                  <a:tcPr/>
                </a:tc>
              </a:tr>
              <a:tr h="792480">
                <a:tc>
                  <a:txBody>
                    <a:bodyPr/>
                    <a:lstStyle/>
                    <a:p>
                      <a:r>
                        <a:rPr lang="en-US" sz="3600" dirty="0" smtClean="0"/>
                        <a:t>Framework</a:t>
                      </a:r>
                      <a:endParaRPr lang="en-US" sz="3600" dirty="0"/>
                    </a:p>
                  </a:txBody>
                  <a:tcPr/>
                </a:tc>
                <a:tc>
                  <a:txBody>
                    <a:bodyPr/>
                    <a:lstStyle/>
                    <a:p>
                      <a:r>
                        <a:rPr lang="en-US" sz="3600" dirty="0" smtClean="0"/>
                        <a:t>.NET Framework 4.5</a:t>
                      </a:r>
                      <a:endParaRPr lang="en-US" sz="3600" dirty="0"/>
                    </a:p>
                  </a:txBody>
                  <a:tcPr/>
                </a:tc>
              </a:tr>
              <a:tr h="792480">
                <a:tc>
                  <a:txBody>
                    <a:bodyPr/>
                    <a:lstStyle/>
                    <a:p>
                      <a:r>
                        <a:rPr lang="en-US" sz="3600" dirty="0" smtClean="0"/>
                        <a:t>User Interface</a:t>
                      </a:r>
                      <a:endParaRPr lang="en-US" sz="3600" dirty="0"/>
                    </a:p>
                  </a:txBody>
                  <a:tcPr/>
                </a:tc>
                <a:tc>
                  <a:txBody>
                    <a:bodyPr/>
                    <a:lstStyle/>
                    <a:p>
                      <a:r>
                        <a:rPr lang="en-US" sz="3600" dirty="0" smtClean="0"/>
                        <a:t>Modern UI + Elysium</a:t>
                      </a:r>
                      <a:endParaRPr lang="en-US" sz="3600" dirty="0"/>
                    </a:p>
                  </a:txBody>
                  <a:tcPr/>
                </a:tc>
              </a:tr>
              <a:tr h="792480">
                <a:tc>
                  <a:txBody>
                    <a:bodyPr/>
                    <a:lstStyle/>
                    <a:p>
                      <a:r>
                        <a:rPr lang="en-US" sz="3600" dirty="0" smtClean="0"/>
                        <a:t>Weather Provider</a:t>
                      </a:r>
                      <a:endParaRPr lang="en-US" sz="3600" dirty="0"/>
                    </a:p>
                  </a:txBody>
                  <a:tcPr/>
                </a:tc>
                <a:tc>
                  <a:txBody>
                    <a:bodyPr/>
                    <a:lstStyle/>
                    <a:p>
                      <a:r>
                        <a:rPr lang="en-US" sz="3600" dirty="0" err="1" smtClean="0"/>
                        <a:t>OpenWeatherMap</a:t>
                      </a:r>
                      <a:endParaRPr lang="en-US" sz="3600" dirty="0"/>
                    </a:p>
                  </a:txBody>
                  <a:tcPr/>
                </a:tc>
              </a:tr>
              <a:tr h="792480">
                <a:tc>
                  <a:txBody>
                    <a:bodyPr/>
                    <a:lstStyle/>
                    <a:p>
                      <a:r>
                        <a:rPr lang="en-US" sz="3600" dirty="0" smtClean="0"/>
                        <a:t>Weather Applet</a:t>
                      </a:r>
                      <a:endParaRPr lang="en-US" sz="3600" dirty="0"/>
                    </a:p>
                  </a:txBody>
                  <a:tcPr/>
                </a:tc>
                <a:tc>
                  <a:txBody>
                    <a:bodyPr/>
                    <a:lstStyle/>
                    <a:p>
                      <a:r>
                        <a:rPr lang="en-US" sz="3600" dirty="0" smtClean="0"/>
                        <a:t>WPF: </a:t>
                      </a:r>
                      <a:r>
                        <a:rPr lang="en-US" sz="3600" dirty="0" err="1" smtClean="0"/>
                        <a:t>OpenWeather</a:t>
                      </a:r>
                      <a:endParaRPr lang="en-US" sz="3600" dirty="0"/>
                    </a:p>
                  </a:txBody>
                  <a:tcPr/>
                </a:tc>
              </a:tr>
              <a:tr h="792480">
                <a:tc>
                  <a:txBody>
                    <a:bodyPr/>
                    <a:lstStyle/>
                    <a:p>
                      <a:r>
                        <a:rPr lang="en-US" sz="3600" dirty="0" smtClean="0"/>
                        <a:t>3D</a:t>
                      </a:r>
                      <a:r>
                        <a:rPr lang="en-US" sz="3600" baseline="0" dirty="0" smtClean="0"/>
                        <a:t> Animation</a:t>
                      </a:r>
                      <a:endParaRPr lang="en-US" sz="3600" dirty="0"/>
                    </a:p>
                  </a:txBody>
                  <a:tcPr/>
                </a:tc>
                <a:tc>
                  <a:txBody>
                    <a:bodyPr/>
                    <a:lstStyle/>
                    <a:p>
                      <a:r>
                        <a:rPr lang="en-US" sz="3600" dirty="0" err="1" smtClean="0"/>
                        <a:t>Thriple</a:t>
                      </a:r>
                      <a:endParaRPr lang="en-US" sz="3600" dirty="0"/>
                    </a:p>
                  </a:txBody>
                  <a:tcPr/>
                </a:tc>
              </a:tr>
              <a:tr h="792480">
                <a:tc>
                  <a:txBody>
                    <a:bodyPr/>
                    <a:lstStyle/>
                    <a:p>
                      <a:r>
                        <a:rPr lang="en-US" sz="3600" dirty="0" smtClean="0"/>
                        <a:t>Scrolling </a:t>
                      </a:r>
                      <a:r>
                        <a:rPr lang="en-US" sz="3600" dirty="0" smtClean="0"/>
                        <a:t>Text</a:t>
                      </a:r>
                      <a:endParaRPr lang="en-US" sz="3600" dirty="0"/>
                    </a:p>
                  </a:txBody>
                  <a:tcPr/>
                </a:tc>
                <a:tc>
                  <a:txBody>
                    <a:bodyPr/>
                    <a:lstStyle/>
                    <a:p>
                      <a:r>
                        <a:rPr lang="en-US" sz="3600" b="0" i="0" dirty="0" err="1" smtClean="0">
                          <a:solidFill>
                            <a:schemeClr val="dk1"/>
                          </a:solidFill>
                          <a:effectLst/>
                          <a:latin typeface="+mn-lt"/>
                          <a:ea typeface="+mn-ea"/>
                          <a:cs typeface="+mn-cs"/>
                        </a:rPr>
                        <a:t>MarqueeDripRoll</a:t>
                      </a:r>
                      <a:endParaRPr lang="en-US" sz="3600" dirty="0"/>
                    </a:p>
                  </a:txBody>
                  <a:tcPr/>
                </a:tc>
              </a:tr>
            </a:tbl>
          </a:graphicData>
        </a:graphic>
      </p:graphicFrame>
      <p:sp>
        <p:nvSpPr>
          <p:cNvPr id="19" name="CustomShape 3"/>
          <p:cNvSpPr/>
          <p:nvPr/>
        </p:nvSpPr>
        <p:spPr>
          <a:xfrm>
            <a:off x="11250093" y="5638800"/>
            <a:ext cx="10235511" cy="8318305"/>
          </a:xfrm>
          <a:prstGeom prst="rect">
            <a:avLst/>
          </a:prstGeom>
        </p:spPr>
        <p:txBody>
          <a:bodyPr wrap="square" lIns="0" tIns="0" rIns="0" bIns="0" anchor="ctr"/>
          <a:lstStyle/>
          <a:p>
            <a:pPr algn="just">
              <a:spcAft>
                <a:spcPts val="3000"/>
              </a:spcAft>
            </a:pPr>
            <a:r>
              <a:rPr lang="en-US" sz="3600" dirty="0" smtClean="0">
                <a:solidFill>
                  <a:srgbClr val="000000"/>
                </a:solidFill>
                <a:latin typeface="Arial"/>
                <a:ea typeface="DejaVu Sans"/>
              </a:rPr>
              <a:t>Taking advantage of IntelliSense and other great design tools, the applicatio</a:t>
            </a:r>
            <a:r>
              <a:rPr lang="en-US" sz="3600" dirty="0" smtClean="0">
                <a:solidFill>
                  <a:srgbClr val="000000"/>
                </a:solidFill>
                <a:latin typeface="Arial"/>
                <a:ea typeface="DejaVu Sans"/>
              </a:rPr>
              <a:t>n was created  using Microsoft Visual Studio, and coded in C# with a XAML markup to give the presentation directions.</a:t>
            </a:r>
            <a:endParaRPr lang="en-US" sz="3600" dirty="0" smtClean="0">
              <a:solidFill>
                <a:srgbClr val="000000"/>
              </a:solidFill>
              <a:latin typeface="Arial"/>
              <a:ea typeface="DejaVu Sans"/>
            </a:endParaRPr>
          </a:p>
          <a:p>
            <a:pPr algn="just">
              <a:spcAft>
                <a:spcPts val="3000"/>
              </a:spcAft>
            </a:pPr>
            <a:r>
              <a:rPr lang="en-US" sz="3600" dirty="0" smtClean="0">
                <a:solidFill>
                  <a:srgbClr val="000000"/>
                </a:solidFill>
                <a:latin typeface="Arial"/>
                <a:ea typeface="DejaVu Sans"/>
              </a:rPr>
              <a:t>In the world of </a:t>
            </a:r>
            <a:r>
              <a:rPr lang="en-US" sz="3600" dirty="0" smtClean="0">
                <a:solidFill>
                  <a:srgbClr val="000000"/>
                </a:solidFill>
                <a:latin typeface="Arial"/>
                <a:ea typeface="DejaVu Sans"/>
              </a:rPr>
              <a:t>development, although creating an application completely from scratch is ideal, this becomes progressively more difficult as the application in question grows in sophistication. This is due to the multitude of subfields within computer science, which are areas of expertize in their own right (</a:t>
            </a:r>
            <a:r>
              <a:rPr lang="en-US" sz="3600" i="1" dirty="0" smtClean="0">
                <a:solidFill>
                  <a:srgbClr val="000000"/>
                </a:solidFill>
                <a:latin typeface="Arial"/>
                <a:ea typeface="DejaVu Sans"/>
              </a:rPr>
              <a:t>e.g.</a:t>
            </a:r>
            <a:r>
              <a:rPr lang="en-US" sz="3600" dirty="0" smtClean="0">
                <a:solidFill>
                  <a:srgbClr val="000000"/>
                </a:solidFill>
                <a:latin typeface="Arial"/>
                <a:ea typeface="DejaVu Sans"/>
              </a:rPr>
              <a:t> 3d animation). </a:t>
            </a:r>
            <a:r>
              <a:rPr lang="en-US" sz="3600" dirty="0" smtClean="0">
                <a:solidFill>
                  <a:srgbClr val="000000"/>
                </a:solidFill>
                <a:latin typeface="Arial"/>
                <a:ea typeface="DejaVu Sans"/>
              </a:rPr>
              <a:t>Therefore, in the interest of time and resources, several open source libraries were modified in order to better suit the needs of this application. </a:t>
            </a:r>
            <a:endParaRPr sz="3600" dirty="0"/>
          </a:p>
        </p:txBody>
      </p:sp>
      <p:pic>
        <p:nvPicPr>
          <p:cNvPr id="1026" name="Picture 2" descr="C:\Users\Nathan\Downloads\5270009a66f944961b001e2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5206" y="13571493"/>
            <a:ext cx="4852800" cy="41069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3" y="9067800"/>
            <a:ext cx="9144000" cy="731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CustomShape 6"/>
          <p:cNvSpPr/>
          <p:nvPr/>
        </p:nvSpPr>
        <p:spPr>
          <a:xfrm>
            <a:off x="22860001" y="16839058"/>
            <a:ext cx="9144002" cy="4420742"/>
          </a:xfrm>
          <a:prstGeom prst="rect">
            <a:avLst/>
          </a:prstGeom>
        </p:spPr>
        <p:txBody>
          <a:bodyPr wrap="square" lIns="0" tIns="0" rIns="0" bIns="0" anchor="ctr">
            <a:noAutofit/>
          </a:bodyPr>
          <a:lstStyle/>
          <a:p>
            <a:pPr algn="just"/>
            <a:r>
              <a:rPr lang="en-US" sz="3600" dirty="0" smtClean="0"/>
              <a:t>In the future, the software will hopefully be generalized to the point that any facility in which this type of software would be applicable may utilize it without needing a version of the product to be made specifically for them. Perhaps it may even find its way into your local pool or recreational center at some point..</a:t>
            </a:r>
            <a:endParaRPr lang="en-US" sz="3600" dirty="0"/>
          </a:p>
        </p:txBody>
      </p:sp>
      <p:sp>
        <p:nvSpPr>
          <p:cNvPr id="27" name="CustomShape 2"/>
          <p:cNvSpPr/>
          <p:nvPr/>
        </p:nvSpPr>
        <p:spPr>
          <a:xfrm>
            <a:off x="810491" y="633993"/>
            <a:ext cx="9144001" cy="1158120"/>
          </a:xfrm>
          <a:prstGeom prst="rect">
            <a:avLst/>
          </a:prstGeom>
        </p:spPr>
        <p:txBody>
          <a:bodyPr wrap="none" lIns="0" tIns="0" rIns="0" bIns="0" anchor="ctr"/>
          <a:lstStyle/>
          <a:p>
            <a:pPr algn="ctr">
              <a:lnSpc>
                <a:spcPct val="100000"/>
              </a:lnSpc>
            </a:pPr>
            <a:r>
              <a:rPr lang="en-US" sz="5400" b="1" dirty="0" smtClean="0">
                <a:solidFill>
                  <a:srgbClr val="000000"/>
                </a:solidFill>
                <a:latin typeface="Arial"/>
                <a:ea typeface="DejaVu Sans"/>
              </a:rPr>
              <a:t>Background</a:t>
            </a:r>
            <a:endParaRPr dirty="0"/>
          </a:p>
        </p:txBody>
      </p:sp>
      <p:sp>
        <p:nvSpPr>
          <p:cNvPr id="28" name="CustomShape 6"/>
          <p:cNvSpPr/>
          <p:nvPr/>
        </p:nvSpPr>
        <p:spPr>
          <a:xfrm>
            <a:off x="810491" y="8610600"/>
            <a:ext cx="9144000" cy="4495800"/>
          </a:xfrm>
          <a:prstGeom prst="rect">
            <a:avLst/>
          </a:prstGeom>
        </p:spPr>
        <p:txBody>
          <a:bodyPr wrap="square" lIns="0" tIns="0" rIns="0" bIns="0" anchor="ctr">
            <a:noAutofit/>
          </a:bodyPr>
          <a:lstStyle/>
          <a:p>
            <a:pPr algn="just"/>
            <a:r>
              <a:rPr lang="en-US" sz="3600" dirty="0" smtClean="0"/>
              <a:t>When RVSTC first opened, families had to sign in on paper. Hoping to trivialize some of the administrative tasks, though, the board opted for a new electronic system in 2013. Although this made some improvements over the predecessor, the new software also introduced new issues, and solved some preexisting problems only satisfactorily.</a:t>
            </a:r>
            <a:endParaRPr lang="en-US" sz="3600" dirty="0"/>
          </a:p>
        </p:txBody>
      </p:sp>
      <p:sp>
        <p:nvSpPr>
          <p:cNvPr id="29" name="CustomShape 6"/>
          <p:cNvSpPr/>
          <p:nvPr/>
        </p:nvSpPr>
        <p:spPr>
          <a:xfrm>
            <a:off x="799606" y="18059400"/>
            <a:ext cx="9144000" cy="3200400"/>
          </a:xfrm>
          <a:prstGeom prst="rect">
            <a:avLst/>
          </a:prstGeom>
        </p:spPr>
        <p:txBody>
          <a:bodyPr wrap="square" lIns="0" tIns="0" rIns="0" bIns="0" anchor="ctr">
            <a:noAutofit/>
          </a:bodyPr>
          <a:lstStyle/>
          <a:p>
            <a:pPr algn="just"/>
            <a:r>
              <a:rPr lang="en-US" sz="3600" dirty="0" smtClean="0"/>
              <a:t>With the new member sign in system, many of the previously noted weaknesses were addressed, including the ability to verify members, member data update delays, and the lack of source code through which to implement future tweaks to the software.</a:t>
            </a:r>
            <a:endParaRPr lang="en-US" sz="3600" dirty="0"/>
          </a:p>
        </p:txBody>
      </p:sp>
      <p:sp>
        <p:nvSpPr>
          <p:cNvPr id="30" name="CustomShape 6"/>
          <p:cNvSpPr/>
          <p:nvPr/>
        </p:nvSpPr>
        <p:spPr>
          <a:xfrm>
            <a:off x="810493" y="1830419"/>
            <a:ext cx="9144000" cy="2360581"/>
          </a:xfrm>
          <a:prstGeom prst="rect">
            <a:avLst/>
          </a:prstGeom>
        </p:spPr>
        <p:txBody>
          <a:bodyPr wrap="square" lIns="0" tIns="0" rIns="0" bIns="0" anchor="ctr">
            <a:noAutofit/>
          </a:bodyPr>
          <a:lstStyle/>
          <a:p>
            <a:pPr algn="just"/>
            <a:r>
              <a:rPr lang="en-US" sz="3600" dirty="0" smtClean="0"/>
              <a:t>Unlike many other senior tech lab projects, this one aims to serve a specific customer, the Springfield community of Rolling Valley Swim and Tennis Club (RVSTC).</a:t>
            </a:r>
            <a:endParaRPr lang="en-US"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5142</TotalTime>
  <Words>454</Words>
  <Application>Microsoft Office PowerPoint</Application>
  <PresentationFormat>Custom</PresentationFormat>
  <Paragraphs>31</Paragraphs>
  <Slides>1</Slides>
  <Notes>0</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Office Theme</vt: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dc:creator>
  <cp:lastModifiedBy>Nathan</cp:lastModifiedBy>
  <cp:revision>38</cp:revision>
  <dcterms:modified xsi:type="dcterms:W3CDTF">2014-04-10T00:20:22Z</dcterms:modified>
</cp:coreProperties>
</file>