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be459d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1be459d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1be459d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1be459d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be459d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be459d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1be459d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1be459d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1be459d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1be459d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ByteBuddies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925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Ilya Mruz, Tikki Cui, Nathan Roberts, Sachit Tripathi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Going to university is often overwhelming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Being assigned a mentor  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create a service that will match mentors and mentees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Future possibilities are limitless</a:t>
            </a:r>
            <a:endParaRPr sz="20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971825" y="1567550"/>
            <a:ext cx="397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Connect CS students with mentors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Tailored Matchin</a:t>
            </a:r>
            <a:r>
              <a:rPr lang="en" sz="2000"/>
              <a:t>g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Structured Guidance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Interactive Learning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Skill Development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625" y="617975"/>
            <a:ext cx="3777675" cy="21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438" y="2897100"/>
            <a:ext cx="2732049" cy="21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Help students to grow in their skills and make university an easier place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 mentors to share their experiences and skills with others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Bring out the best in both student and mentor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Setting up a Mentorship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365375" y="1458125"/>
            <a:ext cx="54186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Preconditions: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User must be registered on the ByteBuddies program with a verified account and a full profile describing themselves as a student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Main Flow: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Registered user navigates to the “Request a Mentor” page from the Home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Fill out an application describing the kind of help you need and any special considerations (language, location, etc)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User selects from list of registered mentors, which then sends a confirmation request to the mentor who can accept / decline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Sub Flow: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 user searches through available mentors and finds a select mentor that they can set up a direct mentorship with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Alternative Flow: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 Available Mentors for the particular skills required was found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Send Resources to User in substitute of 1-1 mentoring like videos or helpful resources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75" y="1768675"/>
            <a:ext cx="2456900" cy="24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“Mentoring Program.” College of Computing Mentoring Program, Georgia Tech, www.cc.gatech.edu/mentoring-program. Accessed 20 Sept. 2023.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“Purdue Computer Science Graduate Student Association.” Mentoring, www.cs.purdue.edu/gsa/mentoring.html. Accessed 20 Sept. 2023.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