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EA40B-92A6-4BB6-BB57-4E05599E83A4}">
  <a:tblStyle styleId="{A1DEA40B-92A6-4BB6-BB57-4E05599E8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217eef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217eef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9b17d9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9b17d9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19b17d9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19b17d9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22f90ad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22f90ad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9b17d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9b17d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9b17d9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9b17d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22f90a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22f90a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9b17d9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9b17d9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d3d7a5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d3d7a5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9b17d9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9b17d9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e60750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1e60750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9b17d9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19b17d9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ByteBuddies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053700" y="4497600"/>
            <a:ext cx="5984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X-Coders: </a:t>
            </a:r>
            <a:r>
              <a:rPr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Ilya Mruz, Tikki Cui, Nathan Roberts, Sachit Tripathi</a:t>
            </a:r>
            <a:endParaRPr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 implementation of project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AI/ML algorithm for matchings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Profile assistance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Tools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Scrum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Retrospective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Sprint planning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Kanban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Less schedule intensive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Trello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 different SWE processes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Pros vs Cons of each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Importance of requirements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Better at Git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Going to university is often overwhelming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Being assigned a mentor  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create a service that will match mentors and mentees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Future possibilities are limitless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94850"/>
            <a:ext cx="35664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 CS students with mentors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Tailored Matching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Structured Guidance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Interactive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Skill Development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25" y="617975"/>
            <a:ext cx="3777675" cy="21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38" y="2897100"/>
            <a:ext cx="2732049" cy="2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1552600"/>
            <a:ext cx="3211551" cy="321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80" y="1552600"/>
            <a:ext cx="4358545" cy="3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1241350" y="3175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Interface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" y="1054300"/>
            <a:ext cx="4497214" cy="373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00" y="1054300"/>
            <a:ext cx="4430626" cy="3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100" y="1054300"/>
            <a:ext cx="4430626" cy="371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50" y="1054300"/>
            <a:ext cx="4497225" cy="375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4294967295" type="title"/>
          </p:nvPr>
        </p:nvSpPr>
        <p:spPr>
          <a:xfrm>
            <a:off x="1241350" y="3175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Interface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(Login &amp; Setup)</a:t>
            </a:r>
            <a:endParaRPr/>
          </a:p>
        </p:txBody>
      </p:sp>
      <p:graphicFrame>
        <p:nvGraphicFramePr>
          <p:cNvPr id="176" name="Google Shape;176;p19"/>
          <p:cNvGraphicFramePr/>
          <p:nvPr/>
        </p:nvGraphicFramePr>
        <p:xfrm>
          <a:off x="210100" y="15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{A1DEA40B-92A6-4BB6-BB57-4E05599E83A4}</a:tableStyleId>
              </a:tblPr>
              <a:tblGrid>
                <a:gridCol w="1827475"/>
                <a:gridCol w="1827475"/>
                <a:gridCol w="182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Features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 Account Setup &amp; Mentor Selection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Users provide personal details, select roles, and agree to terms.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Mentors input expertise, mentees list goals and interests.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Validation, error handling, and account creation.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For Mentees: "Pick Mentors," "Apply for Mentors," "Find Resources."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For Mentors: "Pick Mentees," "Set Meetings," etc.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425" y="1772800"/>
            <a:ext cx="3146675" cy="26263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19"/>
          <p:cNvSpPr txBox="1"/>
          <p:nvPr/>
        </p:nvSpPr>
        <p:spPr>
          <a:xfrm>
            <a:off x="6056513" y="4465125"/>
            <a:ext cx="280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Sequence Diagram for Login/Validation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(Mentor Matching)</a:t>
            </a:r>
            <a:endParaRPr/>
          </a:p>
        </p:txBody>
      </p:sp>
      <p:graphicFrame>
        <p:nvGraphicFramePr>
          <p:cNvPr id="184" name="Google Shape;184;p20"/>
          <p:cNvGraphicFramePr/>
          <p:nvPr/>
        </p:nvGraphicFramePr>
        <p:xfrm>
          <a:off x="1828838" y="15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{A1DEA40B-92A6-4BB6-BB57-4E05599E83A4}</a:tableStyleId>
              </a:tblPr>
              <a:tblGrid>
                <a:gridCol w="1992075"/>
                <a:gridCol w="1992075"/>
                <a:gridCol w="1992075"/>
              </a:tblGrid>
              <a:tr h="3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Features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Mentorship Interactions &amp; Feedback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Mentor application and selection process.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Mentees search and connect with mentors.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Feedback provision and rating mentors.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Mentor switch option and potential mentor dropout handling.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Facilitate efficient mentor-mentee interactions and accountability within ByteBuddies.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094850"/>
            <a:ext cx="70389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are some </a:t>
            </a:r>
            <a:r>
              <a:rPr lang="en"/>
              <a:t>limitations of the outlined solution: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Matching Accuracy Limitation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Dependence on User Engagement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Availability Challenges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Feedback Bias Concerns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Tool Effectiveness Limitation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 Reliability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