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ress Start 2P" charset="1" panose="00000500000000000000"/>
      <p:regular r:id="rId15"/>
    </p:embeddedFont>
    <p:embeddedFont>
      <p:font typeface="Canva Sans Bold" charset="1" panose="020B0803030501040103"/>
      <p:regular r:id="rId16"/>
    </p:embeddedFont>
    <p:embeddedFont>
      <p:font typeface="Open Sans Bold" charset="1" panose="00000000000000000000"/>
      <p:regular r:id="rId17"/>
    </p:embeddedFont>
    <p:embeddedFont>
      <p:font typeface="Open Sans" charset="1" panose="00000000000000000000"/>
      <p:regular r:id="rId18"/>
    </p:embeddedFont>
    <p:embeddedFont>
      <p:font typeface="Poppins Semi-Bold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33945" y="6887762"/>
            <a:ext cx="2012410" cy="2610438"/>
          </a:xfrm>
          <a:custGeom>
            <a:avLst/>
            <a:gdLst/>
            <a:ahLst/>
            <a:cxnLst/>
            <a:rect r="r" b="b" t="t" l="l"/>
            <a:pathLst>
              <a:path h="2610438" w="2012410">
                <a:moveTo>
                  <a:pt x="0" y="0"/>
                </a:moveTo>
                <a:lnTo>
                  <a:pt x="2012410" y="0"/>
                </a:lnTo>
                <a:lnTo>
                  <a:pt x="2012410" y="2610438"/>
                </a:lnTo>
                <a:lnTo>
                  <a:pt x="0" y="261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41645" y="6887762"/>
            <a:ext cx="2012410" cy="2610438"/>
          </a:xfrm>
          <a:custGeom>
            <a:avLst/>
            <a:gdLst/>
            <a:ahLst/>
            <a:cxnLst/>
            <a:rect r="r" b="b" t="t" l="l"/>
            <a:pathLst>
              <a:path h="2610438" w="2012410">
                <a:moveTo>
                  <a:pt x="2012410" y="0"/>
                </a:moveTo>
                <a:lnTo>
                  <a:pt x="0" y="0"/>
                </a:lnTo>
                <a:lnTo>
                  <a:pt x="0" y="2610438"/>
                </a:lnTo>
                <a:lnTo>
                  <a:pt x="2012410" y="2610438"/>
                </a:lnTo>
                <a:lnTo>
                  <a:pt x="20124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7850" y="3033167"/>
            <a:ext cx="14592300" cy="2955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MENTAL HEALTH AND WELBEING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825154" y="1028700"/>
            <a:ext cx="2637692" cy="2057400"/>
          </a:xfrm>
          <a:custGeom>
            <a:avLst/>
            <a:gdLst/>
            <a:ahLst/>
            <a:cxnLst/>
            <a:rect r="r" b="b" t="t" l="l"/>
            <a:pathLst>
              <a:path h="2057400" w="2637692">
                <a:moveTo>
                  <a:pt x="0" y="0"/>
                </a:moveTo>
                <a:lnTo>
                  <a:pt x="2637692" y="0"/>
                </a:lnTo>
                <a:lnTo>
                  <a:pt x="26376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80757" y="7075656"/>
            <a:ext cx="7918608" cy="1439747"/>
          </a:xfrm>
          <a:custGeom>
            <a:avLst/>
            <a:gdLst/>
            <a:ahLst/>
            <a:cxnLst/>
            <a:rect r="r" b="b" t="t" l="l"/>
            <a:pathLst>
              <a:path h="1439747" w="7918608">
                <a:moveTo>
                  <a:pt x="0" y="0"/>
                </a:moveTo>
                <a:lnTo>
                  <a:pt x="7918608" y="0"/>
                </a:lnTo>
                <a:lnTo>
                  <a:pt x="7918608" y="1439747"/>
                </a:lnTo>
                <a:lnTo>
                  <a:pt x="0" y="14397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70600" y="8634285"/>
            <a:ext cx="1863345" cy="863914"/>
          </a:xfrm>
          <a:custGeom>
            <a:avLst/>
            <a:gdLst/>
            <a:ahLst/>
            <a:cxnLst/>
            <a:rect r="r" b="b" t="t" l="l"/>
            <a:pathLst>
              <a:path h="863914" w="1863345">
                <a:moveTo>
                  <a:pt x="0" y="0"/>
                </a:moveTo>
                <a:lnTo>
                  <a:pt x="1863345" y="0"/>
                </a:lnTo>
                <a:lnTo>
                  <a:pt x="1863345" y="863915"/>
                </a:lnTo>
                <a:lnTo>
                  <a:pt x="0" y="8639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854055" y="8634285"/>
            <a:ext cx="1863345" cy="863914"/>
          </a:xfrm>
          <a:custGeom>
            <a:avLst/>
            <a:gdLst/>
            <a:ahLst/>
            <a:cxnLst/>
            <a:rect r="r" b="b" t="t" l="l"/>
            <a:pathLst>
              <a:path h="863914" w="1863345">
                <a:moveTo>
                  <a:pt x="1863345" y="0"/>
                </a:moveTo>
                <a:lnTo>
                  <a:pt x="0" y="0"/>
                </a:lnTo>
                <a:lnTo>
                  <a:pt x="0" y="863915"/>
                </a:lnTo>
                <a:lnTo>
                  <a:pt x="1863345" y="863915"/>
                </a:lnTo>
                <a:lnTo>
                  <a:pt x="186334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07418" y="473157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734472" y="473157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70596" y="867805"/>
            <a:ext cx="3512396" cy="625845"/>
          </a:xfrm>
          <a:custGeom>
            <a:avLst/>
            <a:gdLst/>
            <a:ahLst/>
            <a:cxnLst/>
            <a:rect r="r" b="b" t="t" l="l"/>
            <a:pathLst>
              <a:path h="625845" w="3512396">
                <a:moveTo>
                  <a:pt x="0" y="0"/>
                </a:moveTo>
                <a:lnTo>
                  <a:pt x="3512396" y="0"/>
                </a:lnTo>
                <a:lnTo>
                  <a:pt x="3512396" y="625845"/>
                </a:lnTo>
                <a:lnTo>
                  <a:pt x="0" y="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405008" y="867805"/>
            <a:ext cx="3512396" cy="625845"/>
          </a:xfrm>
          <a:custGeom>
            <a:avLst/>
            <a:gdLst/>
            <a:ahLst/>
            <a:cxnLst/>
            <a:rect r="r" b="b" t="t" l="l"/>
            <a:pathLst>
              <a:path h="625845" w="3512396">
                <a:moveTo>
                  <a:pt x="3512396" y="0"/>
                </a:moveTo>
                <a:lnTo>
                  <a:pt x="0" y="0"/>
                </a:lnTo>
                <a:lnTo>
                  <a:pt x="0" y="625845"/>
                </a:lnTo>
                <a:lnTo>
                  <a:pt x="3512396" y="625845"/>
                </a:lnTo>
                <a:lnTo>
                  <a:pt x="351239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730697" y="7444069"/>
            <a:ext cx="3722624" cy="64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4"/>
              </a:lnSpc>
            </a:pPr>
            <a:r>
              <a:rPr lang="en-US" sz="375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INNOVATORS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3031" y="5315832"/>
            <a:ext cx="3882875" cy="4114800"/>
          </a:xfrm>
          <a:custGeom>
            <a:avLst/>
            <a:gdLst/>
            <a:ahLst/>
            <a:cxnLst/>
            <a:rect r="r" b="b" t="t" l="l"/>
            <a:pathLst>
              <a:path h="4114800" w="3882875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138156" y="5315832"/>
            <a:ext cx="3882875" cy="4114800"/>
          </a:xfrm>
          <a:custGeom>
            <a:avLst/>
            <a:gdLst/>
            <a:ahLst/>
            <a:cxnLst/>
            <a:rect r="r" b="b" t="t" l="l"/>
            <a:pathLst>
              <a:path h="4114800" w="3882875">
                <a:moveTo>
                  <a:pt x="3882875" y="0"/>
                </a:moveTo>
                <a:lnTo>
                  <a:pt x="0" y="0"/>
                </a:lnTo>
                <a:lnTo>
                  <a:pt x="0" y="4114800"/>
                </a:lnTo>
                <a:lnTo>
                  <a:pt x="3882875" y="4114800"/>
                </a:lnTo>
                <a:lnTo>
                  <a:pt x="38828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76179" y="7942628"/>
            <a:ext cx="3135642" cy="1488005"/>
          </a:xfrm>
          <a:custGeom>
            <a:avLst/>
            <a:gdLst/>
            <a:ahLst/>
            <a:cxnLst/>
            <a:rect r="r" b="b" t="t" l="l"/>
            <a:pathLst>
              <a:path h="1488005" w="3135642">
                <a:moveTo>
                  <a:pt x="0" y="0"/>
                </a:moveTo>
                <a:lnTo>
                  <a:pt x="3135642" y="0"/>
                </a:lnTo>
                <a:lnTo>
                  <a:pt x="3135642" y="1488004"/>
                </a:lnTo>
                <a:lnTo>
                  <a:pt x="0" y="1488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53324" y="536978"/>
            <a:ext cx="4381715" cy="780742"/>
          </a:xfrm>
          <a:custGeom>
            <a:avLst/>
            <a:gdLst/>
            <a:ahLst/>
            <a:cxnLst/>
            <a:rect r="r" b="b" t="t" l="l"/>
            <a:pathLst>
              <a:path h="780742" w="4381715">
                <a:moveTo>
                  <a:pt x="0" y="0"/>
                </a:moveTo>
                <a:lnTo>
                  <a:pt x="4381715" y="0"/>
                </a:lnTo>
                <a:lnTo>
                  <a:pt x="4381715" y="780742"/>
                </a:lnTo>
                <a:lnTo>
                  <a:pt x="0" y="7807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459609" y="536978"/>
            <a:ext cx="4381715" cy="780742"/>
          </a:xfrm>
          <a:custGeom>
            <a:avLst/>
            <a:gdLst/>
            <a:ahLst/>
            <a:cxnLst/>
            <a:rect r="r" b="b" t="t" l="l"/>
            <a:pathLst>
              <a:path h="780742" w="4381715">
                <a:moveTo>
                  <a:pt x="4381715" y="0"/>
                </a:moveTo>
                <a:lnTo>
                  <a:pt x="0" y="0"/>
                </a:lnTo>
                <a:lnTo>
                  <a:pt x="0" y="780742"/>
                </a:lnTo>
                <a:lnTo>
                  <a:pt x="4381715" y="780742"/>
                </a:lnTo>
                <a:lnTo>
                  <a:pt x="438171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78934" y="2136582"/>
            <a:ext cx="993013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GAMIFICATION OF MENTAL HEALTH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986470" y="7503760"/>
            <a:ext cx="770749" cy="1926872"/>
          </a:xfrm>
          <a:custGeom>
            <a:avLst/>
            <a:gdLst/>
            <a:ahLst/>
            <a:cxnLst/>
            <a:rect r="r" b="b" t="t" l="l"/>
            <a:pathLst>
              <a:path h="1926872" w="770749">
                <a:moveTo>
                  <a:pt x="0" y="0"/>
                </a:moveTo>
                <a:lnTo>
                  <a:pt x="770748" y="0"/>
                </a:lnTo>
                <a:lnTo>
                  <a:pt x="770748" y="1926872"/>
                </a:lnTo>
                <a:lnTo>
                  <a:pt x="0" y="1926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20921" y="7503760"/>
            <a:ext cx="770749" cy="1926872"/>
          </a:xfrm>
          <a:custGeom>
            <a:avLst/>
            <a:gdLst/>
            <a:ahLst/>
            <a:cxnLst/>
            <a:rect r="r" b="b" t="t" l="l"/>
            <a:pathLst>
              <a:path h="1926872" w="770749">
                <a:moveTo>
                  <a:pt x="0" y="0"/>
                </a:moveTo>
                <a:lnTo>
                  <a:pt x="770748" y="0"/>
                </a:lnTo>
                <a:lnTo>
                  <a:pt x="770748" y="1926872"/>
                </a:lnTo>
                <a:lnTo>
                  <a:pt x="0" y="1926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55372" y="7503760"/>
            <a:ext cx="770749" cy="1926872"/>
          </a:xfrm>
          <a:custGeom>
            <a:avLst/>
            <a:gdLst/>
            <a:ahLst/>
            <a:cxnLst/>
            <a:rect r="r" b="b" t="t" l="l"/>
            <a:pathLst>
              <a:path h="1926872" w="770749">
                <a:moveTo>
                  <a:pt x="0" y="0"/>
                </a:moveTo>
                <a:lnTo>
                  <a:pt x="770748" y="0"/>
                </a:lnTo>
                <a:lnTo>
                  <a:pt x="770748" y="1926872"/>
                </a:lnTo>
                <a:lnTo>
                  <a:pt x="0" y="1926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061880" y="7503760"/>
            <a:ext cx="770749" cy="1926872"/>
          </a:xfrm>
          <a:custGeom>
            <a:avLst/>
            <a:gdLst/>
            <a:ahLst/>
            <a:cxnLst/>
            <a:rect r="r" b="b" t="t" l="l"/>
            <a:pathLst>
              <a:path h="1926872" w="770749">
                <a:moveTo>
                  <a:pt x="770748" y="0"/>
                </a:moveTo>
                <a:lnTo>
                  <a:pt x="0" y="0"/>
                </a:lnTo>
                <a:lnTo>
                  <a:pt x="0" y="1926872"/>
                </a:lnTo>
                <a:lnTo>
                  <a:pt x="770748" y="1926872"/>
                </a:lnTo>
                <a:lnTo>
                  <a:pt x="770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2796331" y="7503760"/>
            <a:ext cx="770749" cy="1926872"/>
          </a:xfrm>
          <a:custGeom>
            <a:avLst/>
            <a:gdLst/>
            <a:ahLst/>
            <a:cxnLst/>
            <a:rect r="r" b="b" t="t" l="l"/>
            <a:pathLst>
              <a:path h="1926872" w="770749">
                <a:moveTo>
                  <a:pt x="770748" y="0"/>
                </a:moveTo>
                <a:lnTo>
                  <a:pt x="0" y="0"/>
                </a:lnTo>
                <a:lnTo>
                  <a:pt x="0" y="1926872"/>
                </a:lnTo>
                <a:lnTo>
                  <a:pt x="770748" y="1926872"/>
                </a:lnTo>
                <a:lnTo>
                  <a:pt x="770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1530782" y="7503760"/>
            <a:ext cx="770749" cy="1926872"/>
          </a:xfrm>
          <a:custGeom>
            <a:avLst/>
            <a:gdLst/>
            <a:ahLst/>
            <a:cxnLst/>
            <a:rect r="r" b="b" t="t" l="l"/>
            <a:pathLst>
              <a:path h="1926872" w="770749">
                <a:moveTo>
                  <a:pt x="770748" y="0"/>
                </a:moveTo>
                <a:lnTo>
                  <a:pt x="0" y="0"/>
                </a:lnTo>
                <a:lnTo>
                  <a:pt x="0" y="1926872"/>
                </a:lnTo>
                <a:lnTo>
                  <a:pt x="770748" y="1926872"/>
                </a:lnTo>
                <a:lnTo>
                  <a:pt x="770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7747" y="3103938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0" y="0"/>
                </a:lnTo>
                <a:lnTo>
                  <a:pt x="1924760" y="671916"/>
                </a:lnTo>
                <a:lnTo>
                  <a:pt x="0" y="6719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5334540" y="3103938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1924760" y="0"/>
                </a:moveTo>
                <a:lnTo>
                  <a:pt x="0" y="0"/>
                </a:lnTo>
                <a:lnTo>
                  <a:pt x="0" y="671916"/>
                </a:lnTo>
                <a:lnTo>
                  <a:pt x="1924760" y="671916"/>
                </a:lnTo>
                <a:lnTo>
                  <a:pt x="192476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204416" y="4236501"/>
            <a:ext cx="11879168" cy="204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Imagine if taking care of your mental health felt as engaging as playing a game. By using gamification, we can make self-care interactive, rewarding, and even fun—helping people stay motivated while breaking the stigma around mental well-being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036478" y="1594306"/>
            <a:ext cx="7226442" cy="7870382"/>
          </a:xfrm>
          <a:custGeom>
            <a:avLst/>
            <a:gdLst/>
            <a:ahLst/>
            <a:cxnLst/>
            <a:rect r="r" b="b" t="t" l="l"/>
            <a:pathLst>
              <a:path h="7870382" w="7226442">
                <a:moveTo>
                  <a:pt x="7226442" y="0"/>
                </a:moveTo>
                <a:lnTo>
                  <a:pt x="0" y="0"/>
                </a:lnTo>
                <a:lnTo>
                  <a:pt x="0" y="7870382"/>
                </a:lnTo>
                <a:lnTo>
                  <a:pt x="7226442" y="7870382"/>
                </a:lnTo>
                <a:lnTo>
                  <a:pt x="72264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824445" y="7297589"/>
            <a:ext cx="1166293" cy="2167099"/>
          </a:xfrm>
          <a:custGeom>
            <a:avLst/>
            <a:gdLst/>
            <a:ahLst/>
            <a:cxnLst/>
            <a:rect r="r" b="b" t="t" l="l"/>
            <a:pathLst>
              <a:path h="2167099" w="1166293">
                <a:moveTo>
                  <a:pt x="1166293" y="0"/>
                </a:moveTo>
                <a:lnTo>
                  <a:pt x="0" y="0"/>
                </a:lnTo>
                <a:lnTo>
                  <a:pt x="0" y="2167099"/>
                </a:lnTo>
                <a:lnTo>
                  <a:pt x="1166293" y="2167099"/>
                </a:lnTo>
                <a:lnTo>
                  <a:pt x="11662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64033" y="7629245"/>
            <a:ext cx="977791" cy="1835443"/>
          </a:xfrm>
          <a:custGeom>
            <a:avLst/>
            <a:gdLst/>
            <a:ahLst/>
            <a:cxnLst/>
            <a:rect r="r" b="b" t="t" l="l"/>
            <a:pathLst>
              <a:path h="1835443" w="977791">
                <a:moveTo>
                  <a:pt x="0" y="0"/>
                </a:moveTo>
                <a:lnTo>
                  <a:pt x="977791" y="0"/>
                </a:lnTo>
                <a:lnTo>
                  <a:pt x="977791" y="1835443"/>
                </a:lnTo>
                <a:lnTo>
                  <a:pt x="0" y="18354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39757" y="7070552"/>
            <a:ext cx="1819543" cy="2394136"/>
          </a:xfrm>
          <a:custGeom>
            <a:avLst/>
            <a:gdLst/>
            <a:ahLst/>
            <a:cxnLst/>
            <a:rect r="r" b="b" t="t" l="l"/>
            <a:pathLst>
              <a:path h="2394136" w="1819543">
                <a:moveTo>
                  <a:pt x="0" y="0"/>
                </a:moveTo>
                <a:lnTo>
                  <a:pt x="1819543" y="0"/>
                </a:lnTo>
                <a:lnTo>
                  <a:pt x="1819543" y="2394136"/>
                </a:lnTo>
                <a:lnTo>
                  <a:pt x="0" y="23941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81347" y="1883832"/>
            <a:ext cx="80551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THE 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81347" y="3297794"/>
            <a:ext cx="8055131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Mental health solutions often feel like a chore, leading to low engagement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417805" y="818270"/>
            <a:ext cx="2772796" cy="494062"/>
          </a:xfrm>
          <a:custGeom>
            <a:avLst/>
            <a:gdLst/>
            <a:ahLst/>
            <a:cxnLst/>
            <a:rect r="r" b="b" t="t" l="l"/>
            <a:pathLst>
              <a:path h="494062" w="2772796">
                <a:moveTo>
                  <a:pt x="0" y="0"/>
                </a:moveTo>
                <a:lnTo>
                  <a:pt x="2772796" y="0"/>
                </a:lnTo>
                <a:lnTo>
                  <a:pt x="2772796" y="494062"/>
                </a:lnTo>
                <a:lnTo>
                  <a:pt x="0" y="4940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922379" y="692742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1" y="0"/>
                </a:lnTo>
                <a:lnTo>
                  <a:pt x="1924761" y="671916"/>
                </a:lnTo>
                <a:lnTo>
                  <a:pt x="0" y="6719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7832716" y="644363"/>
            <a:ext cx="1952021" cy="347815"/>
          </a:xfrm>
          <a:custGeom>
            <a:avLst/>
            <a:gdLst/>
            <a:ahLst/>
            <a:cxnLst/>
            <a:rect r="r" b="b" t="t" l="l"/>
            <a:pathLst>
              <a:path h="347815" w="1952021">
                <a:moveTo>
                  <a:pt x="1952021" y="0"/>
                </a:moveTo>
                <a:lnTo>
                  <a:pt x="0" y="0"/>
                </a:lnTo>
                <a:lnTo>
                  <a:pt x="0" y="347815"/>
                </a:lnTo>
                <a:lnTo>
                  <a:pt x="1952021" y="347815"/>
                </a:lnTo>
                <a:lnTo>
                  <a:pt x="195202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46060" y="4306614"/>
            <a:ext cx="862667" cy="301149"/>
          </a:xfrm>
          <a:custGeom>
            <a:avLst/>
            <a:gdLst/>
            <a:ahLst/>
            <a:cxnLst/>
            <a:rect r="r" b="b" t="t" l="l"/>
            <a:pathLst>
              <a:path h="301149" w="862667">
                <a:moveTo>
                  <a:pt x="0" y="0"/>
                </a:moveTo>
                <a:lnTo>
                  <a:pt x="862667" y="0"/>
                </a:lnTo>
                <a:lnTo>
                  <a:pt x="862667" y="301149"/>
                </a:lnTo>
                <a:lnTo>
                  <a:pt x="0" y="3011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152524" y="6279573"/>
            <a:ext cx="862667" cy="301149"/>
          </a:xfrm>
          <a:custGeom>
            <a:avLst/>
            <a:gdLst/>
            <a:ahLst/>
            <a:cxnLst/>
            <a:rect r="r" b="b" t="t" l="l"/>
            <a:pathLst>
              <a:path h="301149" w="862667">
                <a:moveTo>
                  <a:pt x="0" y="0"/>
                </a:moveTo>
                <a:lnTo>
                  <a:pt x="862667" y="0"/>
                </a:lnTo>
                <a:lnTo>
                  <a:pt x="862667" y="301149"/>
                </a:lnTo>
                <a:lnTo>
                  <a:pt x="0" y="3011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68593" y="3468703"/>
            <a:ext cx="797528" cy="79752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C3F1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8593" y="5469397"/>
            <a:ext cx="797528" cy="79752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A05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68593" y="7470092"/>
            <a:ext cx="797528" cy="79752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B1D8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75464" y="3671329"/>
            <a:ext cx="583787" cy="35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5"/>
              </a:lnSpc>
              <a:spcBef>
                <a:spcPct val="0"/>
              </a:spcBef>
            </a:pPr>
            <a:r>
              <a:rPr lang="en-US" b="true" sz="211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5464" y="5672024"/>
            <a:ext cx="583787" cy="35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5"/>
              </a:lnSpc>
              <a:spcBef>
                <a:spcPct val="0"/>
              </a:spcBef>
            </a:pPr>
            <a:r>
              <a:rPr lang="en-US" b="true" sz="211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5464" y="7672718"/>
            <a:ext cx="583787" cy="35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5"/>
              </a:lnSpc>
              <a:spcBef>
                <a:spcPct val="0"/>
              </a:spcBef>
            </a:pPr>
            <a:r>
              <a:rPr lang="en-US" b="true" sz="211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54991" y="5535817"/>
            <a:ext cx="7573874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People struggle with consistency in self-care routines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81347" y="7287698"/>
            <a:ext cx="8055131" cy="15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How can we make mental health support more interactive and rewarding?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85" y="5587300"/>
            <a:ext cx="1989556" cy="3880340"/>
          </a:xfrm>
          <a:custGeom>
            <a:avLst/>
            <a:gdLst/>
            <a:ahLst/>
            <a:cxnLst/>
            <a:rect r="r" b="b" t="t" l="l"/>
            <a:pathLst>
              <a:path h="3880340" w="1989556">
                <a:moveTo>
                  <a:pt x="0" y="0"/>
                </a:moveTo>
                <a:lnTo>
                  <a:pt x="1989556" y="0"/>
                </a:lnTo>
                <a:lnTo>
                  <a:pt x="1989556" y="3880340"/>
                </a:lnTo>
                <a:lnTo>
                  <a:pt x="0" y="3880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15858" y="5587300"/>
            <a:ext cx="1989556" cy="3880340"/>
          </a:xfrm>
          <a:custGeom>
            <a:avLst/>
            <a:gdLst/>
            <a:ahLst/>
            <a:cxnLst/>
            <a:rect r="r" b="b" t="t" l="l"/>
            <a:pathLst>
              <a:path h="3880340" w="1989556">
                <a:moveTo>
                  <a:pt x="0" y="0"/>
                </a:moveTo>
                <a:lnTo>
                  <a:pt x="1989556" y="0"/>
                </a:lnTo>
                <a:lnTo>
                  <a:pt x="1989556" y="3880340"/>
                </a:lnTo>
                <a:lnTo>
                  <a:pt x="0" y="3880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50594" y="5587300"/>
            <a:ext cx="1989556" cy="3880340"/>
          </a:xfrm>
          <a:custGeom>
            <a:avLst/>
            <a:gdLst/>
            <a:ahLst/>
            <a:cxnLst/>
            <a:rect r="r" b="b" t="t" l="l"/>
            <a:pathLst>
              <a:path h="3880340" w="1989556">
                <a:moveTo>
                  <a:pt x="0" y="0"/>
                </a:moveTo>
                <a:lnTo>
                  <a:pt x="1989556" y="0"/>
                </a:lnTo>
                <a:lnTo>
                  <a:pt x="1989556" y="3880340"/>
                </a:lnTo>
                <a:lnTo>
                  <a:pt x="0" y="3880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78225" y="5817785"/>
            <a:ext cx="1989556" cy="3880340"/>
          </a:xfrm>
          <a:custGeom>
            <a:avLst/>
            <a:gdLst/>
            <a:ahLst/>
            <a:cxnLst/>
            <a:rect r="r" b="b" t="t" l="l"/>
            <a:pathLst>
              <a:path h="3880340" w="1989556">
                <a:moveTo>
                  <a:pt x="0" y="0"/>
                </a:moveTo>
                <a:lnTo>
                  <a:pt x="1989556" y="0"/>
                </a:lnTo>
                <a:lnTo>
                  <a:pt x="1989556" y="3880340"/>
                </a:lnTo>
                <a:lnTo>
                  <a:pt x="0" y="3880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8981240" y="7974654"/>
            <a:ext cx="803498" cy="1492986"/>
          </a:xfrm>
          <a:custGeom>
            <a:avLst/>
            <a:gdLst/>
            <a:ahLst/>
            <a:cxnLst/>
            <a:rect r="r" b="b" t="t" l="l"/>
            <a:pathLst>
              <a:path h="1492986" w="803498">
                <a:moveTo>
                  <a:pt x="803497" y="0"/>
                </a:moveTo>
                <a:lnTo>
                  <a:pt x="0" y="0"/>
                </a:lnTo>
                <a:lnTo>
                  <a:pt x="0" y="1492986"/>
                </a:lnTo>
                <a:lnTo>
                  <a:pt x="803497" y="1492986"/>
                </a:lnTo>
                <a:lnTo>
                  <a:pt x="8034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41912" y="8203143"/>
            <a:ext cx="673632" cy="1264497"/>
          </a:xfrm>
          <a:custGeom>
            <a:avLst/>
            <a:gdLst/>
            <a:ahLst/>
            <a:cxnLst/>
            <a:rect r="r" b="b" t="t" l="l"/>
            <a:pathLst>
              <a:path h="1264497" w="673632">
                <a:moveTo>
                  <a:pt x="0" y="0"/>
                </a:moveTo>
                <a:lnTo>
                  <a:pt x="673633" y="0"/>
                </a:lnTo>
                <a:lnTo>
                  <a:pt x="673633" y="1264497"/>
                </a:lnTo>
                <a:lnTo>
                  <a:pt x="0" y="1264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99468" y="1217082"/>
            <a:ext cx="79705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OUR 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76690" y="2425063"/>
            <a:ext cx="13216094" cy="405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Gamification enhances motivation by incorporating </a:t>
            </a:r>
            <a:r>
              <a:rPr lang="en-US" b="true" sz="3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rewards, streaks, and progression,</a:t>
            </a: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making self-care feel more engaging. </a:t>
            </a:r>
            <a:r>
              <a:rPr lang="en-US" b="true" sz="3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Studies show that gamification improves habit formation and mental well-being,</a:t>
            </a:r>
            <a:r>
              <a:rPr lang="en-US" sz="3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increasing user retention and consistency. By transforming mental health routines into an interactive experience, </a:t>
            </a:r>
            <a:r>
              <a:rPr lang="en-US" b="true" sz="33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 create a sustainable, long-term engagement model that encourages users to prioritize their well-being.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417805" y="818270"/>
            <a:ext cx="2772796" cy="494062"/>
          </a:xfrm>
          <a:custGeom>
            <a:avLst/>
            <a:gdLst/>
            <a:ahLst/>
            <a:cxnLst/>
            <a:rect r="r" b="b" t="t" l="l"/>
            <a:pathLst>
              <a:path h="494062" w="2772796">
                <a:moveTo>
                  <a:pt x="0" y="0"/>
                </a:moveTo>
                <a:lnTo>
                  <a:pt x="2772796" y="0"/>
                </a:lnTo>
                <a:lnTo>
                  <a:pt x="2772796" y="494062"/>
                </a:lnTo>
                <a:lnTo>
                  <a:pt x="0" y="494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022813" y="4959233"/>
            <a:ext cx="2772796" cy="494062"/>
          </a:xfrm>
          <a:custGeom>
            <a:avLst/>
            <a:gdLst/>
            <a:ahLst/>
            <a:cxnLst/>
            <a:rect r="r" b="b" t="t" l="l"/>
            <a:pathLst>
              <a:path h="494062" w="2772796">
                <a:moveTo>
                  <a:pt x="0" y="0"/>
                </a:moveTo>
                <a:lnTo>
                  <a:pt x="2772796" y="0"/>
                </a:lnTo>
                <a:lnTo>
                  <a:pt x="2772796" y="494062"/>
                </a:lnTo>
                <a:lnTo>
                  <a:pt x="0" y="494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5370" y="3470934"/>
            <a:ext cx="951586" cy="332190"/>
          </a:xfrm>
          <a:custGeom>
            <a:avLst/>
            <a:gdLst/>
            <a:ahLst/>
            <a:cxnLst/>
            <a:rect r="r" b="b" t="t" l="l"/>
            <a:pathLst>
              <a:path h="332190" w="951586">
                <a:moveTo>
                  <a:pt x="0" y="0"/>
                </a:moveTo>
                <a:lnTo>
                  <a:pt x="951585" y="0"/>
                </a:lnTo>
                <a:lnTo>
                  <a:pt x="951585" y="332190"/>
                </a:lnTo>
                <a:lnTo>
                  <a:pt x="0" y="3321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7832716" y="644363"/>
            <a:ext cx="1952021" cy="347815"/>
          </a:xfrm>
          <a:custGeom>
            <a:avLst/>
            <a:gdLst/>
            <a:ahLst/>
            <a:cxnLst/>
            <a:rect r="r" b="b" t="t" l="l"/>
            <a:pathLst>
              <a:path h="347815" w="1952021">
                <a:moveTo>
                  <a:pt x="1952021" y="0"/>
                </a:moveTo>
                <a:lnTo>
                  <a:pt x="0" y="0"/>
                </a:lnTo>
                <a:lnTo>
                  <a:pt x="0" y="347815"/>
                </a:lnTo>
                <a:lnTo>
                  <a:pt x="1952021" y="347815"/>
                </a:lnTo>
                <a:lnTo>
                  <a:pt x="195202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458333" y="2083857"/>
            <a:ext cx="4776180" cy="7420618"/>
          </a:xfrm>
          <a:custGeom>
            <a:avLst/>
            <a:gdLst/>
            <a:ahLst/>
            <a:cxnLst/>
            <a:rect r="r" b="b" t="t" l="l"/>
            <a:pathLst>
              <a:path h="7420618" w="4776180">
                <a:moveTo>
                  <a:pt x="4776179" y="0"/>
                </a:moveTo>
                <a:lnTo>
                  <a:pt x="0" y="0"/>
                </a:lnTo>
                <a:lnTo>
                  <a:pt x="0" y="7420618"/>
                </a:lnTo>
                <a:lnTo>
                  <a:pt x="4776179" y="7420618"/>
                </a:lnTo>
                <a:lnTo>
                  <a:pt x="477617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8347" y="3147080"/>
            <a:ext cx="1038262" cy="1086203"/>
            <a:chOff x="0" y="0"/>
            <a:chExt cx="77692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6926" cy="812800"/>
            </a:xfrm>
            <a:custGeom>
              <a:avLst/>
              <a:gdLst/>
              <a:ahLst/>
              <a:cxnLst/>
              <a:rect r="r" b="b" t="t" l="l"/>
              <a:pathLst>
                <a:path h="812800" w="776926">
                  <a:moveTo>
                    <a:pt x="388463" y="0"/>
                  </a:moveTo>
                  <a:cubicBezTo>
                    <a:pt x="173921" y="0"/>
                    <a:pt x="0" y="181951"/>
                    <a:pt x="0" y="406400"/>
                  </a:cubicBezTo>
                  <a:cubicBezTo>
                    <a:pt x="0" y="630849"/>
                    <a:pt x="173921" y="812800"/>
                    <a:pt x="388463" y="812800"/>
                  </a:cubicBezTo>
                  <a:cubicBezTo>
                    <a:pt x="603005" y="812800"/>
                    <a:pt x="776926" y="630849"/>
                    <a:pt x="776926" y="406400"/>
                  </a:cubicBezTo>
                  <a:cubicBezTo>
                    <a:pt x="776926" y="181951"/>
                    <a:pt x="603005" y="0"/>
                    <a:pt x="388463" y="0"/>
                  </a:cubicBezTo>
                  <a:close/>
                </a:path>
              </a:pathLst>
            </a:custGeom>
            <a:solidFill>
              <a:srgbClr val="BC3F1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2837" y="28575"/>
              <a:ext cx="631253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8347" y="5261335"/>
            <a:ext cx="1038262" cy="1086203"/>
            <a:chOff x="0" y="0"/>
            <a:chExt cx="776926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76926" cy="812800"/>
            </a:xfrm>
            <a:custGeom>
              <a:avLst/>
              <a:gdLst/>
              <a:ahLst/>
              <a:cxnLst/>
              <a:rect r="r" b="b" t="t" l="l"/>
              <a:pathLst>
                <a:path h="812800" w="776926">
                  <a:moveTo>
                    <a:pt x="388463" y="0"/>
                  </a:moveTo>
                  <a:cubicBezTo>
                    <a:pt x="173921" y="0"/>
                    <a:pt x="0" y="181951"/>
                    <a:pt x="0" y="406400"/>
                  </a:cubicBezTo>
                  <a:cubicBezTo>
                    <a:pt x="0" y="630849"/>
                    <a:pt x="173921" y="812800"/>
                    <a:pt x="388463" y="812800"/>
                  </a:cubicBezTo>
                  <a:cubicBezTo>
                    <a:pt x="603005" y="812800"/>
                    <a:pt x="776926" y="630849"/>
                    <a:pt x="776926" y="406400"/>
                  </a:cubicBezTo>
                  <a:cubicBezTo>
                    <a:pt x="776926" y="181951"/>
                    <a:pt x="603005" y="0"/>
                    <a:pt x="388463" y="0"/>
                  </a:cubicBezTo>
                  <a:close/>
                </a:path>
              </a:pathLst>
            </a:custGeom>
            <a:solidFill>
              <a:srgbClr val="02931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2837" y="28575"/>
              <a:ext cx="631253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18347" y="7355049"/>
            <a:ext cx="1038262" cy="1086203"/>
            <a:chOff x="0" y="0"/>
            <a:chExt cx="776926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6926" cy="812800"/>
            </a:xfrm>
            <a:custGeom>
              <a:avLst/>
              <a:gdLst/>
              <a:ahLst/>
              <a:cxnLst/>
              <a:rect r="r" b="b" t="t" l="l"/>
              <a:pathLst>
                <a:path h="812800" w="776926">
                  <a:moveTo>
                    <a:pt x="388463" y="0"/>
                  </a:moveTo>
                  <a:cubicBezTo>
                    <a:pt x="173921" y="0"/>
                    <a:pt x="0" y="181951"/>
                    <a:pt x="0" y="406400"/>
                  </a:cubicBezTo>
                  <a:cubicBezTo>
                    <a:pt x="0" y="630849"/>
                    <a:pt x="173921" y="812800"/>
                    <a:pt x="388463" y="812800"/>
                  </a:cubicBezTo>
                  <a:cubicBezTo>
                    <a:pt x="603005" y="812800"/>
                    <a:pt x="776926" y="630849"/>
                    <a:pt x="776926" y="406400"/>
                  </a:cubicBezTo>
                  <a:cubicBezTo>
                    <a:pt x="776926" y="181951"/>
                    <a:pt x="603005" y="0"/>
                    <a:pt x="388463" y="0"/>
                  </a:cubicBezTo>
                  <a:close/>
                </a:path>
              </a:pathLst>
            </a:custGeom>
            <a:solidFill>
              <a:srgbClr val="5561D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2837" y="28575"/>
              <a:ext cx="631253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088847" y="7291376"/>
            <a:ext cx="1126068" cy="1126068"/>
          </a:xfrm>
          <a:custGeom>
            <a:avLst/>
            <a:gdLst/>
            <a:ahLst/>
            <a:cxnLst/>
            <a:rect r="r" b="b" t="t" l="l"/>
            <a:pathLst>
              <a:path h="1126068" w="1126068">
                <a:moveTo>
                  <a:pt x="0" y="0"/>
                </a:moveTo>
                <a:lnTo>
                  <a:pt x="1126068" y="0"/>
                </a:lnTo>
                <a:lnTo>
                  <a:pt x="1126068" y="1126068"/>
                </a:lnTo>
                <a:lnTo>
                  <a:pt x="0" y="1126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48022" y="1988607"/>
            <a:ext cx="80551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OUR UPROACH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4540" y="3218828"/>
            <a:ext cx="9185861" cy="181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Unlike passive mental health apps, our solution integrates AI-driven gamification to create a dynamic, engaging user experience.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49452" y="3417790"/>
            <a:ext cx="768028" cy="4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b="true" sz="28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9452" y="5532045"/>
            <a:ext cx="768028" cy="4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b="true" sz="28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9452" y="7625760"/>
            <a:ext cx="768028" cy="4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b="true" sz="28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6133232" y="4665759"/>
            <a:ext cx="1126068" cy="1126068"/>
          </a:xfrm>
          <a:custGeom>
            <a:avLst/>
            <a:gdLst/>
            <a:ahLst/>
            <a:cxnLst/>
            <a:rect r="r" b="b" t="t" l="l"/>
            <a:pathLst>
              <a:path h="1126068" w="1126068">
                <a:moveTo>
                  <a:pt x="0" y="0"/>
                </a:moveTo>
                <a:lnTo>
                  <a:pt x="1126068" y="0"/>
                </a:lnTo>
                <a:lnTo>
                  <a:pt x="1126068" y="1126068"/>
                </a:lnTo>
                <a:lnTo>
                  <a:pt x="0" y="1126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395044" y="751416"/>
            <a:ext cx="1126068" cy="1126068"/>
          </a:xfrm>
          <a:custGeom>
            <a:avLst/>
            <a:gdLst/>
            <a:ahLst/>
            <a:cxnLst/>
            <a:rect r="r" b="b" t="t" l="l"/>
            <a:pathLst>
              <a:path h="1126068" w="1126068">
                <a:moveTo>
                  <a:pt x="0" y="0"/>
                </a:moveTo>
                <a:lnTo>
                  <a:pt x="1126068" y="0"/>
                </a:lnTo>
                <a:lnTo>
                  <a:pt x="1126068" y="1126068"/>
                </a:lnTo>
                <a:lnTo>
                  <a:pt x="0" y="1126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334540" y="640416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0" y="0"/>
                </a:lnTo>
                <a:lnTo>
                  <a:pt x="1924760" y="671916"/>
                </a:lnTo>
                <a:lnTo>
                  <a:pt x="0" y="6719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2386897" y="471267"/>
            <a:ext cx="969082" cy="338298"/>
          </a:xfrm>
          <a:custGeom>
            <a:avLst/>
            <a:gdLst/>
            <a:ahLst/>
            <a:cxnLst/>
            <a:rect r="r" b="b" t="t" l="l"/>
            <a:pathLst>
              <a:path h="338298" w="969082">
                <a:moveTo>
                  <a:pt x="0" y="0"/>
                </a:moveTo>
                <a:lnTo>
                  <a:pt x="969082" y="0"/>
                </a:lnTo>
                <a:lnTo>
                  <a:pt x="969082" y="338298"/>
                </a:lnTo>
                <a:lnTo>
                  <a:pt x="0" y="3382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764540" y="5126248"/>
            <a:ext cx="9185861" cy="139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Using interactive journaling, guided breathing, and rewards. We engage the user to be more attentive.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579797" y="7288374"/>
            <a:ext cx="9185861" cy="139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Utalising neural network and user data storage using json to create and mimic game asthetics and feel.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097514" y="3048415"/>
            <a:ext cx="1038262" cy="1086203"/>
            <a:chOff x="0" y="0"/>
            <a:chExt cx="77692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6926" cy="812800"/>
            </a:xfrm>
            <a:custGeom>
              <a:avLst/>
              <a:gdLst/>
              <a:ahLst/>
              <a:cxnLst/>
              <a:rect r="r" b="b" t="t" l="l"/>
              <a:pathLst>
                <a:path h="812800" w="776926">
                  <a:moveTo>
                    <a:pt x="388463" y="0"/>
                  </a:moveTo>
                  <a:cubicBezTo>
                    <a:pt x="173921" y="0"/>
                    <a:pt x="0" y="181951"/>
                    <a:pt x="0" y="406400"/>
                  </a:cubicBezTo>
                  <a:cubicBezTo>
                    <a:pt x="0" y="630849"/>
                    <a:pt x="173921" y="812800"/>
                    <a:pt x="388463" y="812800"/>
                  </a:cubicBezTo>
                  <a:cubicBezTo>
                    <a:pt x="603005" y="812800"/>
                    <a:pt x="776926" y="630849"/>
                    <a:pt x="776926" y="406400"/>
                  </a:cubicBezTo>
                  <a:cubicBezTo>
                    <a:pt x="776926" y="181951"/>
                    <a:pt x="603005" y="0"/>
                    <a:pt x="388463" y="0"/>
                  </a:cubicBezTo>
                  <a:close/>
                </a:path>
              </a:pathLst>
            </a:custGeom>
            <a:solidFill>
              <a:srgbClr val="BC3F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2837" y="28575"/>
              <a:ext cx="631253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97514" y="5162670"/>
            <a:ext cx="1038262" cy="1086203"/>
            <a:chOff x="0" y="0"/>
            <a:chExt cx="776926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6926" cy="812800"/>
            </a:xfrm>
            <a:custGeom>
              <a:avLst/>
              <a:gdLst/>
              <a:ahLst/>
              <a:cxnLst/>
              <a:rect r="r" b="b" t="t" l="l"/>
              <a:pathLst>
                <a:path h="812800" w="776926">
                  <a:moveTo>
                    <a:pt x="388463" y="0"/>
                  </a:moveTo>
                  <a:cubicBezTo>
                    <a:pt x="173921" y="0"/>
                    <a:pt x="0" y="181951"/>
                    <a:pt x="0" y="406400"/>
                  </a:cubicBezTo>
                  <a:cubicBezTo>
                    <a:pt x="0" y="630849"/>
                    <a:pt x="173921" y="812800"/>
                    <a:pt x="388463" y="812800"/>
                  </a:cubicBezTo>
                  <a:cubicBezTo>
                    <a:pt x="603005" y="812800"/>
                    <a:pt x="776926" y="630849"/>
                    <a:pt x="776926" y="406400"/>
                  </a:cubicBezTo>
                  <a:cubicBezTo>
                    <a:pt x="776926" y="181951"/>
                    <a:pt x="603005" y="0"/>
                    <a:pt x="388463" y="0"/>
                  </a:cubicBezTo>
                  <a:close/>
                </a:path>
              </a:pathLst>
            </a:custGeom>
            <a:solidFill>
              <a:srgbClr val="0293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2837" y="28575"/>
              <a:ext cx="631253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97514" y="7256385"/>
            <a:ext cx="1038262" cy="1086203"/>
            <a:chOff x="0" y="0"/>
            <a:chExt cx="776926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6926" cy="812800"/>
            </a:xfrm>
            <a:custGeom>
              <a:avLst/>
              <a:gdLst/>
              <a:ahLst/>
              <a:cxnLst/>
              <a:rect r="r" b="b" t="t" l="l"/>
              <a:pathLst>
                <a:path h="812800" w="776926">
                  <a:moveTo>
                    <a:pt x="388463" y="0"/>
                  </a:moveTo>
                  <a:cubicBezTo>
                    <a:pt x="173921" y="0"/>
                    <a:pt x="0" y="181951"/>
                    <a:pt x="0" y="406400"/>
                  </a:cubicBezTo>
                  <a:cubicBezTo>
                    <a:pt x="0" y="630849"/>
                    <a:pt x="173921" y="812800"/>
                    <a:pt x="388463" y="812800"/>
                  </a:cubicBezTo>
                  <a:cubicBezTo>
                    <a:pt x="603005" y="812800"/>
                    <a:pt x="776926" y="630849"/>
                    <a:pt x="776926" y="406400"/>
                  </a:cubicBezTo>
                  <a:cubicBezTo>
                    <a:pt x="776926" y="181951"/>
                    <a:pt x="603005" y="0"/>
                    <a:pt x="388463" y="0"/>
                  </a:cubicBezTo>
                  <a:close/>
                </a:path>
              </a:pathLst>
            </a:custGeom>
            <a:solidFill>
              <a:srgbClr val="5561D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2837" y="28575"/>
              <a:ext cx="631253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927189" y="1889942"/>
            <a:ext cx="80551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VISION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43707" y="3120163"/>
            <a:ext cx="9185861" cy="139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Future plans include AI-driven mood tracking and expansion into schools and workplaces.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228618" y="3319125"/>
            <a:ext cx="768028" cy="4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b="true" sz="28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28618" y="5433381"/>
            <a:ext cx="768028" cy="4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b="true" sz="28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28618" y="7527095"/>
            <a:ext cx="768028" cy="48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b="true" sz="288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334540" y="640416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0" y="0"/>
                </a:lnTo>
                <a:lnTo>
                  <a:pt x="1924760" y="671916"/>
                </a:lnTo>
                <a:lnTo>
                  <a:pt x="0" y="671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386897" y="471267"/>
            <a:ext cx="969082" cy="338298"/>
          </a:xfrm>
          <a:custGeom>
            <a:avLst/>
            <a:gdLst/>
            <a:ahLst/>
            <a:cxnLst/>
            <a:rect r="r" b="b" t="t" l="l"/>
            <a:pathLst>
              <a:path h="338298" w="969082">
                <a:moveTo>
                  <a:pt x="0" y="0"/>
                </a:moveTo>
                <a:lnTo>
                  <a:pt x="969082" y="0"/>
                </a:lnTo>
                <a:lnTo>
                  <a:pt x="969082" y="338298"/>
                </a:lnTo>
                <a:lnTo>
                  <a:pt x="0" y="3382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643707" y="5027584"/>
            <a:ext cx="9185861" cy="139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Potential partnerships with mental health organizations for wider impact.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458964" y="7189710"/>
            <a:ext cx="9185861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Scalable, adaptable, and built for long-term sustainability.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220118" y="902050"/>
            <a:ext cx="4618582" cy="9007873"/>
          </a:xfrm>
          <a:custGeom>
            <a:avLst/>
            <a:gdLst/>
            <a:ahLst/>
            <a:cxnLst/>
            <a:rect r="r" b="b" t="t" l="l"/>
            <a:pathLst>
              <a:path h="9007873" w="4618582">
                <a:moveTo>
                  <a:pt x="0" y="0"/>
                </a:moveTo>
                <a:lnTo>
                  <a:pt x="4618582" y="0"/>
                </a:lnTo>
                <a:lnTo>
                  <a:pt x="4618582" y="9007873"/>
                </a:lnTo>
                <a:lnTo>
                  <a:pt x="0" y="9007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455227" y="9268586"/>
            <a:ext cx="8499648" cy="1282674"/>
          </a:xfrm>
          <a:custGeom>
            <a:avLst/>
            <a:gdLst/>
            <a:ahLst/>
            <a:cxnLst/>
            <a:rect r="r" b="b" t="t" l="l"/>
            <a:pathLst>
              <a:path h="1282674" w="8499648">
                <a:moveTo>
                  <a:pt x="0" y="0"/>
                </a:moveTo>
                <a:lnTo>
                  <a:pt x="8499648" y="0"/>
                </a:lnTo>
                <a:lnTo>
                  <a:pt x="8499648" y="1282674"/>
                </a:lnTo>
                <a:lnTo>
                  <a:pt x="0" y="1282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0530" y="1934508"/>
            <a:ext cx="5762864" cy="7475413"/>
          </a:xfrm>
          <a:custGeom>
            <a:avLst/>
            <a:gdLst/>
            <a:ahLst/>
            <a:cxnLst/>
            <a:rect r="r" b="b" t="t" l="l"/>
            <a:pathLst>
              <a:path h="7475413" w="5762864">
                <a:moveTo>
                  <a:pt x="0" y="0"/>
                </a:moveTo>
                <a:lnTo>
                  <a:pt x="5762864" y="0"/>
                </a:lnTo>
                <a:lnTo>
                  <a:pt x="5762864" y="7475413"/>
                </a:lnTo>
                <a:lnTo>
                  <a:pt x="0" y="7475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02541" y="6047321"/>
            <a:ext cx="1345040" cy="3362600"/>
          </a:xfrm>
          <a:custGeom>
            <a:avLst/>
            <a:gdLst/>
            <a:ahLst/>
            <a:cxnLst/>
            <a:rect r="r" b="b" t="t" l="l"/>
            <a:pathLst>
              <a:path h="3362600" w="1345040">
                <a:moveTo>
                  <a:pt x="0" y="0"/>
                </a:moveTo>
                <a:lnTo>
                  <a:pt x="1345040" y="0"/>
                </a:lnTo>
                <a:lnTo>
                  <a:pt x="1345040" y="3362600"/>
                </a:lnTo>
                <a:lnTo>
                  <a:pt x="0" y="336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1436" y="7587065"/>
            <a:ext cx="729142" cy="1822856"/>
          </a:xfrm>
          <a:custGeom>
            <a:avLst/>
            <a:gdLst/>
            <a:ahLst/>
            <a:cxnLst/>
            <a:rect r="r" b="b" t="t" l="l"/>
            <a:pathLst>
              <a:path h="1822856" w="729142">
                <a:moveTo>
                  <a:pt x="0" y="0"/>
                </a:moveTo>
                <a:lnTo>
                  <a:pt x="729143" y="0"/>
                </a:lnTo>
                <a:lnTo>
                  <a:pt x="729143" y="1822856"/>
                </a:lnTo>
                <a:lnTo>
                  <a:pt x="0" y="1822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70769" y="8364246"/>
            <a:ext cx="2255378" cy="1045675"/>
          </a:xfrm>
          <a:custGeom>
            <a:avLst/>
            <a:gdLst/>
            <a:ahLst/>
            <a:cxnLst/>
            <a:rect r="r" b="b" t="t" l="l"/>
            <a:pathLst>
              <a:path h="1045675" w="2255378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24720" y="8364246"/>
            <a:ext cx="2255378" cy="1045675"/>
          </a:xfrm>
          <a:custGeom>
            <a:avLst/>
            <a:gdLst/>
            <a:ahLst/>
            <a:cxnLst/>
            <a:rect r="r" b="b" t="t" l="l"/>
            <a:pathLst>
              <a:path h="1045675" w="2255378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78671" y="8364246"/>
            <a:ext cx="2255378" cy="1045675"/>
          </a:xfrm>
          <a:custGeom>
            <a:avLst/>
            <a:gdLst/>
            <a:ahLst/>
            <a:cxnLst/>
            <a:rect r="r" b="b" t="t" l="l"/>
            <a:pathLst>
              <a:path h="1045675" w="2255378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32622" y="8364246"/>
            <a:ext cx="2255378" cy="1045675"/>
          </a:xfrm>
          <a:custGeom>
            <a:avLst/>
            <a:gdLst/>
            <a:ahLst/>
            <a:cxnLst/>
            <a:rect r="r" b="b" t="t" l="l"/>
            <a:pathLst>
              <a:path h="1045675" w="2255378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70769" y="1839258"/>
            <a:ext cx="80551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CONCLUSION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486400" y="704759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0" y="0"/>
                </a:moveTo>
                <a:lnTo>
                  <a:pt x="1818033" y="0"/>
                </a:lnTo>
                <a:lnTo>
                  <a:pt x="1818033" y="323941"/>
                </a:lnTo>
                <a:lnTo>
                  <a:pt x="0" y="3239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88753" y="2054287"/>
            <a:ext cx="1924760" cy="671916"/>
          </a:xfrm>
          <a:custGeom>
            <a:avLst/>
            <a:gdLst/>
            <a:ahLst/>
            <a:cxnLst/>
            <a:rect r="r" b="b" t="t" l="l"/>
            <a:pathLst>
              <a:path h="671916" w="1924760">
                <a:moveTo>
                  <a:pt x="0" y="0"/>
                </a:moveTo>
                <a:lnTo>
                  <a:pt x="1924760" y="0"/>
                </a:lnTo>
                <a:lnTo>
                  <a:pt x="1924760" y="671917"/>
                </a:lnTo>
                <a:lnTo>
                  <a:pt x="0" y="6719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6948915" y="4008751"/>
            <a:ext cx="1818033" cy="323941"/>
          </a:xfrm>
          <a:custGeom>
            <a:avLst/>
            <a:gdLst/>
            <a:ahLst/>
            <a:cxnLst/>
            <a:rect r="r" b="b" t="t" l="l"/>
            <a:pathLst>
              <a:path h="323941" w="1818033">
                <a:moveTo>
                  <a:pt x="1818034" y="0"/>
                </a:moveTo>
                <a:lnTo>
                  <a:pt x="0" y="0"/>
                </a:lnTo>
                <a:lnTo>
                  <a:pt x="0" y="323941"/>
                </a:lnTo>
                <a:lnTo>
                  <a:pt x="1818034" y="323941"/>
                </a:lnTo>
                <a:lnTo>
                  <a:pt x="181803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736726" y="434050"/>
            <a:ext cx="1703424" cy="594650"/>
          </a:xfrm>
          <a:custGeom>
            <a:avLst/>
            <a:gdLst/>
            <a:ahLst/>
            <a:cxnLst/>
            <a:rect r="r" b="b" t="t" l="l"/>
            <a:pathLst>
              <a:path h="594650" w="1703424">
                <a:moveTo>
                  <a:pt x="0" y="0"/>
                </a:moveTo>
                <a:lnTo>
                  <a:pt x="1703424" y="0"/>
                </a:lnTo>
                <a:lnTo>
                  <a:pt x="1703424" y="594650"/>
                </a:lnTo>
                <a:lnTo>
                  <a:pt x="0" y="5946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75061" y="3545502"/>
            <a:ext cx="10821546" cy="298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8"/>
              </a:lnSpc>
            </a:pPr>
            <a:r>
              <a:rPr lang="en-US" sz="2827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We make self-care engaging and sustainable through gamified mental health. Our AI-powered platform keeps users consistent and mindful. With support, we can expand, improve AI, and make mental health more accessible and effective.</a:t>
            </a:r>
          </a:p>
          <a:p>
            <a:pPr algn="ctr">
              <a:lnSpc>
                <a:spcPts val="395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33945" y="6887762"/>
            <a:ext cx="2012410" cy="2610438"/>
          </a:xfrm>
          <a:custGeom>
            <a:avLst/>
            <a:gdLst/>
            <a:ahLst/>
            <a:cxnLst/>
            <a:rect r="r" b="b" t="t" l="l"/>
            <a:pathLst>
              <a:path h="2610438" w="2012410">
                <a:moveTo>
                  <a:pt x="0" y="0"/>
                </a:moveTo>
                <a:lnTo>
                  <a:pt x="2012410" y="0"/>
                </a:lnTo>
                <a:lnTo>
                  <a:pt x="2012410" y="2610438"/>
                </a:lnTo>
                <a:lnTo>
                  <a:pt x="0" y="261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41645" y="6887762"/>
            <a:ext cx="2012410" cy="2610438"/>
          </a:xfrm>
          <a:custGeom>
            <a:avLst/>
            <a:gdLst/>
            <a:ahLst/>
            <a:cxnLst/>
            <a:rect r="r" b="b" t="t" l="l"/>
            <a:pathLst>
              <a:path h="2610438" w="2012410">
                <a:moveTo>
                  <a:pt x="2012410" y="0"/>
                </a:moveTo>
                <a:lnTo>
                  <a:pt x="0" y="0"/>
                </a:lnTo>
                <a:lnTo>
                  <a:pt x="0" y="2610438"/>
                </a:lnTo>
                <a:lnTo>
                  <a:pt x="2012410" y="2610438"/>
                </a:lnTo>
                <a:lnTo>
                  <a:pt x="20124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67125" y="2028167"/>
            <a:ext cx="109537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DEMO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570600" y="8634285"/>
            <a:ext cx="1863345" cy="863914"/>
          </a:xfrm>
          <a:custGeom>
            <a:avLst/>
            <a:gdLst/>
            <a:ahLst/>
            <a:cxnLst/>
            <a:rect r="r" b="b" t="t" l="l"/>
            <a:pathLst>
              <a:path h="863914" w="1863345">
                <a:moveTo>
                  <a:pt x="0" y="0"/>
                </a:moveTo>
                <a:lnTo>
                  <a:pt x="1863345" y="0"/>
                </a:lnTo>
                <a:lnTo>
                  <a:pt x="1863345" y="863915"/>
                </a:lnTo>
                <a:lnTo>
                  <a:pt x="0" y="863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854055" y="8634285"/>
            <a:ext cx="1863345" cy="863914"/>
          </a:xfrm>
          <a:custGeom>
            <a:avLst/>
            <a:gdLst/>
            <a:ahLst/>
            <a:cxnLst/>
            <a:rect r="r" b="b" t="t" l="l"/>
            <a:pathLst>
              <a:path h="863914" w="1863345">
                <a:moveTo>
                  <a:pt x="1863345" y="0"/>
                </a:moveTo>
                <a:lnTo>
                  <a:pt x="0" y="0"/>
                </a:lnTo>
                <a:lnTo>
                  <a:pt x="0" y="863915"/>
                </a:lnTo>
                <a:lnTo>
                  <a:pt x="1863345" y="863915"/>
                </a:lnTo>
                <a:lnTo>
                  <a:pt x="18633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3697" y="7077534"/>
            <a:ext cx="7315200" cy="2420666"/>
          </a:xfrm>
          <a:custGeom>
            <a:avLst/>
            <a:gdLst/>
            <a:ahLst/>
            <a:cxnLst/>
            <a:rect r="r" b="b" t="t" l="l"/>
            <a:pathLst>
              <a:path h="2420666" w="7315200">
                <a:moveTo>
                  <a:pt x="0" y="0"/>
                </a:moveTo>
                <a:lnTo>
                  <a:pt x="7315200" y="0"/>
                </a:lnTo>
                <a:lnTo>
                  <a:pt x="7315200" y="2420666"/>
                </a:lnTo>
                <a:lnTo>
                  <a:pt x="0" y="2420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0907" y="4760149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899307" y="4760149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90212" y="764718"/>
            <a:ext cx="4669492" cy="832019"/>
          </a:xfrm>
          <a:custGeom>
            <a:avLst/>
            <a:gdLst/>
            <a:ahLst/>
            <a:cxnLst/>
            <a:rect r="r" b="b" t="t" l="l"/>
            <a:pathLst>
              <a:path h="832019" w="4669492">
                <a:moveTo>
                  <a:pt x="0" y="0"/>
                </a:moveTo>
                <a:lnTo>
                  <a:pt x="4669491" y="0"/>
                </a:lnTo>
                <a:lnTo>
                  <a:pt x="4669491" y="832018"/>
                </a:lnTo>
                <a:lnTo>
                  <a:pt x="0" y="832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808721" y="764718"/>
            <a:ext cx="4669492" cy="832019"/>
          </a:xfrm>
          <a:custGeom>
            <a:avLst/>
            <a:gdLst/>
            <a:ahLst/>
            <a:cxnLst/>
            <a:rect r="r" b="b" t="t" l="l"/>
            <a:pathLst>
              <a:path h="832019" w="4669492">
                <a:moveTo>
                  <a:pt x="4669491" y="0"/>
                </a:moveTo>
                <a:lnTo>
                  <a:pt x="0" y="0"/>
                </a:lnTo>
                <a:lnTo>
                  <a:pt x="0" y="832018"/>
                </a:lnTo>
                <a:lnTo>
                  <a:pt x="4669491" y="832018"/>
                </a:lnTo>
                <a:lnTo>
                  <a:pt x="466949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53333" y="4798249"/>
            <a:ext cx="1126068" cy="1126068"/>
          </a:xfrm>
          <a:custGeom>
            <a:avLst/>
            <a:gdLst/>
            <a:ahLst/>
            <a:cxnLst/>
            <a:rect r="r" b="b" t="t" l="l"/>
            <a:pathLst>
              <a:path h="1126068" w="1126068">
                <a:moveTo>
                  <a:pt x="0" y="0"/>
                </a:moveTo>
                <a:lnTo>
                  <a:pt x="1126068" y="0"/>
                </a:lnTo>
                <a:lnTo>
                  <a:pt x="1126068" y="1126068"/>
                </a:lnTo>
                <a:lnTo>
                  <a:pt x="0" y="11260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2508599" y="4798249"/>
            <a:ext cx="1126068" cy="1126068"/>
          </a:xfrm>
          <a:custGeom>
            <a:avLst/>
            <a:gdLst/>
            <a:ahLst/>
            <a:cxnLst/>
            <a:rect r="r" b="b" t="t" l="l"/>
            <a:pathLst>
              <a:path h="1126068" w="1126068">
                <a:moveTo>
                  <a:pt x="1126068" y="0"/>
                </a:moveTo>
                <a:lnTo>
                  <a:pt x="0" y="0"/>
                </a:lnTo>
                <a:lnTo>
                  <a:pt x="0" y="1126068"/>
                </a:lnTo>
                <a:lnTo>
                  <a:pt x="1126068" y="1126068"/>
                </a:lnTo>
                <a:lnTo>
                  <a:pt x="112606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537754" y="1012647"/>
            <a:ext cx="3212493" cy="584090"/>
          </a:xfrm>
          <a:custGeom>
            <a:avLst/>
            <a:gdLst/>
            <a:ahLst/>
            <a:cxnLst/>
            <a:rect r="r" b="b" t="t" l="l"/>
            <a:pathLst>
              <a:path h="584090" w="3212493">
                <a:moveTo>
                  <a:pt x="0" y="0"/>
                </a:moveTo>
                <a:lnTo>
                  <a:pt x="3212492" y="0"/>
                </a:lnTo>
                <a:lnTo>
                  <a:pt x="3212492" y="584089"/>
                </a:lnTo>
                <a:lnTo>
                  <a:pt x="0" y="58408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33945" y="6887762"/>
            <a:ext cx="2012410" cy="2610438"/>
          </a:xfrm>
          <a:custGeom>
            <a:avLst/>
            <a:gdLst/>
            <a:ahLst/>
            <a:cxnLst/>
            <a:rect r="r" b="b" t="t" l="l"/>
            <a:pathLst>
              <a:path h="2610438" w="2012410">
                <a:moveTo>
                  <a:pt x="0" y="0"/>
                </a:moveTo>
                <a:lnTo>
                  <a:pt x="2012410" y="0"/>
                </a:lnTo>
                <a:lnTo>
                  <a:pt x="2012410" y="2610438"/>
                </a:lnTo>
                <a:lnTo>
                  <a:pt x="0" y="261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41645" y="6887762"/>
            <a:ext cx="2012410" cy="2610438"/>
          </a:xfrm>
          <a:custGeom>
            <a:avLst/>
            <a:gdLst/>
            <a:ahLst/>
            <a:cxnLst/>
            <a:rect r="r" b="b" t="t" l="l"/>
            <a:pathLst>
              <a:path h="2610438" w="2012410">
                <a:moveTo>
                  <a:pt x="2012410" y="0"/>
                </a:moveTo>
                <a:lnTo>
                  <a:pt x="0" y="0"/>
                </a:lnTo>
                <a:lnTo>
                  <a:pt x="0" y="2610438"/>
                </a:lnTo>
                <a:lnTo>
                  <a:pt x="2012410" y="2610438"/>
                </a:lnTo>
                <a:lnTo>
                  <a:pt x="20124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67125" y="2028167"/>
            <a:ext cx="10953750" cy="45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570600" y="8634285"/>
            <a:ext cx="1863345" cy="863914"/>
          </a:xfrm>
          <a:custGeom>
            <a:avLst/>
            <a:gdLst/>
            <a:ahLst/>
            <a:cxnLst/>
            <a:rect r="r" b="b" t="t" l="l"/>
            <a:pathLst>
              <a:path h="863914" w="1863345">
                <a:moveTo>
                  <a:pt x="0" y="0"/>
                </a:moveTo>
                <a:lnTo>
                  <a:pt x="1863345" y="0"/>
                </a:lnTo>
                <a:lnTo>
                  <a:pt x="1863345" y="863915"/>
                </a:lnTo>
                <a:lnTo>
                  <a:pt x="0" y="863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2854055" y="8634285"/>
            <a:ext cx="1863345" cy="863914"/>
          </a:xfrm>
          <a:custGeom>
            <a:avLst/>
            <a:gdLst/>
            <a:ahLst/>
            <a:cxnLst/>
            <a:rect r="r" b="b" t="t" l="l"/>
            <a:pathLst>
              <a:path h="863914" w="1863345">
                <a:moveTo>
                  <a:pt x="1863345" y="0"/>
                </a:moveTo>
                <a:lnTo>
                  <a:pt x="0" y="0"/>
                </a:lnTo>
                <a:lnTo>
                  <a:pt x="0" y="863915"/>
                </a:lnTo>
                <a:lnTo>
                  <a:pt x="1863345" y="863915"/>
                </a:lnTo>
                <a:lnTo>
                  <a:pt x="18633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3697" y="7077534"/>
            <a:ext cx="7315200" cy="2420666"/>
          </a:xfrm>
          <a:custGeom>
            <a:avLst/>
            <a:gdLst/>
            <a:ahLst/>
            <a:cxnLst/>
            <a:rect r="r" b="b" t="t" l="l"/>
            <a:pathLst>
              <a:path h="2420666" w="7315200">
                <a:moveTo>
                  <a:pt x="0" y="0"/>
                </a:moveTo>
                <a:lnTo>
                  <a:pt x="7315200" y="0"/>
                </a:lnTo>
                <a:lnTo>
                  <a:pt x="7315200" y="2420666"/>
                </a:lnTo>
                <a:lnTo>
                  <a:pt x="0" y="2420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097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82550" y="92583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0907" y="4760149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899307" y="4760149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90212" y="764718"/>
            <a:ext cx="4669492" cy="832019"/>
          </a:xfrm>
          <a:custGeom>
            <a:avLst/>
            <a:gdLst/>
            <a:ahLst/>
            <a:cxnLst/>
            <a:rect r="r" b="b" t="t" l="l"/>
            <a:pathLst>
              <a:path h="832019" w="4669492">
                <a:moveTo>
                  <a:pt x="0" y="0"/>
                </a:moveTo>
                <a:lnTo>
                  <a:pt x="4669491" y="0"/>
                </a:lnTo>
                <a:lnTo>
                  <a:pt x="4669491" y="832018"/>
                </a:lnTo>
                <a:lnTo>
                  <a:pt x="0" y="832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808721" y="764718"/>
            <a:ext cx="4669492" cy="832019"/>
          </a:xfrm>
          <a:custGeom>
            <a:avLst/>
            <a:gdLst/>
            <a:ahLst/>
            <a:cxnLst/>
            <a:rect r="r" b="b" t="t" l="l"/>
            <a:pathLst>
              <a:path h="832019" w="4669492">
                <a:moveTo>
                  <a:pt x="4669491" y="0"/>
                </a:moveTo>
                <a:lnTo>
                  <a:pt x="0" y="0"/>
                </a:lnTo>
                <a:lnTo>
                  <a:pt x="0" y="832018"/>
                </a:lnTo>
                <a:lnTo>
                  <a:pt x="4669491" y="832018"/>
                </a:lnTo>
                <a:lnTo>
                  <a:pt x="466949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653333" y="4798249"/>
            <a:ext cx="1126068" cy="1126068"/>
          </a:xfrm>
          <a:custGeom>
            <a:avLst/>
            <a:gdLst/>
            <a:ahLst/>
            <a:cxnLst/>
            <a:rect r="r" b="b" t="t" l="l"/>
            <a:pathLst>
              <a:path h="1126068" w="1126068">
                <a:moveTo>
                  <a:pt x="0" y="0"/>
                </a:moveTo>
                <a:lnTo>
                  <a:pt x="1126068" y="0"/>
                </a:lnTo>
                <a:lnTo>
                  <a:pt x="1126068" y="1126068"/>
                </a:lnTo>
                <a:lnTo>
                  <a:pt x="0" y="11260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2508599" y="4798249"/>
            <a:ext cx="1126068" cy="1126068"/>
          </a:xfrm>
          <a:custGeom>
            <a:avLst/>
            <a:gdLst/>
            <a:ahLst/>
            <a:cxnLst/>
            <a:rect r="r" b="b" t="t" l="l"/>
            <a:pathLst>
              <a:path h="1126068" w="1126068">
                <a:moveTo>
                  <a:pt x="1126068" y="0"/>
                </a:moveTo>
                <a:lnTo>
                  <a:pt x="0" y="0"/>
                </a:lnTo>
                <a:lnTo>
                  <a:pt x="0" y="1126068"/>
                </a:lnTo>
                <a:lnTo>
                  <a:pt x="1126068" y="1126068"/>
                </a:lnTo>
                <a:lnTo>
                  <a:pt x="112606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537754" y="1012647"/>
            <a:ext cx="3212493" cy="584090"/>
          </a:xfrm>
          <a:custGeom>
            <a:avLst/>
            <a:gdLst/>
            <a:ahLst/>
            <a:cxnLst/>
            <a:rect r="r" b="b" t="t" l="l"/>
            <a:pathLst>
              <a:path h="584090" w="3212493">
                <a:moveTo>
                  <a:pt x="0" y="0"/>
                </a:moveTo>
                <a:lnTo>
                  <a:pt x="3212492" y="0"/>
                </a:lnTo>
                <a:lnTo>
                  <a:pt x="3212492" y="584089"/>
                </a:lnTo>
                <a:lnTo>
                  <a:pt x="0" y="58408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DAGhzo_0ubM</dc:identifier>
  <dcterms:modified xsi:type="dcterms:W3CDTF">2011-08-01T06:04:30Z</dcterms:modified>
  <cp:revision>1</cp:revision>
  <dc:title>Purple Green Pixel Illustration Game Presentation</dc:title>
</cp:coreProperties>
</file>