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3168E-1DDA-4FA9-B88D-3C9195ED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BAA9EF-F98F-4EB5-A3B8-5EBC7B15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BB7C8-81B6-4CEE-89EC-4CC074DB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4C8A5-8883-477F-AB57-34D7BF67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3615D-B008-419D-A3FF-D55FA270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2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C4355-D8EE-48CB-88C1-C2F08C2D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4799E-2024-4195-9970-7571AC2E0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DC1A2-7557-4BAC-9FF6-AAE56FE8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5DD6B-1E24-4E87-A9B4-8D9C0317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6D446-83A4-45D6-B2A7-352B829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8A6F5-7DD9-472D-A983-C7F06858B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1BCBC-F2D2-4D49-B4CA-B63D427F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E97AE-B93B-4E9A-8460-4FCC1532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D8FE7-057E-4116-A021-9313AAC2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CDCE8-8309-4986-9560-EEB02ED6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EAD0D-CA09-44D3-9967-0A44841B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AE53F-93E2-4D6B-8ED9-C4DE6B8C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AA48A-CC7E-42D8-8AEB-70AE6D42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A54C2-E7AE-4276-B040-BAE708BF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AE1F5-C986-470B-8426-C6A05319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25C7-8A99-4380-8B14-7817AF86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26AFE-5AED-4CD3-8A29-6EC22471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4389B-38A8-4857-9CD8-885B6C5E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D42F-D5CB-438D-831B-0A31F9F9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014EE-10DD-4F33-9D61-B01BAC42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5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731F-358A-4E45-90DE-9955ECF1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880EF-29EB-4DD2-97B0-E30FE535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0F328-4E66-44CF-8934-53CE5005A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D612D-50D9-4D6C-AD3C-A83BD15B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70CFC0-9E7B-4193-844A-91742A31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B6B41-96E8-4F8F-BD7D-7E7FE3A2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3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2A00-D954-476A-96EF-2EBC6E68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EBA40-7AB6-4E63-A328-96CF2A14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0D1EC-867C-4549-B01A-58CB689B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67DF60-F1C5-4F5E-8669-9AE750A3C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1C30E7-8293-455B-97EE-FFD615FCD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A804F-C028-4AFC-A5F9-C6275AE0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B95E9B-5CF3-4EDF-9323-9EA81053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EA57B7-E41A-423B-A16A-D2B28E6B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8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A753F-5F40-4075-9F98-8408E45B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8F9EA6-3FFC-4970-BB29-07F0997F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98291-94A9-4944-993F-9B2C143F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0FCC8A-ABDA-4468-A1AA-2FE2CB48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8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990577-A80B-45AD-91B0-7367CA5E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79EA25-2047-4B0F-AE32-4BDFA41F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B687E-645E-4E9E-A1E2-2FB5754C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8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BD0B6-2227-484A-85B2-26123464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E709-7B00-4183-993F-BE9A2366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B4035-F0EA-4822-8F2A-038AEC62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6763D-5DF0-4670-8ABC-B6C9559B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533F2-C20C-4751-984C-69F32352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AA2A0-2E84-494D-B35F-B51EF31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1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D8A0D-8B5A-4DAD-B927-B7FD8A8B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FB9ED-7CE9-44E4-BB9E-267769D3B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1020B-D55B-4C1C-839C-83580375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7F191-D6E2-4965-94AC-08761B90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28C50-62F3-4FBD-9BD6-88C263A8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D3B96-7247-4731-AF49-9A6A6022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1C5D3D-8556-45BC-8077-0B3BAE18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B783C-57A3-4480-9E9A-58455002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47563-419B-455C-BCD1-0104694EC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4329-7CAE-4ABE-85D0-054187F7C9AD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BE9F7-D33D-4D90-9C3A-A16325348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C22FE-DE5F-40AD-8D54-A023C2A1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DEB0-511A-4D83-B3E0-98730D95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7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BAA3B3-70FB-4925-9D30-09C33C0B4F5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" b="754"/>
          <a:stretch/>
        </p:blipFill>
        <p:spPr bwMode="auto">
          <a:xfrm>
            <a:off x="403340" y="1580665"/>
            <a:ext cx="4908555" cy="33961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E08B9F-1757-4A20-AC34-2EFB834A5A3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" r="3929"/>
          <a:stretch/>
        </p:blipFill>
        <p:spPr bwMode="auto">
          <a:xfrm>
            <a:off x="5762197" y="1666014"/>
            <a:ext cx="4435805" cy="3499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3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慈媛</dc:creator>
  <cp:lastModifiedBy>陈 慈媛</cp:lastModifiedBy>
  <cp:revision>1</cp:revision>
  <dcterms:created xsi:type="dcterms:W3CDTF">2022-06-26T15:31:51Z</dcterms:created>
  <dcterms:modified xsi:type="dcterms:W3CDTF">2022-06-26T15:32:20Z</dcterms:modified>
</cp:coreProperties>
</file>