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BD-9AA7-E67F-247B-F6B3D34B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45D2-8235-1171-E0FC-3A39AD974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825B-F826-33AB-CED7-05F9B23F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A528-813D-BB40-5738-AAC796C0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9868-87D6-A7B2-E3EE-F1038FA3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5F10-3706-5359-FE85-F19E4F8E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2337-05BB-9CF2-3705-CCB61959C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17FC-391E-ED41-F558-5F9158FC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9E77-970E-A166-0036-4B68F1DF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C0F8-B2C5-F3B8-9B9C-542A814C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09999-AC76-77EF-9782-9C8586E2F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5BB6-A291-DD25-A52D-B0FD8B05F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7156-7E89-DD44-9470-47460D6E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DD2B-09BC-E0A9-0446-21271FE6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F292-5A89-1BF8-1586-EB85AC95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D2A-C144-7F6F-1887-3AD0666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35EE-6BBE-A58B-1AC7-3BFF60EB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2AAF-76C7-B2E1-3F7C-D61D8405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85B9-C489-7750-88E4-9E307014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1FAC-D6F2-5A9A-30A9-8B6764FD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9C14-F773-32DD-CAF0-9E392D5D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3CB77-9D44-6D4D-5FCE-D413D045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709C-B6A2-A9D5-F845-D173747C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0FD1-1ABB-2B83-C94D-5B605273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3597-A5EB-DC3E-875D-26A335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1585-75E0-0DED-0D50-5B2FCDC2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0E2A-9C49-7110-23C0-FF9698AE0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4C596-7439-F483-6334-C8441D1F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99312-E650-7ED5-486A-31F2509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2CB7-7A14-6465-1774-FEB728C2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80D0-D988-8A04-BD06-0E71939F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8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3717-1C4D-B450-C68B-A8AB4CB0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6A28-7F95-B11F-973D-96436CA1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1330-147B-05E9-6AC3-CE8C13D93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DA959-DB8D-BE41-0191-16D8626D8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2D57-6BC7-FE93-F6FC-C2805AD04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62838-6732-5825-54A0-E6316824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D7975-78F9-A08B-9E49-FAFD102C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11ED-3086-BD41-1F01-70ADCDC9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A05A-629E-C0E9-0F9E-1C6352EE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341A1-4937-0B0C-CDEB-1929018A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DB16D-9AED-A89D-057E-6F45548D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C4A8-61C3-2232-8162-74A0ECD5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664AF-0C35-5A14-1703-D6674BD7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84B4F-982F-0B38-D846-A8F1D77B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984E4-998F-8AE5-4A8E-625E3272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242-E123-DA69-3A05-F203D0B0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261F-4515-0946-D400-89E91540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28C3-F6E4-EA02-C9B0-E387373F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EC91-19B7-D07B-FF62-EB5BCE36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62DE0-6AA0-1D31-1AF2-D97768BA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4F89-F9ED-9141-F199-09239043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F88D-FFAC-519C-BAFF-0E7555B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D8C0A-CCA2-47B9-39AA-ED5AE8810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F497E-073D-8CC9-F7BF-C9542149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4B29-F58E-3C69-04C1-B98BB1D3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2D35-610A-7CA3-82BC-8E046BEE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9200-93F0-B897-1FDE-5E5B367D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897F8-D856-1D0C-5E1E-7CB48D5C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528C-F6A5-E1EA-691F-E395B64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2061-8485-24E1-3670-1570E79EE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362B-7FA2-4CE5-91E9-0404BBED246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E435-AC47-76F5-E316-30719D4F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DFEA-AFED-DC67-F7BD-4ACDABE64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B911-D809-4330-9C55-9B828ABA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8CAB-EA2A-6497-0FB7-B95FB144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CMPE343 </a:t>
            </a:r>
            <a:br>
              <a:rPr lang="en-US" dirty="0"/>
            </a:br>
            <a:r>
              <a:rPr lang="en-US" dirty="0"/>
              <a:t>More Sample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7DB-A243-F7FB-49A1-D4D948C21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Prof Dr </a:t>
            </a:r>
            <a:r>
              <a:rPr lang="en-US" dirty="0" err="1"/>
              <a:t>Melike</a:t>
            </a:r>
            <a:r>
              <a:rPr lang="en-US" dirty="0"/>
              <a:t> </a:t>
            </a:r>
            <a:r>
              <a:rPr lang="en-US" dirty="0" err="1"/>
              <a:t>Şah</a:t>
            </a:r>
            <a:r>
              <a:rPr lang="en-US" dirty="0"/>
              <a:t> </a:t>
            </a:r>
            <a:r>
              <a:rPr lang="en-US" dirty="0" err="1"/>
              <a:t>Direkoğlu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B768-3885-F10B-8824-AD9E223F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01" y="254030"/>
            <a:ext cx="10515600" cy="1325563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 the Entity Relationship Diagram (ERD) </a:t>
            </a:r>
            <a:br>
              <a:rPr lang="en-GB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careful about cardinality constraints, weak entities, total participation and generalization. 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1A3C-55FA-387D-6126-F0625497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 contains information about recipe, name,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food_id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price. </a:t>
            </a:r>
          </a:p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 may use several ingredients. Amount information is also associated with the use.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ingredient has a calorie,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ingredient_id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name.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course (main food) is a type of food. </a:t>
            </a:r>
          </a:p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Starter is a type of food.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menu order. Menu order contains a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menu_id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order_amount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Each menu may include one to many main course items and zero to many starter items. </a:t>
            </a:r>
          </a:p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contain information about date, total price, and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sales_id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depends on the menu order through daily sales. It is possible that there are zero to many sales daily.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8330-279E-120F-4717-CCBACACE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14" y="-1134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C1E3-8983-BDD0-9680-3FEF7100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119499"/>
            <a:ext cx="10848886" cy="5057464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Hotels: Hotel name, address, daily price,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hasActivity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Activities: Activity name, season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 syntax, create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Hotels and Activities tables.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syntax, add two records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Hotels and Activities tables.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syntax, add a new column called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activityDetail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(i.e. varchar(255))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Activities table.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9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C3B-0B83-F735-0B68-08E4B1B5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729"/>
          </a:xfrm>
        </p:spPr>
        <p:txBody>
          <a:bodyPr>
            <a:normAutofit/>
          </a:bodyPr>
          <a:lstStyle/>
          <a:p>
            <a:r>
              <a:rPr lang="en-GB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the tables below for the following SQL queries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CB682-31CB-4B3A-323E-EEFDDCD63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3" y="839567"/>
            <a:ext cx="4653692" cy="183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649C0-F3C3-DD35-7628-59311EFC5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62" y="970698"/>
            <a:ext cx="4191053" cy="157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417C3-07A5-583F-38E0-2C838455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81" y="2690645"/>
            <a:ext cx="2978957" cy="4167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40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13E4-B59B-A185-4F7F-24F216E5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50" y="384561"/>
            <a:ext cx="10515600" cy="5835131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Find the employee name and salary of managers under age 40.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the departments in decreasing budget value.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</a:t>
            </a: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Retrieve employee ids of people that work either 10 hours or 20 hours.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departments with a budget range of 80000 and 500000 (including both ranges).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employee names not having a salary between 55000 and 65000.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employee names that contain the substring ‘an’ in their names.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Q7.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employee names that ends with ‘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unique working hours.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employee name and department name, and order the results in alphabetical department name order (hint: use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mgrssn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to match tables).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employee name and hours (worked) for each employee. Order the results based on did column first and then in decreasing hours column as the second criterion. (hint: use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to match tables).</a:t>
            </a: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2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CMPE343  More Sample Questions</vt:lpstr>
      <vt:lpstr>Draw the Entity Relationship Diagram (ERD)  Be careful about cardinality constraints, weak entities, total participation and generalization.  </vt:lpstr>
      <vt:lpstr>Consider the Following Tables:</vt:lpstr>
      <vt:lpstr>Use the tables below for the following SQL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CMPE343 Revision</dc:title>
  <dc:creator>CIU</dc:creator>
  <cp:lastModifiedBy>CIU</cp:lastModifiedBy>
  <cp:revision>31</cp:revision>
  <dcterms:created xsi:type="dcterms:W3CDTF">2023-11-13T08:28:47Z</dcterms:created>
  <dcterms:modified xsi:type="dcterms:W3CDTF">2024-11-04T10:32:04Z</dcterms:modified>
</cp:coreProperties>
</file>