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</p:embeddedFont>
    <p:embeddedFont>
      <p:font typeface="Bree Serif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8000/hu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96275" y="2241847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457200" lvl="0" marL="2743200">
              <a:spcBef>
                <a:spcPts val="0"/>
              </a:spcBef>
              <a:buNone/>
            </a:pPr>
            <a:r>
              <a:rPr lang="en"/>
              <a:t>InternHub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Nathan Seebarran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Backend(Django)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File upload and download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Database models/schema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Searching/sorting jobs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926275"/>
            <a:ext cx="5719500" cy="321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850" y="-29687"/>
            <a:ext cx="4062435" cy="19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Omid Najmeddini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Frontend: webpage concept design(photoshop), HTML, CSS, Javascript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Documentation</a:t>
            </a:r>
          </a:p>
        </p:txBody>
      </p:sp>
      <p:pic>
        <p:nvPicPr>
          <p:cNvPr descr="website-design-symbol_318-49830.jp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550" y="600400"/>
            <a:ext cx="4010124" cy="40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Osaru Ize-Iyamu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Product Owner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Login and Registration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Database design and modeling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Setup Project structure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775" y="89550"/>
            <a:ext cx="5806225" cy="23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100" y="2585425"/>
            <a:ext cx="5656725" cy="24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/>
              <a:t>ighlights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" y="3511725"/>
            <a:ext cx="2408349" cy="13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674" y="236475"/>
            <a:ext cx="1785649" cy="15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050" y="379801"/>
            <a:ext cx="1437176" cy="1437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5587" y="687330"/>
            <a:ext cx="678774" cy="6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37550" y="3326550"/>
            <a:ext cx="1881553" cy="15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5073525" y="408225"/>
            <a:ext cx="3732300" cy="4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Switched from Facebook Messenger to Slack - allowed multiple channels use like “frontend”, “backend”, “gihub”, “general”.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Originally, the frontend and backend teams were split, but eventually had to be merged; Django allows writing “block psuedo-python code”.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Django made it all a lot easier - a very “full-stack” kind of framework.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tandards/conventions/techniques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078250"/>
            <a:ext cx="5310000" cy="365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Group meetings almost every week - talked about stories to implement for upcoming sprint, who is doing which task, etc.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code reviewed by someone familiar with what you’re doing before merging any Pull Request.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branching - by feature or sub-feature.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Retrospective meeting immediately after sprint demos.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Django template inheritance for maximal code reuse.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0" y="1170200"/>
            <a:ext cx="3369899" cy="25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Difficulties as a Team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store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Splitting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Choice of files to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Choice of 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efficiently communicate</a:t>
            </a:r>
          </a:p>
        </p:txBody>
      </p:sp>
      <p:pic>
        <p:nvPicPr>
          <p:cNvPr descr="mongodb-logo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50" y="834775"/>
            <a:ext cx="1478400" cy="122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6878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825" y="2095950"/>
            <a:ext cx="1478400" cy="14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826550" y="107075"/>
            <a:ext cx="54909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Software Architecture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11" y="650425"/>
            <a:ext cx="5600174" cy="42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826550" y="107075"/>
            <a:ext cx="54909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Technologies &amp; Tools</a:t>
            </a:r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548725" y="819200"/>
            <a:ext cx="6877800" cy="4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Front-end: Material Design Lite, HTML, CSS, jQuery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Back-end: Django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Sorting/Searching: List.JS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Database: SQLite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474" y="2990724"/>
            <a:ext cx="1111999" cy="111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650" y="4058676"/>
            <a:ext cx="2287824" cy="10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287" y="1981413"/>
            <a:ext cx="2740374" cy="9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2075" y="1190574"/>
            <a:ext cx="947724" cy="9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3925" y="1190574"/>
            <a:ext cx="1222550" cy="12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75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Technical Challenges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51975" y="2390475"/>
            <a:ext cx="2085600" cy="51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Git merge issues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888425"/>
            <a:ext cx="3983876" cy="108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987" y="1234827"/>
            <a:ext cx="1492700" cy="38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24" y="753249"/>
            <a:ext cx="3022299" cy="143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25" y="3625974"/>
            <a:ext cx="25908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125" y="2900774"/>
            <a:ext cx="37338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3150" y="2258149"/>
            <a:ext cx="2152424" cy="26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505800" y="2047650"/>
            <a:ext cx="3930600" cy="10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QUESTIONS?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74" y="0"/>
            <a:ext cx="4485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of you are in the co-op program?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many of you like to use the outdated Career Learning Network (CLN) or  Career Services Manager (CSM)?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Idea behind InternHub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InternHub is a universal job board for co-ops, interns and employers.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One stop shop for all your job searching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 all your jobs once as an employer.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Bye bye to University Job boards.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75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902250"/>
            <a:ext cx="8520600" cy="388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University Job Boards: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University of Waterloo’s WaterlooWorks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University of Toronto Scarborough’s CSM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University of Toronto’s CLN (Career Learning Network)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Job Boards: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Talent Egg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Indeed etc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6875" y="2900700"/>
            <a:ext cx="91508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Competitive Advantage</a:t>
            </a:r>
          </a:p>
        </p:txBody>
      </p:sp>
      <p:sp>
        <p:nvSpPr>
          <p:cNvPr id="110" name="Shape 110"/>
          <p:cNvSpPr/>
          <p:nvPr/>
        </p:nvSpPr>
        <p:spPr>
          <a:xfrm>
            <a:off x="378501" y="320454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78500" y="35656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Less Posting</a:t>
            </a:r>
          </a:p>
        </p:txBody>
      </p:sp>
      <p:sp>
        <p:nvSpPr>
          <p:cNvPr id="112" name="Shape 112"/>
          <p:cNvSpPr/>
          <p:nvPr/>
        </p:nvSpPr>
        <p:spPr>
          <a:xfrm>
            <a:off x="2253122" y="1423414"/>
            <a:ext cx="2954699" cy="29546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253125" y="2596750"/>
            <a:ext cx="29546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Specifically for you</a:t>
            </a:r>
          </a:p>
        </p:txBody>
      </p:sp>
      <p:sp>
        <p:nvSpPr>
          <p:cNvPr id="114" name="Shape 114"/>
          <p:cNvSpPr/>
          <p:nvPr/>
        </p:nvSpPr>
        <p:spPr>
          <a:xfrm>
            <a:off x="6136474" y="608250"/>
            <a:ext cx="1642799" cy="15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981525" y="1085550"/>
            <a:ext cx="1952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More Opportunities</a:t>
            </a:r>
          </a:p>
        </p:txBody>
      </p:sp>
      <p:sp>
        <p:nvSpPr>
          <p:cNvPr id="116" name="Shape 116"/>
          <p:cNvSpPr/>
          <p:nvPr/>
        </p:nvSpPr>
        <p:spPr>
          <a:xfrm>
            <a:off x="6896398" y="3630747"/>
            <a:ext cx="1373700" cy="123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820500" y="3843900"/>
            <a:ext cx="15255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Easy Application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840350" y="1457125"/>
            <a:ext cx="3605700" cy="15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493529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Venkada Prasad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Frontend(HTML, CSS, Material Design Lite)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Documentation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974" y="0"/>
            <a:ext cx="5373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Salman Sharif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Scrum master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Front end Developer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99" y="0"/>
            <a:ext cx="6024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Introduction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Team Member Name: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Aiyaz Noor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Contribution: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Frontend, initial designs and implementations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Setting up Django template inheritance for code reuse; eg: navbar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632" y="412312"/>
            <a:ext cx="2164043" cy="104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924" y="2387950"/>
            <a:ext cx="5434750" cy="21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1317" y="1745700"/>
            <a:ext cx="6429433" cy="5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1302" y="231449"/>
            <a:ext cx="2808000" cy="14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