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907" autoAdjust="0"/>
    <p:restoredTop sz="94652" autoAdjust="0"/>
  </p:normalViewPr>
  <p:slideViewPr>
    <p:cSldViewPr snapToGrid="0">
      <p:cViewPr>
        <p:scale>
          <a:sx n="75" d="100"/>
          <a:sy n="75" d="100"/>
        </p:scale>
        <p:origin x="54" y="6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11CE1A-C369-4C5B-A53F-50840FD3080F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4B13DC-A389-4513-807E-E13BE56FE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64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we actually run</a:t>
            </a:r>
            <a:r>
              <a:rPr lang="en-US" baseline="0" dirty="0" smtClean="0"/>
              <a:t> upload, prepends length and appends branch to address 0 which is the monitor program (more on this later)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B13DC-A389-4513-807E-E13BE56FEC0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330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are you downloading to?</a:t>
            </a:r>
            <a:endParaRPr lang="en-US" dirty="0" smtClean="0"/>
          </a:p>
          <a:p>
            <a:r>
              <a:rPr lang="en-US" dirty="0" smtClean="0"/>
              <a:t>Only subset</a:t>
            </a:r>
            <a:r>
              <a:rPr lang="en-US" baseline="0" dirty="0" smtClean="0"/>
              <a:t> of bus </a:t>
            </a:r>
            <a:r>
              <a:rPr lang="en-US" baseline="0" dirty="0" err="1" smtClean="0"/>
              <a:t>elts</a:t>
            </a:r>
            <a:r>
              <a:rPr lang="en-US" baseline="0" dirty="0" smtClean="0"/>
              <a:t> necessary for program downloading</a:t>
            </a:r>
          </a:p>
          <a:p>
            <a:r>
              <a:rPr lang="en-US" baseline="0" dirty="0" smtClean="0"/>
              <a:t>I2C limited to byte reads so we need 4 reads</a:t>
            </a:r>
          </a:p>
          <a:p>
            <a:r>
              <a:rPr lang="en-US" baseline="0" dirty="0" smtClean="0"/>
              <a:t>Procedure: RSRC running EEPROM code (monitor)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RSRC queries I2C Master which initiates an I2C transaction</a:t>
            </a:r>
          </a:p>
          <a:p>
            <a:pPr marL="228600" indent="-228600">
              <a:buAutoNum type="arabicPeriod"/>
            </a:pPr>
            <a:r>
              <a:rPr lang="en-US" dirty="0" smtClean="0"/>
              <a:t>First word sent</a:t>
            </a:r>
            <a:r>
              <a:rPr lang="en-US" baseline="0" dirty="0" smtClean="0"/>
              <a:t> is a length header.. Registered and decremented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I2C checks for four bytes, reads, RSRC decrements counter and stores full word to next address in SRAM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B13DC-A389-4513-807E-E13BE56FEC0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30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Once running,</a:t>
            </a:r>
            <a:r>
              <a:rPr lang="en-US" baseline="0" dirty="0" smtClean="0"/>
              <a:t> what do you have at your disposal?</a:t>
            </a:r>
          </a:p>
          <a:p>
            <a:r>
              <a:rPr lang="en-US" baseline="0" dirty="0" smtClean="0"/>
              <a:t>Explain Shields</a:t>
            </a:r>
          </a:p>
          <a:p>
            <a:r>
              <a:rPr lang="en-US" baseline="0" dirty="0" smtClean="0"/>
              <a:t>Explain 20 DIO’s (</a:t>
            </a:r>
            <a:r>
              <a:rPr lang="en-US" baseline="0" dirty="0" err="1" smtClean="0"/>
              <a:t>inout</a:t>
            </a:r>
            <a:r>
              <a:rPr lang="en-US" baseline="0" dirty="0" smtClean="0"/>
              <a:t>, DIO Manager)</a:t>
            </a:r>
          </a:p>
          <a:p>
            <a:r>
              <a:rPr lang="en-US" baseline="0" dirty="0" smtClean="0"/>
              <a:t>Explain I2C shared with FT201x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B13DC-A389-4513-807E-E13BE56FEC0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712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64578-D94D-4595-8B5B-B0A33D692729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A67F-13F7-44B1-90F0-D051979D9C0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189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64578-D94D-4595-8B5B-B0A33D692729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A67F-13F7-44B1-90F0-D051979D9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962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64578-D94D-4595-8B5B-B0A33D692729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A67F-13F7-44B1-90F0-D051979D9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66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64578-D94D-4595-8B5B-B0A33D692729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A67F-13F7-44B1-90F0-D051979D9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46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64578-D94D-4595-8B5B-B0A33D692729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A67F-13F7-44B1-90F0-D051979D9C0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313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64578-D94D-4595-8B5B-B0A33D692729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A67F-13F7-44B1-90F0-D051979D9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822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64578-D94D-4595-8B5B-B0A33D692729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A67F-13F7-44B1-90F0-D051979D9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445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64578-D94D-4595-8B5B-B0A33D692729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A67F-13F7-44B1-90F0-D051979D9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50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64578-D94D-4595-8B5B-B0A33D692729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A67F-13F7-44B1-90F0-D051979D9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97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7264578-D94D-4595-8B5B-B0A33D692729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2BA67F-13F7-44B1-90F0-D051979D9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084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64578-D94D-4595-8B5B-B0A33D692729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A67F-13F7-44B1-90F0-D051979D9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223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7264578-D94D-4595-8B5B-B0A33D692729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E2BA67F-13F7-44B1-90F0-D051979D9C0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552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RichArduino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Jack Hyde, Nathan Jarvis, Dean Choi, Jabari Booker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62570" y="584953"/>
            <a:ext cx="7493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“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200" y="206190"/>
            <a:ext cx="2997116" cy="299711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870" y="206190"/>
            <a:ext cx="2887230" cy="282363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499100" y="1214493"/>
            <a:ext cx="7493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-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209914" y="584953"/>
            <a:ext cx="5969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61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 Cycle of Program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030220" y="3187700"/>
            <a:ext cx="2329180" cy="1790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Compile</a:t>
            </a:r>
            <a:endParaRPr lang="en-US" sz="1200" dirty="0"/>
          </a:p>
        </p:txBody>
      </p:sp>
      <p:sp>
        <p:nvSpPr>
          <p:cNvPr id="5" name="Oval 4"/>
          <p:cNvSpPr/>
          <p:nvPr/>
        </p:nvSpPr>
        <p:spPr>
          <a:xfrm>
            <a:off x="6337300" y="3187700"/>
            <a:ext cx="2329180" cy="1790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Assemble</a:t>
            </a:r>
            <a:endParaRPr lang="en-US" sz="1200" dirty="0"/>
          </a:p>
        </p:txBody>
      </p:sp>
      <p:sp>
        <p:nvSpPr>
          <p:cNvPr id="6" name="Oval 5"/>
          <p:cNvSpPr/>
          <p:nvPr/>
        </p:nvSpPr>
        <p:spPr>
          <a:xfrm>
            <a:off x="9644380" y="3187700"/>
            <a:ext cx="2329180" cy="1790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Execute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5359400" y="3873500"/>
            <a:ext cx="977900" cy="41910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</a:t>
            </a:r>
            <a:r>
              <a:rPr lang="en-US" dirty="0" err="1" smtClean="0"/>
              <a:t>asm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8666480" y="3873500"/>
            <a:ext cx="977900" cy="41910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.bin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2052320" y="3873500"/>
            <a:ext cx="977900" cy="41910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.source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20" y="3187700"/>
            <a:ext cx="1905000" cy="1905000"/>
          </a:xfrm>
          <a:prstGeom prst="rect">
            <a:avLst/>
          </a:prstGeom>
        </p:spPr>
      </p:pic>
      <p:sp>
        <p:nvSpPr>
          <p:cNvPr id="12" name="&quot;No&quot; Symbol 11"/>
          <p:cNvSpPr/>
          <p:nvPr/>
        </p:nvSpPr>
        <p:spPr>
          <a:xfrm>
            <a:off x="0" y="1638300"/>
            <a:ext cx="5359400" cy="4889500"/>
          </a:xfrm>
          <a:prstGeom prst="noSmoking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84350" y="1803966"/>
            <a:ext cx="2203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“SMOP”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55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Flow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180" y="1928168"/>
            <a:ext cx="3335020" cy="43456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80" y="1896264"/>
            <a:ext cx="3614483" cy="440944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734661" y="3891434"/>
            <a:ext cx="2077720" cy="41910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lots of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875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529" y="740510"/>
            <a:ext cx="6949169" cy="521187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61257" y="1362529"/>
            <a:ext cx="4114800" cy="396784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 anchorCtr="0"/>
          <a:lstStyle/>
          <a:p>
            <a:r>
              <a:rPr lang="en-US" sz="3600" dirty="0" smtClean="0"/>
              <a:t>Host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698671" y="1362528"/>
            <a:ext cx="5894614" cy="3967843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 anchorCtr="0"/>
          <a:lstStyle/>
          <a:p>
            <a:r>
              <a:rPr lang="en-US" sz="3600" dirty="0" smtClean="0"/>
              <a:t>RichArduino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49086" y="2774949"/>
            <a:ext cx="1910443" cy="1143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GUI</a:t>
            </a:r>
            <a:endParaRPr lang="en-US" dirty="0"/>
          </a:p>
        </p:txBody>
      </p:sp>
      <p:sp>
        <p:nvSpPr>
          <p:cNvPr id="8" name="Left-Right Arrow 7"/>
          <p:cNvSpPr/>
          <p:nvPr/>
        </p:nvSpPr>
        <p:spPr>
          <a:xfrm>
            <a:off x="4376057" y="3068864"/>
            <a:ext cx="1690006" cy="556080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USB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066063" y="2774949"/>
            <a:ext cx="1910443" cy="1143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FT201x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08620" y="2774949"/>
            <a:ext cx="1910443" cy="1143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FPGA</a:t>
            </a:r>
            <a:endParaRPr lang="en-US" dirty="0"/>
          </a:p>
        </p:txBody>
      </p:sp>
      <p:sp>
        <p:nvSpPr>
          <p:cNvPr id="11" name="Left-Right Arrow 10"/>
          <p:cNvSpPr/>
          <p:nvPr/>
        </p:nvSpPr>
        <p:spPr>
          <a:xfrm>
            <a:off x="7976506" y="3068864"/>
            <a:ext cx="1132114" cy="556080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r>
              <a:rPr lang="en-US" baseline="30000" dirty="0" smtClean="0"/>
              <a:t>2</a:t>
            </a:r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2" name="Left-Right Arrow 11"/>
          <p:cNvSpPr/>
          <p:nvPr/>
        </p:nvSpPr>
        <p:spPr>
          <a:xfrm>
            <a:off x="2759529" y="3068864"/>
            <a:ext cx="1616528" cy="556080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FTDI Drivers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883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8414" y="724195"/>
            <a:ext cx="10462437" cy="516742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2800" dirty="0" smtClean="0"/>
              <a:t>RichArduino</a:t>
            </a:r>
            <a:endParaRPr lang="en-US" sz="1600" dirty="0"/>
          </a:p>
        </p:txBody>
      </p:sp>
      <p:sp>
        <p:nvSpPr>
          <p:cNvPr id="3" name="Rectangle 2"/>
          <p:cNvSpPr/>
          <p:nvPr/>
        </p:nvSpPr>
        <p:spPr>
          <a:xfrm>
            <a:off x="4811415" y="1074057"/>
            <a:ext cx="5866566" cy="44917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2400" dirty="0" smtClean="0"/>
              <a:t>FPGA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98071" y="3197340"/>
            <a:ext cx="3466675" cy="14635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2400" dirty="0" smtClean="0"/>
              <a:t>FT201x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1132299" y="3654190"/>
            <a:ext cx="875246" cy="8470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400" dirty="0" smtClean="0"/>
              <a:t>FIFO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5168017" y="1584209"/>
            <a:ext cx="1756670" cy="1420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400" dirty="0" smtClean="0"/>
              <a:t>RSRC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8736429" y="3654190"/>
            <a:ext cx="1480457" cy="8470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400" dirty="0" smtClean="0"/>
              <a:t>EEPROM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5202038" y="3654190"/>
            <a:ext cx="1756670" cy="8470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400" dirty="0" smtClean="0"/>
              <a:t>I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C Master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8736429" y="1841040"/>
            <a:ext cx="1480457" cy="8470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400" dirty="0" smtClean="0"/>
              <a:t>SRAM</a:t>
            </a:r>
            <a:endParaRPr lang="en-US" sz="1600" dirty="0"/>
          </a:p>
        </p:txBody>
      </p:sp>
      <p:sp>
        <p:nvSpPr>
          <p:cNvPr id="12" name="Up-Down Arrow 11"/>
          <p:cNvSpPr/>
          <p:nvPr/>
        </p:nvSpPr>
        <p:spPr>
          <a:xfrm>
            <a:off x="7496209" y="1412195"/>
            <a:ext cx="587811" cy="3758216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713244" y="3654190"/>
            <a:ext cx="1515856" cy="8470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400" dirty="0"/>
              <a:t>I</a:t>
            </a:r>
            <a:r>
              <a:rPr lang="en-US" sz="2400" baseline="30000" dirty="0"/>
              <a:t>2</a:t>
            </a:r>
            <a:r>
              <a:rPr lang="en-US" sz="2400" dirty="0"/>
              <a:t>C </a:t>
            </a:r>
            <a:r>
              <a:rPr lang="en-US" sz="2400" dirty="0" smtClean="0"/>
              <a:t>Slave</a:t>
            </a:r>
            <a:endParaRPr lang="en-US" sz="1600" dirty="0"/>
          </a:p>
        </p:txBody>
      </p:sp>
      <p:sp>
        <p:nvSpPr>
          <p:cNvPr id="17" name="Left-Right Arrow 16"/>
          <p:cNvSpPr/>
          <p:nvPr/>
        </p:nvSpPr>
        <p:spPr>
          <a:xfrm>
            <a:off x="6924687" y="2170315"/>
            <a:ext cx="714363" cy="180999"/>
          </a:xfrm>
          <a:prstGeom prst="left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-Right Arrow 17"/>
          <p:cNvSpPr/>
          <p:nvPr/>
        </p:nvSpPr>
        <p:spPr>
          <a:xfrm>
            <a:off x="7937500" y="2170315"/>
            <a:ext cx="798928" cy="180999"/>
          </a:xfrm>
          <a:prstGeom prst="left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-Right Arrow 18"/>
          <p:cNvSpPr/>
          <p:nvPr/>
        </p:nvSpPr>
        <p:spPr>
          <a:xfrm>
            <a:off x="7937500" y="3989425"/>
            <a:ext cx="798928" cy="180999"/>
          </a:xfrm>
          <a:prstGeom prst="left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-Right Arrow 19"/>
          <p:cNvSpPr/>
          <p:nvPr/>
        </p:nvSpPr>
        <p:spPr>
          <a:xfrm>
            <a:off x="6958708" y="3987213"/>
            <a:ext cx="680342" cy="180999"/>
          </a:xfrm>
          <a:prstGeom prst="left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-Right Arrow 20"/>
          <p:cNvSpPr/>
          <p:nvPr/>
        </p:nvSpPr>
        <p:spPr>
          <a:xfrm>
            <a:off x="4221588" y="3879260"/>
            <a:ext cx="987909" cy="396907"/>
          </a:xfrm>
          <a:prstGeom prst="leftRightArrow">
            <a:avLst>
              <a:gd name="adj1" fmla="val 50000"/>
              <a:gd name="adj2" fmla="val 4736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</a:t>
            </a:r>
            <a:r>
              <a:rPr lang="en-US" sz="1400" baseline="30000" dirty="0" smtClean="0"/>
              <a:t>2</a:t>
            </a:r>
            <a:r>
              <a:rPr lang="en-US" sz="1400" dirty="0" smtClean="0"/>
              <a:t>C</a:t>
            </a:r>
            <a:endParaRPr lang="en-US" sz="1200" dirty="0"/>
          </a:p>
        </p:txBody>
      </p:sp>
      <p:sp>
        <p:nvSpPr>
          <p:cNvPr id="23" name="Left-Right Arrow 22"/>
          <p:cNvSpPr/>
          <p:nvPr/>
        </p:nvSpPr>
        <p:spPr>
          <a:xfrm>
            <a:off x="2007545" y="4112881"/>
            <a:ext cx="705699" cy="163286"/>
          </a:xfrm>
          <a:prstGeom prst="leftRightArrow">
            <a:avLst>
              <a:gd name="adj1" fmla="val 50000"/>
              <a:gd name="adj2" fmla="val 4736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2779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200" y="355601"/>
            <a:ext cx="7670800" cy="57531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127000" y="114301"/>
            <a:ext cx="1879600" cy="7492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RichArduino Peripherals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328057" y="1136650"/>
            <a:ext cx="1879600" cy="7492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Headers for Arduino Shield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937000" y="1511300"/>
            <a:ext cx="3340100" cy="533400"/>
          </a:xfrm>
          <a:prstGeom prst="ellipse">
            <a:avLst/>
          </a:prstGeom>
          <a:noFill/>
          <a:ln w="4445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470400" y="4635500"/>
            <a:ext cx="2933700" cy="533400"/>
          </a:xfrm>
          <a:prstGeom prst="ellipse">
            <a:avLst/>
          </a:prstGeom>
          <a:noFill/>
          <a:ln w="4445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667250" y="571499"/>
            <a:ext cx="1879600" cy="7492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 DIO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381500" y="1454150"/>
            <a:ext cx="2825750" cy="533400"/>
          </a:xfrm>
          <a:prstGeom prst="ellipse">
            <a:avLst/>
          </a:prstGeom>
          <a:noFill/>
          <a:ln w="4445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965825" y="4635500"/>
            <a:ext cx="1311275" cy="533400"/>
          </a:xfrm>
          <a:prstGeom prst="ellipse">
            <a:avLst/>
          </a:prstGeom>
          <a:noFill/>
          <a:ln w="4445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661228" y="1025072"/>
            <a:ext cx="689429" cy="3624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r>
              <a:rPr lang="en-US" baseline="30000" dirty="0" smtClean="0"/>
              <a:t>2</a:t>
            </a:r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3967842" y="1538288"/>
            <a:ext cx="550818" cy="365124"/>
          </a:xfrm>
          <a:prstGeom prst="ellipse">
            <a:avLst/>
          </a:prstGeom>
          <a:noFill/>
          <a:ln w="4445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218667" y="5276398"/>
            <a:ext cx="897165" cy="3624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Power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4518661" y="4603751"/>
            <a:ext cx="1539240" cy="533400"/>
          </a:xfrm>
          <a:prstGeom prst="ellipse">
            <a:avLst/>
          </a:prstGeom>
          <a:noFill/>
          <a:ln w="4445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9568543" y="1670050"/>
            <a:ext cx="1879600" cy="7492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“HDMI”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404100" y="2236786"/>
            <a:ext cx="2476499" cy="2119313"/>
          </a:xfrm>
          <a:prstGeom prst="ellipse">
            <a:avLst/>
          </a:prstGeom>
          <a:noFill/>
          <a:ln w="4445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186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8" grpId="0" animBg="1"/>
      <p:bldP spid="18" grpId="1" animBg="1"/>
      <p:bldP spid="19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1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222</TotalTime>
  <Words>203</Words>
  <Application>Microsoft Office PowerPoint</Application>
  <PresentationFormat>Widescreen</PresentationFormat>
  <Paragraphs>56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RichArduino</vt:lpstr>
      <vt:lpstr>Life Cycle of Program</vt:lpstr>
      <vt:lpstr>Program Flow</vt:lpstr>
      <vt:lpstr>PowerPoint Presentation</vt:lpstr>
      <vt:lpstr>PowerPoint Presentation</vt:lpstr>
      <vt:lpstr>PowerPoint Presentation</vt:lpstr>
      <vt:lpstr>DEMO!</vt:lpstr>
    </vt:vector>
  </TitlesOfParts>
  <Company>Washington University in St. Louis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RichArduino</dc:title>
  <dc:creator>Nathan Jarvis</dc:creator>
  <cp:lastModifiedBy>Nathan Jarvis</cp:lastModifiedBy>
  <cp:revision>14</cp:revision>
  <dcterms:created xsi:type="dcterms:W3CDTF">2019-05-06T17:25:00Z</dcterms:created>
  <dcterms:modified xsi:type="dcterms:W3CDTF">2019-05-06T21:07:49Z</dcterms:modified>
</cp:coreProperties>
</file>