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2" r:id="rId4"/>
    <p:sldId id="273" r:id="rId5"/>
    <p:sldId id="274" r:id="rId6"/>
    <p:sldId id="258" r:id="rId7"/>
    <p:sldId id="259" r:id="rId8"/>
    <p:sldId id="268" r:id="rId9"/>
    <p:sldId id="261" r:id="rId10"/>
    <p:sldId id="275" r:id="rId11"/>
    <p:sldId id="276" r:id="rId12"/>
    <p:sldId id="263" r:id="rId13"/>
    <p:sldId id="265" r:id="rId14"/>
    <p:sldId id="266" r:id="rId15"/>
    <p:sldId id="267" r:id="rId16"/>
    <p:sldId id="270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4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08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36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06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22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0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4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5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3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42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1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59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C5C4-3B83-4D40-A2F2-85A6DFEA9E29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38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7818046" y="2204418"/>
            <a:ext cx="3068456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endParaRPr lang="en-GB" dirty="0"/>
          </a:p>
          <a:p>
            <a:r>
              <a:rPr lang="en-GB" dirty="0"/>
              <a:t>        </a:t>
            </a:r>
            <a:r>
              <a:rPr lang="en-GB" b="1" dirty="0"/>
              <a:t>NRF Connect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762899" y="2204417"/>
            <a:ext cx="3393712" cy="417310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b="1" dirty="0"/>
              <a:t>nRF52x Development Kit</a:t>
            </a:r>
          </a:p>
          <a:p>
            <a:r>
              <a:rPr lang="en-GB" b="1" dirty="0"/>
              <a:t>Nordic Power Profiler Kit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/>
              <a:t>Extension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A/D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Interrupt generator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4846118" y="2733032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Bluetooth Low Energy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 flipH="1">
            <a:off x="4176556" y="3102364"/>
            <a:ext cx="361157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-Right Arrow 1"/>
          <p:cNvSpPr/>
          <p:nvPr/>
        </p:nvSpPr>
        <p:spPr>
          <a:xfrm>
            <a:off x="4156611" y="4853718"/>
            <a:ext cx="3631519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32" y="2846276"/>
            <a:ext cx="415904" cy="415904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7818045" y="4290967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Power Profiler Kit Desktop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2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>
            <a:extLst>
              <a:ext uri="{FF2B5EF4-FFF2-40B4-BE49-F238E27FC236}">
                <a16:creationId xmlns:a16="http://schemas.microsoft.com/office/drawing/2014/main" id="{735FE356-6574-4D9E-9FA4-AD244BBE4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04" y="3978823"/>
            <a:ext cx="957803" cy="1004985"/>
          </a:xfrm>
          <a:prstGeom prst="rect">
            <a:avLst/>
          </a:prstGeom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E21DD480-2ADA-41DD-B79F-DE03D819A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76" y="3977926"/>
            <a:ext cx="957803" cy="100498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7AC09AC-4A54-4151-81C0-1A1BC7EA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346" y="4446777"/>
            <a:ext cx="670821" cy="703866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2AFD11B6-570D-4898-AAE0-54A48A5C1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82" y="1476513"/>
            <a:ext cx="688616" cy="971837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ECEA915F-AA37-4EE9-BEC6-C9B175281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691" y="1485812"/>
            <a:ext cx="688616" cy="9718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669099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669099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8DB0B2-6643-446B-AA7F-4AFC4DC19406}"/>
              </a:ext>
            </a:extLst>
          </p:cNvPr>
          <p:cNvSpPr/>
          <p:nvPr/>
        </p:nvSpPr>
        <p:spPr>
          <a:xfrm>
            <a:off x="4849611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99FB6B-892A-429F-8B51-83A2FDF31A3A}"/>
              </a:ext>
            </a:extLst>
          </p:cNvPr>
          <p:cNvSpPr/>
          <p:nvPr/>
        </p:nvSpPr>
        <p:spPr>
          <a:xfrm>
            <a:off x="5438755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34BE1-AA8D-4015-A8E5-5319E35DCD62}"/>
              </a:ext>
            </a:extLst>
          </p:cNvPr>
          <p:cNvSpPr/>
          <p:nvPr/>
        </p:nvSpPr>
        <p:spPr>
          <a:xfrm>
            <a:off x="6027899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F11BC-A12F-4A87-827F-D78E38631760}"/>
              </a:ext>
            </a:extLst>
          </p:cNvPr>
          <p:cNvSpPr/>
          <p:nvPr/>
        </p:nvSpPr>
        <p:spPr>
          <a:xfrm>
            <a:off x="6617043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01AE097-980C-4FB8-8A9C-9DB73A24B1F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81396" y="196243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A8B0619-925C-4B0E-95A0-A82A25D0ADC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200049" y="196243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AE806-8EED-4415-BA69-59E0A46F5697}"/>
              </a:ext>
            </a:extLst>
          </p:cNvPr>
          <p:cNvSpPr/>
          <p:nvPr/>
        </p:nvSpPr>
        <p:spPr>
          <a:xfrm>
            <a:off x="4843470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054307-D56F-492B-B32B-3B42B95BC056}"/>
              </a:ext>
            </a:extLst>
          </p:cNvPr>
          <p:cNvSpPr/>
          <p:nvPr/>
        </p:nvSpPr>
        <p:spPr>
          <a:xfrm>
            <a:off x="5432614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5BBB19-1060-49CE-969D-F32F549FB6C2}"/>
              </a:ext>
            </a:extLst>
          </p:cNvPr>
          <p:cNvSpPr/>
          <p:nvPr/>
        </p:nvSpPr>
        <p:spPr>
          <a:xfrm>
            <a:off x="6021758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35FA8F-3B56-459E-B5F6-07C28EC4F9AF}"/>
              </a:ext>
            </a:extLst>
          </p:cNvPr>
          <p:cNvSpPr/>
          <p:nvPr/>
        </p:nvSpPr>
        <p:spPr>
          <a:xfrm>
            <a:off x="6610902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B69AA07-1140-42CD-B46D-BB954C6A0EF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75255" y="331296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1011E89-2507-4480-B17E-11B1B154109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193908" y="331296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7214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85C3790-ED70-4626-B455-ACC64B806465}"/>
              </a:ext>
            </a:extLst>
          </p:cNvPr>
          <p:cNvSpPr txBox="1"/>
          <p:nvPr/>
        </p:nvSpPr>
        <p:spPr>
          <a:xfrm>
            <a:off x="5139739" y="134539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Event Queue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739BCDF-1D9B-45B8-A0B6-F35340F7F0B4}"/>
              </a:ext>
            </a:extLst>
          </p:cNvPr>
          <p:cNvSpPr txBox="1"/>
          <p:nvPr/>
        </p:nvSpPr>
        <p:spPr>
          <a:xfrm>
            <a:off x="5095400" y="2753384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24459" y="345933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CONNECTED</a:t>
            </a:r>
          </a:p>
          <a:p>
            <a:r>
              <a:rPr lang="en-GB" dirty="0"/>
              <a:t>Event DISCONNECTED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C8D1BDD-609D-4EC0-AC5B-22169059C830}"/>
              </a:ext>
            </a:extLst>
          </p:cNvPr>
          <p:cNvSpPr txBox="1"/>
          <p:nvPr/>
        </p:nvSpPr>
        <p:spPr>
          <a:xfrm>
            <a:off x="7624459" y="1422713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INT1 (data)</a:t>
            </a:r>
          </a:p>
          <a:p>
            <a:r>
              <a:rPr lang="en-GB" dirty="0"/>
              <a:t>Event INT2 (click)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AB94364-EC13-440E-8B71-245B685E011D}"/>
              </a:ext>
            </a:extLst>
          </p:cNvPr>
          <p:cNvSpPr txBox="1"/>
          <p:nvPr/>
        </p:nvSpPr>
        <p:spPr>
          <a:xfrm>
            <a:off x="7635604" y="2846369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DATA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  <a:p>
            <a:endParaRPr lang="en-GB" dirty="0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28148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403632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58" name="Flèche : bas 57">
            <a:extLst>
              <a:ext uri="{FF2B5EF4-FFF2-40B4-BE49-F238E27FC236}">
                <a16:creationId xmlns:a16="http://schemas.microsoft.com/office/drawing/2014/main" id="{D8F446E6-7ED5-4B02-B179-71D8CF01CAE4}"/>
              </a:ext>
            </a:extLst>
          </p:cNvPr>
          <p:cNvSpPr/>
          <p:nvPr/>
        </p:nvSpPr>
        <p:spPr>
          <a:xfrm>
            <a:off x="9935151" y="1558760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BA4B69A-0EF8-4369-8CEE-7245DD609601}"/>
              </a:ext>
            </a:extLst>
          </p:cNvPr>
          <p:cNvSpPr txBox="1"/>
          <p:nvPr/>
        </p:nvSpPr>
        <p:spPr>
          <a:xfrm>
            <a:off x="10218031" y="1680909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Thread</a:t>
            </a:r>
          </a:p>
        </p:txBody>
      </p:sp>
      <p:sp>
        <p:nvSpPr>
          <p:cNvPr id="60" name="Flèche : bas 59">
            <a:extLst>
              <a:ext uri="{FF2B5EF4-FFF2-40B4-BE49-F238E27FC236}">
                <a16:creationId xmlns:a16="http://schemas.microsoft.com/office/drawing/2014/main" id="{8E39E32B-6F08-45B8-9FF6-83A7ED3BD1EB}"/>
              </a:ext>
            </a:extLst>
          </p:cNvPr>
          <p:cNvSpPr/>
          <p:nvPr/>
        </p:nvSpPr>
        <p:spPr>
          <a:xfrm>
            <a:off x="9935148" y="295505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C228FF0-8F3D-4175-9F02-BF24F371745E}"/>
              </a:ext>
            </a:extLst>
          </p:cNvPr>
          <p:cNvSpPr txBox="1"/>
          <p:nvPr/>
        </p:nvSpPr>
        <p:spPr>
          <a:xfrm>
            <a:off x="10218028" y="3077202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Thread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0F50A4BD-76F1-4E43-BC27-4DC1AE89ED0F}"/>
              </a:ext>
            </a:extLst>
          </p:cNvPr>
          <p:cNvSpPr txBox="1"/>
          <p:nvPr/>
        </p:nvSpPr>
        <p:spPr>
          <a:xfrm>
            <a:off x="2262399" y="1779504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773" y="4446777"/>
            <a:ext cx="477109" cy="67333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174953" y="459878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1448996-6896-4539-9CB4-C0BE3417D0E5}"/>
              </a:ext>
            </a:extLst>
          </p:cNvPr>
          <p:cNvSpPr txBox="1"/>
          <p:nvPr/>
        </p:nvSpPr>
        <p:spPr>
          <a:xfrm>
            <a:off x="3865947" y="178541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181" y="4523756"/>
            <a:ext cx="546611" cy="546611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242373" y="4612397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130" name="Image 129">
            <a:extLst>
              <a:ext uri="{FF2B5EF4-FFF2-40B4-BE49-F238E27FC236}">
                <a16:creationId xmlns:a16="http://schemas.microsoft.com/office/drawing/2014/main" id="{68206F3A-064B-42A2-9096-1813F129C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26" y="2821065"/>
            <a:ext cx="688616" cy="971837"/>
          </a:xfrm>
          <a:prstGeom prst="rect">
            <a:avLst/>
          </a:prstGeom>
        </p:spPr>
      </p:pic>
      <p:sp>
        <p:nvSpPr>
          <p:cNvPr id="131" name="ZoneTexte 130">
            <a:extLst>
              <a:ext uri="{FF2B5EF4-FFF2-40B4-BE49-F238E27FC236}">
                <a16:creationId xmlns:a16="http://schemas.microsoft.com/office/drawing/2014/main" id="{D73DA24A-E098-44D6-A8E3-965BD7C5A9E7}"/>
              </a:ext>
            </a:extLst>
          </p:cNvPr>
          <p:cNvSpPr txBox="1"/>
          <p:nvPr/>
        </p:nvSpPr>
        <p:spPr>
          <a:xfrm>
            <a:off x="3267664" y="3122318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D1E03B-1C82-4BB7-A5D5-5629E04AE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76" y="0"/>
            <a:ext cx="2297045" cy="13185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32AB308-EB82-4DBE-BEFF-EC8FEDAB9A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656" y="4488807"/>
            <a:ext cx="559459" cy="61173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E80CB47E-68F6-4A5A-97E8-6EB53AC27984}"/>
              </a:ext>
            </a:extLst>
          </p:cNvPr>
          <p:cNvSpPr txBox="1"/>
          <p:nvPr/>
        </p:nvSpPr>
        <p:spPr>
          <a:xfrm>
            <a:off x="7647167" y="4613045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 Button</a:t>
            </a: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BDC551AE-3A9C-4D08-BC8A-54530F305C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49" y="2958257"/>
            <a:ext cx="711542" cy="778029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8288175D-037F-46F9-AE85-2661E445527F}"/>
              </a:ext>
            </a:extLst>
          </p:cNvPr>
          <p:cNvSpPr txBox="1"/>
          <p:nvPr/>
        </p:nvSpPr>
        <p:spPr>
          <a:xfrm>
            <a:off x="1816268" y="314815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494F45A1-2122-4694-9BF5-2BA757A736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51" y="1604960"/>
            <a:ext cx="711542" cy="778029"/>
          </a:xfrm>
          <a:prstGeom prst="rect">
            <a:avLst/>
          </a:prstGeom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1A758C5A-3DF2-41A4-B868-08611ED4A575}"/>
              </a:ext>
            </a:extLst>
          </p:cNvPr>
          <p:cNvSpPr txBox="1"/>
          <p:nvPr/>
        </p:nvSpPr>
        <p:spPr>
          <a:xfrm>
            <a:off x="972070" y="179485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E63CE4-C78A-485C-BFCA-63F6F783B517}"/>
              </a:ext>
            </a:extLst>
          </p:cNvPr>
          <p:cNvSpPr/>
          <p:nvPr/>
        </p:nvSpPr>
        <p:spPr>
          <a:xfrm>
            <a:off x="5688918" y="4201289"/>
            <a:ext cx="6341436" cy="1184140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BBC4D259-7889-47C4-906D-A5EE2640D1A0}"/>
              </a:ext>
            </a:extLst>
          </p:cNvPr>
          <p:cNvSpPr txBox="1"/>
          <p:nvPr/>
        </p:nvSpPr>
        <p:spPr>
          <a:xfrm>
            <a:off x="1819010" y="4451687"/>
            <a:ext cx="11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Connected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8E9E8F9-26A4-44F7-B330-FE44275BE307}"/>
              </a:ext>
            </a:extLst>
          </p:cNvPr>
          <p:cNvSpPr txBox="1"/>
          <p:nvPr/>
        </p:nvSpPr>
        <p:spPr>
          <a:xfrm>
            <a:off x="4042211" y="4461600"/>
            <a:ext cx="86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Started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497621A3-E0A6-482D-B558-CB52D1A17DC0}"/>
              </a:ext>
            </a:extLst>
          </p:cNvPr>
          <p:cNvSpPr txBox="1"/>
          <p:nvPr/>
        </p:nvSpPr>
        <p:spPr>
          <a:xfrm>
            <a:off x="6449667" y="461276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73686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669099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669099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DB6D194-4CF6-40EC-A88E-FA06AFBF800C}"/>
              </a:ext>
            </a:extLst>
          </p:cNvPr>
          <p:cNvSpPr/>
          <p:nvPr/>
        </p:nvSpPr>
        <p:spPr>
          <a:xfrm>
            <a:off x="4889951" y="165644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FAC60B-40B6-4590-B49A-6D2B04E6C501}"/>
              </a:ext>
            </a:extLst>
          </p:cNvPr>
          <p:cNvSpPr/>
          <p:nvPr/>
        </p:nvSpPr>
        <p:spPr>
          <a:xfrm>
            <a:off x="5479095" y="165644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4F8A4-AF4E-4F2A-84F8-D9995AB64B29}"/>
              </a:ext>
            </a:extLst>
          </p:cNvPr>
          <p:cNvSpPr/>
          <p:nvPr/>
        </p:nvSpPr>
        <p:spPr>
          <a:xfrm>
            <a:off x="6068239" y="165644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14FDB7-8EEE-4079-9E64-A91EAF74EBAF}"/>
              </a:ext>
            </a:extLst>
          </p:cNvPr>
          <p:cNvSpPr/>
          <p:nvPr/>
        </p:nvSpPr>
        <p:spPr>
          <a:xfrm>
            <a:off x="6657383" y="165644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C335897-5FB1-4E65-A922-E650F86D025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521736" y="1846688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9EF9322-8F24-4027-AC91-99326241A96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240389" y="1846688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7214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0F42BC-84B6-4338-ABBF-3BA78210E6B7}"/>
              </a:ext>
            </a:extLst>
          </p:cNvPr>
          <p:cNvSpPr txBox="1"/>
          <p:nvPr/>
        </p:nvSpPr>
        <p:spPr>
          <a:xfrm>
            <a:off x="5108446" y="1282215"/>
            <a:ext cx="18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18367" y="214497"/>
            <a:ext cx="2562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CONNECTED</a:t>
            </a:r>
          </a:p>
          <a:p>
            <a:r>
              <a:rPr lang="en-GB" dirty="0"/>
              <a:t>Event DISCONNECTED</a:t>
            </a:r>
          </a:p>
          <a:p>
            <a:r>
              <a:rPr lang="en-GB" dirty="0"/>
              <a:t>Event READY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DC4D072-6E91-496C-AE1D-8F4569480530}"/>
              </a:ext>
            </a:extLst>
          </p:cNvPr>
          <p:cNvSpPr txBox="1"/>
          <p:nvPr/>
        </p:nvSpPr>
        <p:spPr>
          <a:xfrm>
            <a:off x="7689846" y="1368920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FREQ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  <a:p>
            <a:endParaRPr lang="en-GB" dirty="0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28148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403632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62" name="Flèche : bas 61">
            <a:extLst>
              <a:ext uri="{FF2B5EF4-FFF2-40B4-BE49-F238E27FC236}">
                <a16:creationId xmlns:a16="http://schemas.microsoft.com/office/drawing/2014/main" id="{F312272E-E804-4FBB-AE32-0E63295E61A6}"/>
              </a:ext>
            </a:extLst>
          </p:cNvPr>
          <p:cNvSpPr/>
          <p:nvPr/>
        </p:nvSpPr>
        <p:spPr>
          <a:xfrm>
            <a:off x="9981629" y="1471914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D71214-028E-45C8-851F-1D480A8EE8D7}"/>
              </a:ext>
            </a:extLst>
          </p:cNvPr>
          <p:cNvSpPr txBox="1"/>
          <p:nvPr/>
        </p:nvSpPr>
        <p:spPr>
          <a:xfrm>
            <a:off x="10264509" y="1594063"/>
            <a:ext cx="13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Thread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359" y="4089401"/>
            <a:ext cx="477109" cy="67333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241539" y="424140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67" y="4166380"/>
            <a:ext cx="546611" cy="546611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308959" y="4255021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D1E03B-1C82-4BB7-A5D5-5629E04AE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76" y="0"/>
            <a:ext cx="2297045" cy="13185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32AB308-EB82-4DBE-BEFF-EC8FEDAB9A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42" y="4131431"/>
            <a:ext cx="559459" cy="61173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E80CB47E-68F6-4A5A-97E8-6EB53AC27984}"/>
              </a:ext>
            </a:extLst>
          </p:cNvPr>
          <p:cNvSpPr txBox="1"/>
          <p:nvPr/>
        </p:nvSpPr>
        <p:spPr>
          <a:xfrm>
            <a:off x="7713753" y="4255669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 Button</a:t>
            </a:r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BDCBFA38-774B-493D-8795-996DAE957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67" y="1449423"/>
            <a:ext cx="711542" cy="778029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F2FBB421-9A2B-47AF-8AEC-C83952F50351}"/>
              </a:ext>
            </a:extLst>
          </p:cNvPr>
          <p:cNvSpPr txBox="1"/>
          <p:nvPr/>
        </p:nvSpPr>
        <p:spPr>
          <a:xfrm>
            <a:off x="2926186" y="1639322"/>
            <a:ext cx="16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Frequency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5214D572-197A-44D3-80CC-45B2A3E5DD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66" y="1480520"/>
            <a:ext cx="711542" cy="778029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60F44714-E2FE-45C2-BE04-8998BB58F353}"/>
              </a:ext>
            </a:extLst>
          </p:cNvPr>
          <p:cNvSpPr txBox="1"/>
          <p:nvPr/>
        </p:nvSpPr>
        <p:spPr>
          <a:xfrm>
            <a:off x="1239485" y="167041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77" name="Image 76">
            <a:extLst>
              <a:ext uri="{FF2B5EF4-FFF2-40B4-BE49-F238E27FC236}">
                <a16:creationId xmlns:a16="http://schemas.microsoft.com/office/drawing/2014/main" id="{920FB0E7-9D3F-4758-85C8-15D59AA2E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99" y="2797488"/>
            <a:ext cx="749130" cy="749130"/>
          </a:xfrm>
          <a:prstGeom prst="rect">
            <a:avLst/>
          </a:prstGeom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6EA7CD56-EBA5-48CD-A4A1-629F86638945}"/>
              </a:ext>
            </a:extLst>
          </p:cNvPr>
          <p:cNvSpPr txBox="1"/>
          <p:nvPr/>
        </p:nvSpPr>
        <p:spPr>
          <a:xfrm>
            <a:off x="3523105" y="2994154"/>
            <a:ext cx="233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 Latency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93473F4F-DEF3-4436-84F0-F5CA2D652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99" y="3630735"/>
            <a:ext cx="688616" cy="971837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EB560D2A-B59E-44FB-A613-8FEEA1A28F5F}"/>
              </a:ext>
            </a:extLst>
          </p:cNvPr>
          <p:cNvSpPr txBox="1"/>
          <p:nvPr/>
        </p:nvSpPr>
        <p:spPr>
          <a:xfrm>
            <a:off x="3516755" y="3942205"/>
            <a:ext cx="283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Timer Interrupt Latency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E63CE4-C78A-485C-BFCA-63F6F783B517}"/>
              </a:ext>
            </a:extLst>
          </p:cNvPr>
          <p:cNvSpPr/>
          <p:nvPr/>
        </p:nvSpPr>
        <p:spPr>
          <a:xfrm>
            <a:off x="7002426" y="2796133"/>
            <a:ext cx="5094514" cy="2231919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33CD64AE-9F64-4C4A-85CD-850A03CD1A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6" y="2796133"/>
            <a:ext cx="523660" cy="798843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FDCB784E-03B0-49C1-8587-93548B01F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7" y="2845846"/>
            <a:ext cx="749130" cy="749130"/>
          </a:xfrm>
          <a:prstGeom prst="rect">
            <a:avLst/>
          </a:prstGeom>
        </p:spPr>
      </p:pic>
      <p:sp>
        <p:nvSpPr>
          <p:cNvPr id="73" name="ZoneTexte 72">
            <a:extLst>
              <a:ext uri="{FF2B5EF4-FFF2-40B4-BE49-F238E27FC236}">
                <a16:creationId xmlns:a16="http://schemas.microsoft.com/office/drawing/2014/main" id="{D97D0CC7-0E7F-4B96-A620-CBE8ED20BE6F}"/>
              </a:ext>
            </a:extLst>
          </p:cNvPr>
          <p:cNvSpPr txBox="1"/>
          <p:nvPr/>
        </p:nvSpPr>
        <p:spPr>
          <a:xfrm>
            <a:off x="1191959" y="3010888"/>
            <a:ext cx="105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Data</a:t>
            </a:r>
          </a:p>
        </p:txBody>
      </p:sp>
      <p:pic>
        <p:nvPicPr>
          <p:cNvPr id="74" name="Image 73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ACD4D154-E2A4-444E-8606-83B0DFB557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6" y="3782851"/>
            <a:ext cx="523660" cy="798843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17FA52C6-965F-4EFE-BF4A-249DC0E22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7" y="3832564"/>
            <a:ext cx="749130" cy="749130"/>
          </a:xfrm>
          <a:prstGeom prst="rect">
            <a:avLst/>
          </a:prstGeom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6333AA03-B9F9-4B44-B363-039891E3B2D7}"/>
              </a:ext>
            </a:extLst>
          </p:cNvPr>
          <p:cNvSpPr txBox="1"/>
          <p:nvPr/>
        </p:nvSpPr>
        <p:spPr>
          <a:xfrm>
            <a:off x="1196639" y="3997606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Click</a:t>
            </a:r>
          </a:p>
        </p:txBody>
      </p:sp>
      <p:pic>
        <p:nvPicPr>
          <p:cNvPr id="81" name="Image 80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0FA9CFAE-5993-4435-A449-8614491DF8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6" y="4748141"/>
            <a:ext cx="523660" cy="798843"/>
          </a:xfrm>
          <a:prstGeom prst="rect">
            <a:avLst/>
          </a:prstGeom>
        </p:spPr>
      </p:pic>
      <p:pic>
        <p:nvPicPr>
          <p:cNvPr id="82" name="Image 81">
            <a:extLst>
              <a:ext uri="{FF2B5EF4-FFF2-40B4-BE49-F238E27FC236}">
                <a16:creationId xmlns:a16="http://schemas.microsoft.com/office/drawing/2014/main" id="{B9D4A90B-63B0-435F-9FFE-CBB31A384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7" y="4797854"/>
            <a:ext cx="749130" cy="749130"/>
          </a:xfrm>
          <a:prstGeom prst="rect">
            <a:avLst/>
          </a:prstGeom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63153290-C226-4A04-A801-A11F9BADFE9A}"/>
              </a:ext>
            </a:extLst>
          </p:cNvPr>
          <p:cNvSpPr txBox="1"/>
          <p:nvPr/>
        </p:nvSpPr>
        <p:spPr>
          <a:xfrm>
            <a:off x="1191959" y="4962896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Data</a:t>
            </a:r>
          </a:p>
        </p:txBody>
      </p:sp>
      <p:pic>
        <p:nvPicPr>
          <p:cNvPr id="84" name="Image 83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70939B47-ACD8-4CC0-9C63-9968AEF707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96" y="3066099"/>
            <a:ext cx="523660" cy="798843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2C89A64F-0484-4E1B-9772-64F4123DD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287" y="3115812"/>
            <a:ext cx="749130" cy="749130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A7F03B73-6E8B-41AD-AAD6-F823CC11FD0E}"/>
              </a:ext>
            </a:extLst>
          </p:cNvPr>
          <p:cNvSpPr txBox="1"/>
          <p:nvPr/>
        </p:nvSpPr>
        <p:spPr>
          <a:xfrm>
            <a:off x="8083947" y="3280206"/>
            <a:ext cx="308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 / Write / Notify / Indicate</a:t>
            </a:r>
          </a:p>
        </p:txBody>
      </p:sp>
    </p:spTree>
    <p:extLst>
      <p:ext uri="{BB962C8B-B14F-4D97-AF65-F5344CB8AC3E}">
        <p14:creationId xmlns:p14="http://schemas.microsoft.com/office/powerpoint/2010/main" val="28350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C5746F9-FA2D-44E1-B747-FF9528F2D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A7E4D44-55FA-4C55-BFF0-AE5CCD986A30}"/>
              </a:ext>
            </a:extLst>
          </p:cNvPr>
          <p:cNvCxnSpPr/>
          <p:nvPr/>
        </p:nvCxnSpPr>
        <p:spPr>
          <a:xfrm>
            <a:off x="9013371" y="5231752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E265D9D-F27B-4A86-BE7F-3B8D80D2FBDD}"/>
              </a:ext>
            </a:extLst>
          </p:cNvPr>
          <p:cNvCxnSpPr/>
          <p:nvPr/>
        </p:nvCxnSpPr>
        <p:spPr>
          <a:xfrm>
            <a:off x="8940086" y="272175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8837BC4-F41C-4929-AB40-97298A590451}"/>
              </a:ext>
            </a:extLst>
          </p:cNvPr>
          <p:cNvSpPr txBox="1"/>
          <p:nvPr/>
        </p:nvSpPr>
        <p:spPr>
          <a:xfrm rot="5400000">
            <a:off x="8030691" y="2550663"/>
            <a:ext cx="359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Propagation Delay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4A6E71E-5ACA-4954-8BFE-084A4D5F6583}"/>
              </a:ext>
            </a:extLst>
          </p:cNvPr>
          <p:cNvCxnSpPr>
            <a:cxnSpLocks/>
          </p:cNvCxnSpPr>
          <p:nvPr/>
        </p:nvCxnSpPr>
        <p:spPr>
          <a:xfrm>
            <a:off x="9463087" y="287338"/>
            <a:ext cx="0" cy="494441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2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61DE882-D3A5-45C7-8517-6191FF744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1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431265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431265" y="10085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3994212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3994212" y="10085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557159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496494" y="100851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429804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429804" y="191980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3992751" y="228913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3992751" y="19198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793EE7D-291F-451D-9BEF-E4BF0B47A5CF}"/>
              </a:ext>
            </a:extLst>
          </p:cNvPr>
          <p:cNvSpPr/>
          <p:nvPr/>
        </p:nvSpPr>
        <p:spPr>
          <a:xfrm>
            <a:off x="4555698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F8C9901-295F-48D6-9146-A096C23A5C09}"/>
              </a:ext>
            </a:extLst>
          </p:cNvPr>
          <p:cNvSpPr txBox="1"/>
          <p:nvPr/>
        </p:nvSpPr>
        <p:spPr>
          <a:xfrm>
            <a:off x="4495033" y="191980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429804" y="320042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429804" y="283109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3992751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3992751" y="28310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53EA0AE-6DE4-4868-901E-E88BB8391E40}"/>
              </a:ext>
            </a:extLst>
          </p:cNvPr>
          <p:cNvSpPr/>
          <p:nvPr/>
        </p:nvSpPr>
        <p:spPr>
          <a:xfrm>
            <a:off x="4555698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2827C96-3E5E-4A9E-852C-E0A879128437}"/>
              </a:ext>
            </a:extLst>
          </p:cNvPr>
          <p:cNvSpPr txBox="1"/>
          <p:nvPr/>
        </p:nvSpPr>
        <p:spPr>
          <a:xfrm>
            <a:off x="4495033" y="283109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1B72CAA-9516-4EDA-9A1F-AA646041CAC1}"/>
              </a:ext>
            </a:extLst>
          </p:cNvPr>
          <p:cNvSpPr/>
          <p:nvPr/>
        </p:nvSpPr>
        <p:spPr>
          <a:xfrm>
            <a:off x="7211665" y="187057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CDF50F3-13C7-40AF-B8DA-400A76469140}"/>
              </a:ext>
            </a:extLst>
          </p:cNvPr>
          <p:cNvSpPr txBox="1"/>
          <p:nvPr/>
        </p:nvSpPr>
        <p:spPr>
          <a:xfrm>
            <a:off x="7211665" y="15012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E863A00-9664-4A5E-AC34-20C4CCB7B163}"/>
              </a:ext>
            </a:extLst>
          </p:cNvPr>
          <p:cNvSpPr/>
          <p:nvPr/>
        </p:nvSpPr>
        <p:spPr>
          <a:xfrm>
            <a:off x="7774612" y="187057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9C91AC8-6F6C-4F47-9D6B-35D6BA98C976}"/>
              </a:ext>
            </a:extLst>
          </p:cNvPr>
          <p:cNvSpPr txBox="1"/>
          <p:nvPr/>
        </p:nvSpPr>
        <p:spPr>
          <a:xfrm>
            <a:off x="7774612" y="150124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3448AF-CB8C-4B7A-BE02-3C0D85CA6E8B}"/>
              </a:ext>
            </a:extLst>
          </p:cNvPr>
          <p:cNvSpPr/>
          <p:nvPr/>
        </p:nvSpPr>
        <p:spPr>
          <a:xfrm>
            <a:off x="8337559" y="187057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1EE59-69BD-41C9-B501-3AA8B55B7A3B}"/>
              </a:ext>
            </a:extLst>
          </p:cNvPr>
          <p:cNvSpPr txBox="1"/>
          <p:nvPr/>
        </p:nvSpPr>
        <p:spPr>
          <a:xfrm>
            <a:off x="8276894" y="1501241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28C4BEB-9497-40AE-881C-3EB5528D0A91}"/>
              </a:ext>
            </a:extLst>
          </p:cNvPr>
          <p:cNvSpPr/>
          <p:nvPr/>
        </p:nvSpPr>
        <p:spPr>
          <a:xfrm>
            <a:off x="7210204" y="278186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1DA7FD8-D44A-4E31-A215-568C54B00C5B}"/>
              </a:ext>
            </a:extLst>
          </p:cNvPr>
          <p:cNvSpPr txBox="1"/>
          <p:nvPr/>
        </p:nvSpPr>
        <p:spPr>
          <a:xfrm>
            <a:off x="7210204" y="241253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5086200-EE46-4143-834D-6111F8C2EE0F}"/>
              </a:ext>
            </a:extLst>
          </p:cNvPr>
          <p:cNvSpPr/>
          <p:nvPr/>
        </p:nvSpPr>
        <p:spPr>
          <a:xfrm>
            <a:off x="7773151" y="27818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3747754-AE19-44CE-A37B-39DDF69F5678}"/>
              </a:ext>
            </a:extLst>
          </p:cNvPr>
          <p:cNvSpPr txBox="1"/>
          <p:nvPr/>
        </p:nvSpPr>
        <p:spPr>
          <a:xfrm>
            <a:off x="7773151" y="24125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19D65E6-987B-41EC-AE34-B1430C634D6D}"/>
              </a:ext>
            </a:extLst>
          </p:cNvPr>
          <p:cNvSpPr/>
          <p:nvPr/>
        </p:nvSpPr>
        <p:spPr>
          <a:xfrm>
            <a:off x="8336098" y="27818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B0743E-7586-4118-BFD7-D0710852456E}"/>
              </a:ext>
            </a:extLst>
          </p:cNvPr>
          <p:cNvSpPr txBox="1"/>
          <p:nvPr/>
        </p:nvSpPr>
        <p:spPr>
          <a:xfrm>
            <a:off x="8275433" y="2412531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2D468E4E-DB92-4634-A6F9-74B7BE6C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75" y="3015761"/>
            <a:ext cx="1100873" cy="779008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8EC8B8AB-0BEB-490D-8E83-7681B439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63" y="2628502"/>
            <a:ext cx="1072885" cy="737025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CBAED2B9-0ACB-4569-BB5C-ACCFD6D1D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604" y="1692683"/>
            <a:ext cx="1091544" cy="774343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5A25CDD1-6D0B-43E8-A784-E627E1E01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81" y="1204622"/>
            <a:ext cx="1413408" cy="765013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D5B73C0F-5AE6-4367-B730-18A575179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8875" y="2104471"/>
            <a:ext cx="1105538" cy="79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1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467551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467551" y="98389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4030498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4030498" y="98389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593445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532780" y="98389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466090" y="2269589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466090" y="190025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4029037" y="226958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4029037" y="19002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464629" y="318594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464629" y="28166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4027576" y="31859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4027576" y="28166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3448AF-CB8C-4B7A-BE02-3C0D85CA6E8B}"/>
              </a:ext>
            </a:extLst>
          </p:cNvPr>
          <p:cNvSpPr/>
          <p:nvPr/>
        </p:nvSpPr>
        <p:spPr>
          <a:xfrm>
            <a:off x="3464629" y="50186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1EE59-69BD-41C9-B501-3AA8B55B7A3B}"/>
              </a:ext>
            </a:extLst>
          </p:cNvPr>
          <p:cNvSpPr txBox="1"/>
          <p:nvPr/>
        </p:nvSpPr>
        <p:spPr>
          <a:xfrm>
            <a:off x="3267887" y="4698563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4F98DE-6D24-418F-96D3-D6F36EA3AC12}"/>
              </a:ext>
            </a:extLst>
          </p:cNvPr>
          <p:cNvSpPr txBox="1"/>
          <p:nvPr/>
        </p:nvSpPr>
        <p:spPr>
          <a:xfrm>
            <a:off x="1254526" y="2318821"/>
            <a:ext cx="199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TXREADY</a:t>
            </a:r>
            <a:endParaRPr lang="en-GB" b="1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C1D4EC4-D8DF-4637-B1D9-43C8FB4DB0A6}"/>
              </a:ext>
            </a:extLst>
          </p:cNvPr>
          <p:cNvSpPr txBox="1"/>
          <p:nvPr/>
        </p:nvSpPr>
        <p:spPr>
          <a:xfrm>
            <a:off x="1256002" y="3235179"/>
            <a:ext cx="201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RXREADY</a:t>
            </a:r>
            <a:endParaRPr lang="en-GB" b="1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0451AC5-4A19-45B7-B6EE-B0F9174B875C}"/>
              </a:ext>
            </a:extLst>
          </p:cNvPr>
          <p:cNvSpPr txBox="1"/>
          <p:nvPr/>
        </p:nvSpPr>
        <p:spPr>
          <a:xfrm>
            <a:off x="1254526" y="5067895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CRCOK</a:t>
            </a:r>
            <a:endParaRPr lang="en-GB" b="1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AB0D111-984F-4E92-9841-4D7005E5600D}"/>
              </a:ext>
            </a:extLst>
          </p:cNvPr>
          <p:cNvSpPr txBox="1"/>
          <p:nvPr/>
        </p:nvSpPr>
        <p:spPr>
          <a:xfrm>
            <a:off x="1254526" y="4151537"/>
            <a:ext cx="200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ADDRESS</a:t>
            </a:r>
            <a:endParaRPr lang="en-GB" b="1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1255987" y="1402463"/>
            <a:ext cx="205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DISABLED</a:t>
            </a:r>
            <a:endParaRPr lang="en-GB" b="1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8509E91-84BF-4DCC-ADC3-92F1447D7C32}"/>
              </a:ext>
            </a:extLst>
          </p:cNvPr>
          <p:cNvSpPr/>
          <p:nvPr/>
        </p:nvSpPr>
        <p:spPr>
          <a:xfrm>
            <a:off x="3471092" y="4102305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2687784-9CA6-4E99-8665-EB714BAFDB1E}"/>
              </a:ext>
            </a:extLst>
          </p:cNvPr>
          <p:cNvSpPr txBox="1"/>
          <p:nvPr/>
        </p:nvSpPr>
        <p:spPr>
          <a:xfrm>
            <a:off x="3410427" y="3732973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04BD9BD-0C63-48CB-B97A-F0D9B349368D}"/>
              </a:ext>
            </a:extLst>
          </p:cNvPr>
          <p:cNvSpPr/>
          <p:nvPr/>
        </p:nvSpPr>
        <p:spPr>
          <a:xfrm>
            <a:off x="4026115" y="4102305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E623EFB-3509-422F-9567-0605355B4CA6}"/>
              </a:ext>
            </a:extLst>
          </p:cNvPr>
          <p:cNvSpPr txBox="1"/>
          <p:nvPr/>
        </p:nvSpPr>
        <p:spPr>
          <a:xfrm>
            <a:off x="3822911" y="3732973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FAD996E-EE2E-4A42-9F6B-3729BDF3103C}"/>
              </a:ext>
            </a:extLst>
          </p:cNvPr>
          <p:cNvSpPr txBox="1"/>
          <p:nvPr/>
        </p:nvSpPr>
        <p:spPr>
          <a:xfrm>
            <a:off x="1254526" y="598425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END</a:t>
            </a:r>
            <a:endParaRPr lang="en-GB" b="1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693227E5-E55E-4BD8-9433-8663F3C5AEDA}"/>
              </a:ext>
            </a:extLst>
          </p:cNvPr>
          <p:cNvSpPr/>
          <p:nvPr/>
        </p:nvSpPr>
        <p:spPr>
          <a:xfrm>
            <a:off x="3464628" y="593502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3042693-E6FF-4A4E-8711-51FF81C61CC7}"/>
              </a:ext>
            </a:extLst>
          </p:cNvPr>
          <p:cNvSpPr txBox="1"/>
          <p:nvPr/>
        </p:nvSpPr>
        <p:spPr>
          <a:xfrm>
            <a:off x="3410427" y="556568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C304119-731F-4540-BA77-DB1819517852}"/>
              </a:ext>
            </a:extLst>
          </p:cNvPr>
          <p:cNvSpPr/>
          <p:nvPr/>
        </p:nvSpPr>
        <p:spPr>
          <a:xfrm>
            <a:off x="5183140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CBEB16B-9F52-41D1-89E5-919A578502F0}"/>
              </a:ext>
            </a:extLst>
          </p:cNvPr>
          <p:cNvSpPr txBox="1"/>
          <p:nvPr/>
        </p:nvSpPr>
        <p:spPr>
          <a:xfrm>
            <a:off x="4979936" y="98389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</p:spTree>
    <p:extLst>
      <p:ext uri="{BB962C8B-B14F-4D97-AF65-F5344CB8AC3E}">
        <p14:creationId xmlns:p14="http://schemas.microsoft.com/office/powerpoint/2010/main" val="414271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44F6CA0-260A-4F97-BCBA-1B38F366FD5C}"/>
              </a:ext>
            </a:extLst>
          </p:cNvPr>
          <p:cNvSpPr/>
          <p:nvPr/>
        </p:nvSpPr>
        <p:spPr>
          <a:xfrm>
            <a:off x="3467551" y="105478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D0E561-93D2-47B8-9538-1541C59BAF17}"/>
              </a:ext>
            </a:extLst>
          </p:cNvPr>
          <p:cNvSpPr txBox="1"/>
          <p:nvPr/>
        </p:nvSpPr>
        <p:spPr>
          <a:xfrm>
            <a:off x="3293837" y="685449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514556C-5008-4066-85A7-D604AF6C15C0}"/>
              </a:ext>
            </a:extLst>
          </p:cNvPr>
          <p:cNvSpPr/>
          <p:nvPr/>
        </p:nvSpPr>
        <p:spPr>
          <a:xfrm>
            <a:off x="4122672" y="105478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DD8438-242F-49A2-82E0-261FC189A475}"/>
              </a:ext>
            </a:extLst>
          </p:cNvPr>
          <p:cNvSpPr txBox="1"/>
          <p:nvPr/>
        </p:nvSpPr>
        <p:spPr>
          <a:xfrm>
            <a:off x="4004235" y="666447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EC2F670-C239-4579-B148-AA1E67E63ABD}"/>
              </a:ext>
            </a:extLst>
          </p:cNvPr>
          <p:cNvSpPr txBox="1"/>
          <p:nvPr/>
        </p:nvSpPr>
        <p:spPr>
          <a:xfrm>
            <a:off x="1769342" y="1091705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Start</a:t>
            </a:r>
            <a:endParaRPr lang="en-GB" b="1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33E278F-279C-47AD-BFE8-47FBD3C71828}"/>
              </a:ext>
            </a:extLst>
          </p:cNvPr>
          <p:cNvSpPr/>
          <p:nvPr/>
        </p:nvSpPr>
        <p:spPr>
          <a:xfrm>
            <a:off x="3467551" y="190386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DAC2F0-0AAC-4D16-8531-88AAB9AE3C51}"/>
              </a:ext>
            </a:extLst>
          </p:cNvPr>
          <p:cNvSpPr/>
          <p:nvPr/>
        </p:nvSpPr>
        <p:spPr>
          <a:xfrm>
            <a:off x="4122672" y="190386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3896E58-84B6-425D-A279-CCA110E3816B}"/>
              </a:ext>
            </a:extLst>
          </p:cNvPr>
          <p:cNvSpPr txBox="1"/>
          <p:nvPr/>
        </p:nvSpPr>
        <p:spPr>
          <a:xfrm>
            <a:off x="1769342" y="1940790"/>
            <a:ext cx="143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End, no error</a:t>
            </a:r>
            <a:endParaRPr lang="en-GB" b="1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5095B05-7C13-43DC-A4A1-4405FFB5B852}"/>
              </a:ext>
            </a:extLst>
          </p:cNvPr>
          <p:cNvSpPr/>
          <p:nvPr/>
        </p:nvSpPr>
        <p:spPr>
          <a:xfrm>
            <a:off x="3467551" y="277756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020E07E-F343-4EB5-A478-6463C3BF2C06}"/>
              </a:ext>
            </a:extLst>
          </p:cNvPr>
          <p:cNvSpPr/>
          <p:nvPr/>
        </p:nvSpPr>
        <p:spPr>
          <a:xfrm>
            <a:off x="4122672" y="277756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3077C91-11A7-4D92-9E21-4B9E19F522ED}"/>
              </a:ext>
            </a:extLst>
          </p:cNvPr>
          <p:cNvSpPr txBox="1"/>
          <p:nvPr/>
        </p:nvSpPr>
        <p:spPr>
          <a:xfrm>
            <a:off x="1771509" y="2826799"/>
            <a:ext cx="162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End, with error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30639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A69B8F-F4C2-4FB1-B740-05825671E81F}"/>
              </a:ext>
            </a:extLst>
          </p:cNvPr>
          <p:cNvSpPr/>
          <p:nvPr/>
        </p:nvSpPr>
        <p:spPr>
          <a:xfrm>
            <a:off x="3810001" y="257751"/>
            <a:ext cx="7948324" cy="6376252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BLE					      </a:t>
            </a:r>
            <a:r>
              <a:rPr lang="en-GB" b="1" dirty="0">
                <a:solidFill>
                  <a:sysClr val="windowText" lastClr="000000"/>
                </a:solidFill>
              </a:rPr>
              <a:t>Notify example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					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D9A557-A6AE-4ECD-8ECE-52616D2C9137}"/>
              </a:ext>
            </a:extLst>
          </p:cNvPr>
          <p:cNvSpPr/>
          <p:nvPr/>
        </p:nvSpPr>
        <p:spPr>
          <a:xfrm>
            <a:off x="509363" y="257751"/>
            <a:ext cx="3300638" cy="320346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Interrupt Latency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4511F-E1CC-449F-89DB-1CE9C1BA4AF2}"/>
              </a:ext>
            </a:extLst>
          </p:cNvPr>
          <p:cNvSpPr/>
          <p:nvPr/>
        </p:nvSpPr>
        <p:spPr>
          <a:xfrm>
            <a:off x="509363" y="3441436"/>
            <a:ext cx="3300638" cy="3192567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Power Consumption</a:t>
            </a:r>
          </a:p>
          <a:p>
            <a:r>
              <a:rPr lang="en-GB" b="1" dirty="0"/>
              <a:t>SDK+SD</a:t>
            </a:r>
          </a:p>
          <a:p>
            <a:r>
              <a:rPr lang="en-GB" sz="1400" strike="sngStrike" dirty="0"/>
              <a:t>NRF_LOG_BACKEND_SERIAL_USES_RTT</a:t>
            </a:r>
          </a:p>
          <a:p>
            <a:r>
              <a:rPr lang="en-GB" sz="1400" strike="sngStrike" dirty="0"/>
              <a:t>NRF_LOG_BACKEND_SERIAL_USES_UART</a:t>
            </a:r>
          </a:p>
          <a:p>
            <a:endParaRPr lang="en-GB" b="1" dirty="0"/>
          </a:p>
          <a:p>
            <a:r>
              <a:rPr lang="en-GB" b="1" dirty="0"/>
              <a:t>Zephyr RTOS</a:t>
            </a:r>
          </a:p>
          <a:p>
            <a:r>
              <a:rPr lang="es-ES" sz="1400" strike="sngStrike" dirty="0"/>
              <a:t>CONFIG_CONSOLE</a:t>
            </a:r>
          </a:p>
          <a:p>
            <a:r>
              <a:rPr lang="es-ES" sz="1400" strike="sngStrike" dirty="0"/>
              <a:t>CONFIG_SERIAL</a:t>
            </a:r>
            <a:endParaRPr lang="en-GB" sz="1400" strike="sngStrike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2778BC6-F715-480C-88CF-57D778409BAC}"/>
              </a:ext>
            </a:extLst>
          </p:cNvPr>
          <p:cNvSpPr/>
          <p:nvPr/>
        </p:nvSpPr>
        <p:spPr>
          <a:xfrm>
            <a:off x="1334294" y="94299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0225B67-24B4-42DD-AC49-A2F58B29C80B}"/>
              </a:ext>
            </a:extLst>
          </p:cNvPr>
          <p:cNvSpPr txBox="1"/>
          <p:nvPr/>
        </p:nvSpPr>
        <p:spPr>
          <a:xfrm>
            <a:off x="1283247" y="56310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ISR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AE20F1D-91B0-4A9C-A132-5CC4691D981F}"/>
              </a:ext>
            </a:extLst>
          </p:cNvPr>
          <p:cNvCxnSpPr/>
          <p:nvPr/>
        </p:nvCxnSpPr>
        <p:spPr>
          <a:xfrm>
            <a:off x="619125" y="1248966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39DD2DB-081F-4F18-A2CB-D176274E6EBA}"/>
              </a:ext>
            </a:extLst>
          </p:cNvPr>
          <p:cNvCxnSpPr>
            <a:cxnSpLocks/>
          </p:cNvCxnSpPr>
          <p:nvPr/>
        </p:nvCxnSpPr>
        <p:spPr>
          <a:xfrm>
            <a:off x="947737" y="1082278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9E7F99-3C94-440F-B79C-CF3A31B1D5A3}"/>
              </a:ext>
            </a:extLst>
          </p:cNvPr>
          <p:cNvCxnSpPr>
            <a:cxnSpLocks/>
          </p:cNvCxnSpPr>
          <p:nvPr/>
        </p:nvCxnSpPr>
        <p:spPr>
          <a:xfrm>
            <a:off x="783431" y="1084660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54D6329-84FB-425F-A72C-CE8BE5D175E8}"/>
              </a:ext>
            </a:extLst>
          </p:cNvPr>
          <p:cNvCxnSpPr/>
          <p:nvPr/>
        </p:nvCxnSpPr>
        <p:spPr>
          <a:xfrm>
            <a:off x="947737" y="1246584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FC4E900B-5791-48D6-81C9-888CCEAA4DE6}"/>
              </a:ext>
            </a:extLst>
          </p:cNvPr>
          <p:cNvCxnSpPr>
            <a:cxnSpLocks/>
          </p:cNvCxnSpPr>
          <p:nvPr/>
        </p:nvCxnSpPr>
        <p:spPr>
          <a:xfrm flipV="1">
            <a:off x="783431" y="1065364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8D7617AF-AA57-4662-85C9-2B5B7B951EEF}"/>
              </a:ext>
            </a:extLst>
          </p:cNvPr>
          <p:cNvSpPr/>
          <p:nvPr/>
        </p:nvSpPr>
        <p:spPr>
          <a:xfrm>
            <a:off x="1334294" y="1451610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05F7FB2C-C58F-401E-8FBD-C588677B12E9}"/>
              </a:ext>
            </a:extLst>
          </p:cNvPr>
          <p:cNvCxnSpPr/>
          <p:nvPr/>
        </p:nvCxnSpPr>
        <p:spPr>
          <a:xfrm>
            <a:off x="619125" y="1757579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1BD9601F-8D5A-45BA-8525-1CAE16B1A65F}"/>
              </a:ext>
            </a:extLst>
          </p:cNvPr>
          <p:cNvCxnSpPr>
            <a:cxnSpLocks/>
          </p:cNvCxnSpPr>
          <p:nvPr/>
        </p:nvCxnSpPr>
        <p:spPr>
          <a:xfrm>
            <a:off x="947737" y="1590891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E7448B5B-3247-4BA7-A9DF-E8A8EFD74940}"/>
              </a:ext>
            </a:extLst>
          </p:cNvPr>
          <p:cNvCxnSpPr>
            <a:cxnSpLocks/>
          </p:cNvCxnSpPr>
          <p:nvPr/>
        </p:nvCxnSpPr>
        <p:spPr>
          <a:xfrm>
            <a:off x="783431" y="1593273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15E3294D-B98A-4090-965A-5D7CB6485FFC}"/>
              </a:ext>
            </a:extLst>
          </p:cNvPr>
          <p:cNvCxnSpPr/>
          <p:nvPr/>
        </p:nvCxnSpPr>
        <p:spPr>
          <a:xfrm>
            <a:off x="947737" y="1755197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CE6E7B8-DD22-4739-9202-855D96E05703}"/>
              </a:ext>
            </a:extLst>
          </p:cNvPr>
          <p:cNvCxnSpPr>
            <a:cxnSpLocks/>
          </p:cNvCxnSpPr>
          <p:nvPr/>
        </p:nvCxnSpPr>
        <p:spPr>
          <a:xfrm flipV="1">
            <a:off x="783431" y="1573977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>
            <a:extLst>
              <a:ext uri="{FF2B5EF4-FFF2-40B4-BE49-F238E27FC236}">
                <a16:creationId xmlns:a16="http://schemas.microsoft.com/office/drawing/2014/main" id="{0B3D5103-CEB8-4062-8B52-FAF1D65931B8}"/>
              </a:ext>
            </a:extLst>
          </p:cNvPr>
          <p:cNvSpPr/>
          <p:nvPr/>
        </p:nvSpPr>
        <p:spPr>
          <a:xfrm>
            <a:off x="1334294" y="196022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EFB262C3-4B03-46E6-B3CD-DF3641C0F33E}"/>
              </a:ext>
            </a:extLst>
          </p:cNvPr>
          <p:cNvCxnSpPr/>
          <p:nvPr/>
        </p:nvCxnSpPr>
        <p:spPr>
          <a:xfrm>
            <a:off x="619125" y="2266192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9D26CB4-066C-48F0-9AC2-4D7C20A79BCF}"/>
              </a:ext>
            </a:extLst>
          </p:cNvPr>
          <p:cNvCxnSpPr>
            <a:cxnSpLocks/>
          </p:cNvCxnSpPr>
          <p:nvPr/>
        </p:nvCxnSpPr>
        <p:spPr>
          <a:xfrm>
            <a:off x="947737" y="2099504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ACECA679-C681-49A5-A495-2B04E5F9A33A}"/>
              </a:ext>
            </a:extLst>
          </p:cNvPr>
          <p:cNvCxnSpPr>
            <a:cxnSpLocks/>
          </p:cNvCxnSpPr>
          <p:nvPr/>
        </p:nvCxnSpPr>
        <p:spPr>
          <a:xfrm>
            <a:off x="783431" y="2101886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63FA0AD2-B133-4059-9F0E-D433A79616A3}"/>
              </a:ext>
            </a:extLst>
          </p:cNvPr>
          <p:cNvCxnSpPr/>
          <p:nvPr/>
        </p:nvCxnSpPr>
        <p:spPr>
          <a:xfrm>
            <a:off x="947737" y="2263810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F1A8C30F-8F86-40DA-B294-9C6012EBAE27}"/>
              </a:ext>
            </a:extLst>
          </p:cNvPr>
          <p:cNvCxnSpPr>
            <a:cxnSpLocks/>
          </p:cNvCxnSpPr>
          <p:nvPr/>
        </p:nvCxnSpPr>
        <p:spPr>
          <a:xfrm flipV="1">
            <a:off x="783431" y="2082590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4AE81E27-96CE-4384-B49F-64D33DBE4A82}"/>
              </a:ext>
            </a:extLst>
          </p:cNvPr>
          <p:cNvSpPr/>
          <p:nvPr/>
        </p:nvSpPr>
        <p:spPr>
          <a:xfrm>
            <a:off x="1334294" y="246883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D2DADA07-B8D2-4804-83AD-B76693BD1AB9}"/>
              </a:ext>
            </a:extLst>
          </p:cNvPr>
          <p:cNvCxnSpPr/>
          <p:nvPr/>
        </p:nvCxnSpPr>
        <p:spPr>
          <a:xfrm>
            <a:off x="619125" y="2774805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7965EDA-F204-4CDE-9CAE-79193912B8F3}"/>
              </a:ext>
            </a:extLst>
          </p:cNvPr>
          <p:cNvCxnSpPr>
            <a:cxnSpLocks/>
          </p:cNvCxnSpPr>
          <p:nvPr/>
        </p:nvCxnSpPr>
        <p:spPr>
          <a:xfrm>
            <a:off x="947737" y="2608117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4D8B452E-36C2-4A2A-88E9-725B9A9E7591}"/>
              </a:ext>
            </a:extLst>
          </p:cNvPr>
          <p:cNvCxnSpPr>
            <a:cxnSpLocks/>
          </p:cNvCxnSpPr>
          <p:nvPr/>
        </p:nvCxnSpPr>
        <p:spPr>
          <a:xfrm>
            <a:off x="783431" y="2610499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0FCC206-BA42-4B38-B19E-21B938B071E4}"/>
              </a:ext>
            </a:extLst>
          </p:cNvPr>
          <p:cNvCxnSpPr/>
          <p:nvPr/>
        </p:nvCxnSpPr>
        <p:spPr>
          <a:xfrm>
            <a:off x="947737" y="2772423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F50E7C96-F032-44C9-AF1C-23D87E5642D9}"/>
              </a:ext>
            </a:extLst>
          </p:cNvPr>
          <p:cNvCxnSpPr>
            <a:cxnSpLocks/>
          </p:cNvCxnSpPr>
          <p:nvPr/>
        </p:nvCxnSpPr>
        <p:spPr>
          <a:xfrm flipV="1">
            <a:off x="783431" y="2591203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>
            <a:extLst>
              <a:ext uri="{FF2B5EF4-FFF2-40B4-BE49-F238E27FC236}">
                <a16:creationId xmlns:a16="http://schemas.microsoft.com/office/drawing/2014/main" id="{69DDEF9F-9478-42AA-BAE4-E4525B84AE2D}"/>
              </a:ext>
            </a:extLst>
          </p:cNvPr>
          <p:cNvSpPr/>
          <p:nvPr/>
        </p:nvSpPr>
        <p:spPr>
          <a:xfrm flipV="1">
            <a:off x="848756" y="29882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7D5D6EAF-50B5-49E7-9FC7-805416C8D7D8}"/>
              </a:ext>
            </a:extLst>
          </p:cNvPr>
          <p:cNvSpPr/>
          <p:nvPr/>
        </p:nvSpPr>
        <p:spPr>
          <a:xfrm flipV="1">
            <a:off x="848756" y="309198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C3B7FFCF-D824-4200-AED7-D348FB7354AB}"/>
              </a:ext>
            </a:extLst>
          </p:cNvPr>
          <p:cNvSpPr/>
          <p:nvPr/>
        </p:nvSpPr>
        <p:spPr>
          <a:xfrm flipV="1">
            <a:off x="847487" y="31957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A452DFAE-9B77-4B82-BC36-824C2DD42C71}"/>
              </a:ext>
            </a:extLst>
          </p:cNvPr>
          <p:cNvSpPr/>
          <p:nvPr/>
        </p:nvSpPr>
        <p:spPr>
          <a:xfrm flipV="1">
            <a:off x="1523444" y="29859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CC404F06-F062-415E-A44C-F2381F7E71BB}"/>
              </a:ext>
            </a:extLst>
          </p:cNvPr>
          <p:cNvSpPr/>
          <p:nvPr/>
        </p:nvSpPr>
        <p:spPr>
          <a:xfrm flipV="1">
            <a:off x="2745242" y="307918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7298CA18-9C28-4E92-8100-4332EC814A26}"/>
              </a:ext>
            </a:extLst>
          </p:cNvPr>
          <p:cNvSpPr/>
          <p:nvPr/>
        </p:nvSpPr>
        <p:spPr>
          <a:xfrm flipV="1">
            <a:off x="2747515" y="31833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84F1A4F-F885-4FDF-96A5-FAB328613D5C}"/>
              </a:ext>
            </a:extLst>
          </p:cNvPr>
          <p:cNvSpPr/>
          <p:nvPr/>
        </p:nvSpPr>
        <p:spPr>
          <a:xfrm>
            <a:off x="6132788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133FF09-2FF0-4F1C-B01E-26B7D0554B58}"/>
              </a:ext>
            </a:extLst>
          </p:cNvPr>
          <p:cNvSpPr txBox="1"/>
          <p:nvPr/>
        </p:nvSpPr>
        <p:spPr>
          <a:xfrm>
            <a:off x="6132788" y="57366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3D89BD00-144C-4556-9363-AA10D7C12F27}"/>
              </a:ext>
            </a:extLst>
          </p:cNvPr>
          <p:cNvSpPr/>
          <p:nvPr/>
        </p:nvSpPr>
        <p:spPr>
          <a:xfrm>
            <a:off x="6695735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2D96F3E-CEC2-4C5F-937C-C4EE2783CD00}"/>
              </a:ext>
            </a:extLst>
          </p:cNvPr>
          <p:cNvSpPr txBox="1"/>
          <p:nvPr/>
        </p:nvSpPr>
        <p:spPr>
          <a:xfrm>
            <a:off x="6695735" y="57366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C3CA626E-C091-4C74-B974-012526A24350}"/>
              </a:ext>
            </a:extLst>
          </p:cNvPr>
          <p:cNvSpPr/>
          <p:nvPr/>
        </p:nvSpPr>
        <p:spPr>
          <a:xfrm>
            <a:off x="7258682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9A3673-85A1-4310-8E6A-5A08C0DF1E4D}"/>
              </a:ext>
            </a:extLst>
          </p:cNvPr>
          <p:cNvSpPr txBox="1"/>
          <p:nvPr/>
        </p:nvSpPr>
        <p:spPr>
          <a:xfrm>
            <a:off x="7198017" y="57366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CDB0CE87-AC39-47C0-8A81-1DC1BDD0B175}"/>
              </a:ext>
            </a:extLst>
          </p:cNvPr>
          <p:cNvSpPr/>
          <p:nvPr/>
        </p:nvSpPr>
        <p:spPr>
          <a:xfrm>
            <a:off x="6131327" y="1859355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6CAC1854-B763-44B7-8C43-7C78953FA156}"/>
              </a:ext>
            </a:extLst>
          </p:cNvPr>
          <p:cNvSpPr txBox="1"/>
          <p:nvPr/>
        </p:nvSpPr>
        <p:spPr>
          <a:xfrm>
            <a:off x="6131327" y="149002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2CDD1679-A1C1-4B83-9D3D-CBB5700D17CD}"/>
              </a:ext>
            </a:extLst>
          </p:cNvPr>
          <p:cNvSpPr/>
          <p:nvPr/>
        </p:nvSpPr>
        <p:spPr>
          <a:xfrm>
            <a:off x="6694274" y="1859355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4D071D5A-F84A-48F0-9467-6482094E0510}"/>
              </a:ext>
            </a:extLst>
          </p:cNvPr>
          <p:cNvSpPr txBox="1"/>
          <p:nvPr/>
        </p:nvSpPr>
        <p:spPr>
          <a:xfrm>
            <a:off x="6694274" y="149002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60EA0144-DAD4-4B99-95A9-D67FE073268D}"/>
              </a:ext>
            </a:extLst>
          </p:cNvPr>
          <p:cNvSpPr/>
          <p:nvPr/>
        </p:nvSpPr>
        <p:spPr>
          <a:xfrm>
            <a:off x="6129866" y="277571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8110A80F-3A68-4BDF-8BBB-C5B38BCE3208}"/>
              </a:ext>
            </a:extLst>
          </p:cNvPr>
          <p:cNvSpPr txBox="1"/>
          <p:nvPr/>
        </p:nvSpPr>
        <p:spPr>
          <a:xfrm>
            <a:off x="6129866" y="240638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0B7AC215-A5EE-459B-A872-7BE0E8E33BE9}"/>
              </a:ext>
            </a:extLst>
          </p:cNvPr>
          <p:cNvSpPr/>
          <p:nvPr/>
        </p:nvSpPr>
        <p:spPr>
          <a:xfrm>
            <a:off x="6692813" y="277571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D2178A3-D68A-4CDE-AB65-556F8E72B54B}"/>
              </a:ext>
            </a:extLst>
          </p:cNvPr>
          <p:cNvSpPr txBox="1"/>
          <p:nvPr/>
        </p:nvSpPr>
        <p:spPr>
          <a:xfrm>
            <a:off x="6692813" y="240638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B207A06E-D55D-4F30-86AB-1AC684E1641D}"/>
              </a:ext>
            </a:extLst>
          </p:cNvPr>
          <p:cNvSpPr/>
          <p:nvPr/>
        </p:nvSpPr>
        <p:spPr>
          <a:xfrm>
            <a:off x="6129866" y="460842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512C4E82-1F26-41B9-B3F0-AFF521A587F2}"/>
              </a:ext>
            </a:extLst>
          </p:cNvPr>
          <p:cNvSpPr txBox="1"/>
          <p:nvPr/>
        </p:nvSpPr>
        <p:spPr>
          <a:xfrm>
            <a:off x="5933124" y="428832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F2C9C82-6788-475A-AE87-F92A0BF243FB}"/>
              </a:ext>
            </a:extLst>
          </p:cNvPr>
          <p:cNvSpPr txBox="1"/>
          <p:nvPr/>
        </p:nvSpPr>
        <p:spPr>
          <a:xfrm>
            <a:off x="3919763" y="1908587"/>
            <a:ext cx="196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TXREADY</a:t>
            </a:r>
            <a:endParaRPr lang="en-GB" dirty="0"/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5728E06-E3F1-41AC-ADE5-D117BE09E1F7}"/>
              </a:ext>
            </a:extLst>
          </p:cNvPr>
          <p:cNvSpPr txBox="1"/>
          <p:nvPr/>
        </p:nvSpPr>
        <p:spPr>
          <a:xfrm>
            <a:off x="3921239" y="2824945"/>
            <a:ext cx="19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RXREADY</a:t>
            </a:r>
            <a:endParaRPr lang="en-GB" dirty="0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8B831555-8613-4550-957F-0E015E2D5AED}"/>
              </a:ext>
            </a:extLst>
          </p:cNvPr>
          <p:cNvSpPr txBox="1"/>
          <p:nvPr/>
        </p:nvSpPr>
        <p:spPr>
          <a:xfrm>
            <a:off x="3919763" y="4657661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CRCOK</a:t>
            </a:r>
            <a:endParaRPr lang="en-GB" dirty="0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8656124A-422F-434D-8A7A-CF32E0236A97}"/>
              </a:ext>
            </a:extLst>
          </p:cNvPr>
          <p:cNvSpPr txBox="1"/>
          <p:nvPr/>
        </p:nvSpPr>
        <p:spPr>
          <a:xfrm>
            <a:off x="3919763" y="3741303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ADDRESS</a:t>
            </a:r>
            <a:endParaRPr lang="en-GB" dirty="0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27A215A2-A7D8-43BC-A839-A56138A06395}"/>
              </a:ext>
            </a:extLst>
          </p:cNvPr>
          <p:cNvSpPr txBox="1"/>
          <p:nvPr/>
        </p:nvSpPr>
        <p:spPr>
          <a:xfrm>
            <a:off x="3921224" y="992229"/>
            <a:ext cx="203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DISABLED</a:t>
            </a:r>
            <a:endParaRPr lang="en-GB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7A25F444-223C-4BC0-9C56-53C6B4F86344}"/>
              </a:ext>
            </a:extLst>
          </p:cNvPr>
          <p:cNvSpPr/>
          <p:nvPr/>
        </p:nvSpPr>
        <p:spPr>
          <a:xfrm>
            <a:off x="6136329" y="369207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D745CED6-76CA-49C0-86B3-0E7D27FEB71D}"/>
              </a:ext>
            </a:extLst>
          </p:cNvPr>
          <p:cNvSpPr txBox="1"/>
          <p:nvPr/>
        </p:nvSpPr>
        <p:spPr>
          <a:xfrm>
            <a:off x="6075664" y="332273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CC389B6A-1C2C-4EEE-81D4-6373039CE17A}"/>
              </a:ext>
            </a:extLst>
          </p:cNvPr>
          <p:cNvSpPr/>
          <p:nvPr/>
        </p:nvSpPr>
        <p:spPr>
          <a:xfrm>
            <a:off x="6691352" y="369207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BE73F328-9BFC-4486-8AA2-42A5544476BE}"/>
              </a:ext>
            </a:extLst>
          </p:cNvPr>
          <p:cNvSpPr txBox="1"/>
          <p:nvPr/>
        </p:nvSpPr>
        <p:spPr>
          <a:xfrm>
            <a:off x="6488148" y="332273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AEB455C-36CF-4241-A08B-F0574C3DAD2E}"/>
              </a:ext>
            </a:extLst>
          </p:cNvPr>
          <p:cNvSpPr txBox="1"/>
          <p:nvPr/>
        </p:nvSpPr>
        <p:spPr>
          <a:xfrm>
            <a:off x="3919763" y="5574019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END</a:t>
            </a:r>
            <a:endParaRPr lang="en-GB" dirty="0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0DBA11C3-7AF4-415B-A79D-3D6227B80B38}"/>
              </a:ext>
            </a:extLst>
          </p:cNvPr>
          <p:cNvSpPr/>
          <p:nvPr/>
        </p:nvSpPr>
        <p:spPr>
          <a:xfrm>
            <a:off x="6129865" y="552478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9025838D-162F-4F63-B6A5-CA6CE88360E2}"/>
              </a:ext>
            </a:extLst>
          </p:cNvPr>
          <p:cNvSpPr txBox="1"/>
          <p:nvPr/>
        </p:nvSpPr>
        <p:spPr>
          <a:xfrm>
            <a:off x="6075664" y="515545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3F556D91-0256-495A-95A9-308A54F82757}"/>
              </a:ext>
            </a:extLst>
          </p:cNvPr>
          <p:cNvSpPr/>
          <p:nvPr/>
        </p:nvSpPr>
        <p:spPr>
          <a:xfrm>
            <a:off x="7848377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6D69C2C3-011F-4798-A297-D17C6C9DA015}"/>
              </a:ext>
            </a:extLst>
          </p:cNvPr>
          <p:cNvSpPr txBox="1"/>
          <p:nvPr/>
        </p:nvSpPr>
        <p:spPr>
          <a:xfrm>
            <a:off x="7645173" y="573665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8F390282-8F90-4494-96E0-13CBD6659479}"/>
              </a:ext>
            </a:extLst>
          </p:cNvPr>
          <p:cNvCxnSpPr/>
          <p:nvPr/>
        </p:nvCxnSpPr>
        <p:spPr>
          <a:xfrm>
            <a:off x="8712200" y="257751"/>
            <a:ext cx="0" cy="637625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>
            <a:extLst>
              <a:ext uri="{FF2B5EF4-FFF2-40B4-BE49-F238E27FC236}">
                <a16:creationId xmlns:a16="http://schemas.microsoft.com/office/drawing/2014/main" id="{4FB1E8B7-1ECA-4E96-AEB4-19D88F732486}"/>
              </a:ext>
            </a:extLst>
          </p:cNvPr>
          <p:cNvSpPr/>
          <p:nvPr/>
        </p:nvSpPr>
        <p:spPr>
          <a:xfrm>
            <a:off x="10487476" y="854746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C60733E3-3D1C-4AED-85D8-A1CFA6B01156}"/>
              </a:ext>
            </a:extLst>
          </p:cNvPr>
          <p:cNvSpPr txBox="1"/>
          <p:nvPr/>
        </p:nvSpPr>
        <p:spPr>
          <a:xfrm>
            <a:off x="10313762" y="485414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DB7CFCED-C876-452E-9C05-F12D238AB749}"/>
              </a:ext>
            </a:extLst>
          </p:cNvPr>
          <p:cNvSpPr/>
          <p:nvPr/>
        </p:nvSpPr>
        <p:spPr>
          <a:xfrm>
            <a:off x="11142597" y="85474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73202F33-A79B-4A7E-A8FC-7AB4B30C707A}"/>
              </a:ext>
            </a:extLst>
          </p:cNvPr>
          <p:cNvSpPr txBox="1"/>
          <p:nvPr/>
        </p:nvSpPr>
        <p:spPr>
          <a:xfrm>
            <a:off x="11024160" y="466412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0EF945FD-5A73-4381-BB96-48C1157AB7C7}"/>
              </a:ext>
            </a:extLst>
          </p:cNvPr>
          <p:cNvSpPr txBox="1"/>
          <p:nvPr/>
        </p:nvSpPr>
        <p:spPr>
          <a:xfrm>
            <a:off x="8789267" y="891670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Start</a:t>
            </a:r>
            <a:endParaRPr lang="en-GB" dirty="0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E4906B72-B0FB-4840-B62E-D0FCCD991893}"/>
              </a:ext>
            </a:extLst>
          </p:cNvPr>
          <p:cNvSpPr/>
          <p:nvPr/>
        </p:nvSpPr>
        <p:spPr>
          <a:xfrm>
            <a:off x="10487476" y="17038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B2F2817F-6BEE-4836-95B1-7AC8244AB430}"/>
              </a:ext>
            </a:extLst>
          </p:cNvPr>
          <p:cNvSpPr/>
          <p:nvPr/>
        </p:nvSpPr>
        <p:spPr>
          <a:xfrm>
            <a:off x="11142597" y="17038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264C96D2-A6DC-4D64-98FB-A5E8AD7F708C}"/>
              </a:ext>
            </a:extLst>
          </p:cNvPr>
          <p:cNvSpPr txBox="1"/>
          <p:nvPr/>
        </p:nvSpPr>
        <p:spPr>
          <a:xfrm>
            <a:off x="8789267" y="1740755"/>
            <a:ext cx="14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End, no error</a:t>
            </a:r>
            <a:endParaRPr lang="en-GB" dirty="0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71AFF49C-6F30-4468-9565-5EA7DE444606}"/>
              </a:ext>
            </a:extLst>
          </p:cNvPr>
          <p:cNvSpPr/>
          <p:nvPr/>
        </p:nvSpPr>
        <p:spPr>
          <a:xfrm>
            <a:off x="10487476" y="2577532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DBA5CD30-16E6-40C3-8F1D-A421E49CAB8B}"/>
              </a:ext>
            </a:extLst>
          </p:cNvPr>
          <p:cNvSpPr/>
          <p:nvPr/>
        </p:nvSpPr>
        <p:spPr>
          <a:xfrm>
            <a:off x="11142597" y="2577532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05EE597-4D33-4E73-8E3A-AD01AB595864}"/>
              </a:ext>
            </a:extLst>
          </p:cNvPr>
          <p:cNvSpPr txBox="1"/>
          <p:nvPr/>
        </p:nvSpPr>
        <p:spPr>
          <a:xfrm>
            <a:off x="8791434" y="2626764"/>
            <a:ext cx="15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End, with error</a:t>
            </a:r>
            <a:endParaRPr lang="en-GB" dirty="0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14DE1E35-013B-4219-BC04-C42F9A90283D}"/>
              </a:ext>
            </a:extLst>
          </p:cNvPr>
          <p:cNvSpPr/>
          <p:nvPr/>
        </p:nvSpPr>
        <p:spPr>
          <a:xfrm>
            <a:off x="2556092" y="94299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8735191-9BE2-4758-A167-BA925FB00FD1}"/>
              </a:ext>
            </a:extLst>
          </p:cNvPr>
          <p:cNvSpPr txBox="1"/>
          <p:nvPr/>
        </p:nvSpPr>
        <p:spPr>
          <a:xfrm>
            <a:off x="2275973" y="56630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Timer</a:t>
            </a: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C88439F-FBAD-469E-88EF-81999286CEBE}"/>
              </a:ext>
            </a:extLst>
          </p:cNvPr>
          <p:cNvSpPr/>
          <p:nvPr/>
        </p:nvSpPr>
        <p:spPr>
          <a:xfrm>
            <a:off x="2556092" y="1451610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7FB73410-09AD-445A-B89C-69003DE27A3E}"/>
              </a:ext>
            </a:extLst>
          </p:cNvPr>
          <p:cNvSpPr/>
          <p:nvPr/>
        </p:nvSpPr>
        <p:spPr>
          <a:xfrm>
            <a:off x="2556092" y="196022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BE66B570-A0EB-49A3-80E6-5FCEF56F89BE}"/>
              </a:ext>
            </a:extLst>
          </p:cNvPr>
          <p:cNvSpPr/>
          <p:nvPr/>
        </p:nvSpPr>
        <p:spPr>
          <a:xfrm>
            <a:off x="2556092" y="246883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61F6DAB0-CD96-4CA8-A928-DA30D7F8C648}"/>
              </a:ext>
            </a:extLst>
          </p:cNvPr>
          <p:cNvSpPr/>
          <p:nvPr/>
        </p:nvSpPr>
        <p:spPr>
          <a:xfrm flipV="1">
            <a:off x="2745242" y="29859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BD15122B-2E40-4AF0-9D2B-D67A7D33C3EE}"/>
              </a:ext>
            </a:extLst>
          </p:cNvPr>
          <p:cNvSpPr/>
          <p:nvPr/>
        </p:nvSpPr>
        <p:spPr>
          <a:xfrm flipV="1">
            <a:off x="1527955" y="308741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C079DA0B-0825-4350-B63F-8965E30CBF18}"/>
              </a:ext>
            </a:extLst>
          </p:cNvPr>
          <p:cNvSpPr/>
          <p:nvPr/>
        </p:nvSpPr>
        <p:spPr>
          <a:xfrm flipV="1">
            <a:off x="1527954" y="31833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CFA16768-6F0B-4999-862F-A5106216426E}"/>
              </a:ext>
            </a:extLst>
          </p:cNvPr>
          <p:cNvSpPr txBox="1"/>
          <p:nvPr/>
        </p:nvSpPr>
        <p:spPr>
          <a:xfrm>
            <a:off x="660638" y="563106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IRQ</a:t>
            </a:r>
          </a:p>
        </p:txBody>
      </p:sp>
    </p:spTree>
    <p:extLst>
      <p:ext uri="{BB962C8B-B14F-4D97-AF65-F5344CB8AC3E}">
        <p14:creationId xmlns:p14="http://schemas.microsoft.com/office/powerpoint/2010/main" val="302870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47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4266835" y="1463753"/>
            <a:ext cx="3068456" cy="2320078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r>
              <a:rPr lang="en-GB" b="1" dirty="0"/>
              <a:t>nRF52x Development Kit</a:t>
            </a:r>
          </a:p>
          <a:p>
            <a:r>
              <a:rPr lang="en-GB" b="1" dirty="0"/>
              <a:t>Nordic Power Profiler Kit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  <a:p>
            <a:r>
              <a:rPr lang="en-GB" dirty="0"/>
              <a:t>       </a:t>
            </a:r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9000755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2" name="Left-Right Arrow 1"/>
          <p:cNvSpPr/>
          <p:nvPr/>
        </p:nvSpPr>
        <p:spPr>
          <a:xfrm rot="5400000">
            <a:off x="5381869" y="3947894"/>
            <a:ext cx="887142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3865507" y="4670971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Power Profiler Kit Desktop Application</a:t>
            </a:r>
          </a:p>
          <a:p>
            <a:endParaRPr lang="en-GB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BDDC70A-4463-44BA-8876-5042A3AC444F}"/>
              </a:ext>
            </a:extLst>
          </p:cNvPr>
          <p:cNvSpPr/>
          <p:nvPr/>
        </p:nvSpPr>
        <p:spPr>
          <a:xfrm>
            <a:off x="9000755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EAD901E-E2A1-49D0-B25A-9EBB52B91BDA}"/>
              </a:ext>
            </a:extLst>
          </p:cNvPr>
          <p:cNvSpPr/>
          <p:nvPr/>
        </p:nvSpPr>
        <p:spPr>
          <a:xfrm>
            <a:off x="9000754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358AB5A-628E-444E-9F80-0795702A6BDB}"/>
              </a:ext>
            </a:extLst>
          </p:cNvPr>
          <p:cNvSpPr/>
          <p:nvPr/>
        </p:nvSpPr>
        <p:spPr>
          <a:xfrm>
            <a:off x="9000754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C11DBA5-823C-4742-8175-C7A355190617}"/>
              </a:ext>
            </a:extLst>
          </p:cNvPr>
          <p:cNvSpPr/>
          <p:nvPr/>
        </p:nvSpPr>
        <p:spPr>
          <a:xfrm>
            <a:off x="231027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CCAA927-3461-42BD-A79E-2E452AD40484}"/>
              </a:ext>
            </a:extLst>
          </p:cNvPr>
          <p:cNvSpPr/>
          <p:nvPr/>
        </p:nvSpPr>
        <p:spPr>
          <a:xfrm>
            <a:off x="231027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9F09604-6E22-42CC-B43C-5CD06800EAB4}"/>
              </a:ext>
            </a:extLst>
          </p:cNvPr>
          <p:cNvSpPr/>
          <p:nvPr/>
        </p:nvSpPr>
        <p:spPr>
          <a:xfrm>
            <a:off x="231026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58AC44E-DDAC-4367-89AD-894B582DAC6F}"/>
              </a:ext>
            </a:extLst>
          </p:cNvPr>
          <p:cNvSpPr/>
          <p:nvPr/>
        </p:nvSpPr>
        <p:spPr>
          <a:xfrm>
            <a:off x="231026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9FD7B58A-6109-4D00-BD85-D79E18526E16}"/>
              </a:ext>
            </a:extLst>
          </p:cNvPr>
          <p:cNvCxnSpPr>
            <a:stCxn id="4" idx="1"/>
            <a:endCxn id="15" idx="3"/>
          </p:cNvCxnSpPr>
          <p:nvPr/>
        </p:nvCxnSpPr>
        <p:spPr>
          <a:xfrm rot="10800000" flipV="1">
            <a:off x="2654013" y="2623792"/>
            <a:ext cx="1612822" cy="1756894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E7F8B891-1682-4327-A152-17E70CB08FF2}"/>
              </a:ext>
            </a:extLst>
          </p:cNvPr>
          <p:cNvCxnSpPr>
            <a:stCxn id="4" idx="1"/>
            <a:endCxn id="14" idx="3"/>
          </p:cNvCxnSpPr>
          <p:nvPr/>
        </p:nvCxnSpPr>
        <p:spPr>
          <a:xfrm rot="10800000" flipV="1">
            <a:off x="2654013" y="2623791"/>
            <a:ext cx="1612822" cy="54495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C79443A3-AFF5-4304-8BD6-E4896E16AD08}"/>
              </a:ext>
            </a:extLst>
          </p:cNvPr>
          <p:cNvCxnSpPr>
            <a:stCxn id="4" idx="1"/>
            <a:endCxn id="13" idx="3"/>
          </p:cNvCxnSpPr>
          <p:nvPr/>
        </p:nvCxnSpPr>
        <p:spPr>
          <a:xfrm rot="10800000">
            <a:off x="2654015" y="1956800"/>
            <a:ext cx="1612821" cy="66699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BB8ED2B7-C0AE-4878-8A74-4A1F2C42193F}"/>
              </a:ext>
            </a:extLst>
          </p:cNvPr>
          <p:cNvCxnSpPr>
            <a:stCxn id="4" idx="1"/>
            <a:endCxn id="12" idx="3"/>
          </p:cNvCxnSpPr>
          <p:nvPr/>
        </p:nvCxnSpPr>
        <p:spPr>
          <a:xfrm rot="10800000">
            <a:off x="2654015" y="744858"/>
            <a:ext cx="1612821" cy="187893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3D5D5194-7CA8-48FB-BE2A-1D39D788DBD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7335291" y="744857"/>
            <a:ext cx="1665464" cy="187893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 : en angle 81">
            <a:extLst>
              <a:ext uri="{FF2B5EF4-FFF2-40B4-BE49-F238E27FC236}">
                <a16:creationId xmlns:a16="http://schemas.microsoft.com/office/drawing/2014/main" id="{4D4BE8FE-1FBE-448D-9C92-5CD530AF43C9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335291" y="1956800"/>
            <a:ext cx="1665464" cy="66699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5622AAF8-3D09-4F9C-BF45-2B87E3702383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7335291" y="2623792"/>
            <a:ext cx="1665463" cy="54495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12388A91-B0F2-4EF3-9613-FB64AE5117EA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7335291" y="2623792"/>
            <a:ext cx="1665463" cy="1756894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8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174624" y="94935"/>
            <a:ext cx="4321175" cy="20186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Profile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371474" y="482286"/>
            <a:ext cx="3879397" cy="391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8B7159-C54F-4826-9951-F97B1F207373}"/>
              </a:ext>
            </a:extLst>
          </p:cNvPr>
          <p:cNvSpPr/>
          <p:nvPr/>
        </p:nvSpPr>
        <p:spPr>
          <a:xfrm>
            <a:off x="379980" y="1516496"/>
            <a:ext cx="3879397" cy="341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…</a:t>
            </a:r>
            <a:endParaRPr lang="en-GB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EBDA05-43C8-4207-90CC-1E9D5A2FE0AA}"/>
              </a:ext>
            </a:extLst>
          </p:cNvPr>
          <p:cNvSpPr/>
          <p:nvPr/>
        </p:nvSpPr>
        <p:spPr>
          <a:xfrm>
            <a:off x="371474" y="2295480"/>
            <a:ext cx="3879397" cy="2341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3209B-AB90-4717-9A08-4E6A86A916EB}"/>
              </a:ext>
            </a:extLst>
          </p:cNvPr>
          <p:cNvSpPr/>
          <p:nvPr/>
        </p:nvSpPr>
        <p:spPr>
          <a:xfrm>
            <a:off x="556531" y="2682829"/>
            <a:ext cx="3460750" cy="5963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</a:p>
          <a:p>
            <a:r>
              <a:rPr lang="en-GB" i="1" dirty="0"/>
              <a:t>UUID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58F1B9-AE21-4577-A6F9-265C7B073DD6}"/>
              </a:ext>
            </a:extLst>
          </p:cNvPr>
          <p:cNvSpPr/>
          <p:nvPr/>
        </p:nvSpPr>
        <p:spPr>
          <a:xfrm>
            <a:off x="571499" y="339135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Characteristic</a:t>
            </a:r>
            <a:r>
              <a:rPr lang="en-GB" dirty="0"/>
              <a:t>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A7B6C6-B572-4F2D-A45E-67535A2ED265}"/>
              </a:ext>
            </a:extLst>
          </p:cNvPr>
          <p:cNvSpPr/>
          <p:nvPr/>
        </p:nvSpPr>
        <p:spPr>
          <a:xfrm>
            <a:off x="565149" y="377870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Characteristic</a:t>
            </a:r>
            <a:r>
              <a:rPr lang="en-GB" dirty="0"/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CA6454-ADBC-4BD6-BF82-33E4F2AF9B33}"/>
              </a:ext>
            </a:extLst>
          </p:cNvPr>
          <p:cNvSpPr/>
          <p:nvPr/>
        </p:nvSpPr>
        <p:spPr>
          <a:xfrm>
            <a:off x="556531" y="416605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…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34DD32-D242-4EE2-9ECA-17EF396B509E}"/>
              </a:ext>
            </a:extLst>
          </p:cNvPr>
          <p:cNvSpPr/>
          <p:nvPr/>
        </p:nvSpPr>
        <p:spPr>
          <a:xfrm>
            <a:off x="371474" y="999391"/>
            <a:ext cx="3879397" cy="391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D7B666-9827-4DED-A4F5-E11BC4CE1363}"/>
              </a:ext>
            </a:extLst>
          </p:cNvPr>
          <p:cNvSpPr/>
          <p:nvPr/>
        </p:nvSpPr>
        <p:spPr>
          <a:xfrm>
            <a:off x="4718467" y="3070179"/>
            <a:ext cx="3460750" cy="3364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</a:t>
            </a:r>
            <a:endParaRPr lang="en-GB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A8E08A-8D48-4232-863C-253EFE1B283B}"/>
              </a:ext>
            </a:extLst>
          </p:cNvPr>
          <p:cNvSpPr/>
          <p:nvPr/>
        </p:nvSpPr>
        <p:spPr>
          <a:xfrm>
            <a:off x="4816892" y="3474330"/>
            <a:ext cx="3251200" cy="12298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  <a:p>
            <a:r>
              <a:rPr lang="en-GB" i="1" dirty="0"/>
              <a:t>UUID</a:t>
            </a:r>
          </a:p>
          <a:p>
            <a:r>
              <a:rPr lang="en-GB" i="1" dirty="0"/>
              <a:t>Properties</a:t>
            </a:r>
          </a:p>
          <a:p>
            <a:r>
              <a:rPr lang="en-GB" i="1" dirty="0"/>
              <a:t>Value Handle</a:t>
            </a:r>
          </a:p>
          <a:p>
            <a:endParaRPr lang="en-GB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EFD7F4-FF29-4041-B6C7-D5C2CF6A6DD4}"/>
              </a:ext>
            </a:extLst>
          </p:cNvPr>
          <p:cNvSpPr/>
          <p:nvPr/>
        </p:nvSpPr>
        <p:spPr>
          <a:xfrm>
            <a:off x="4816892" y="4776081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0AC988-5ECB-4D71-943F-498EF3222827}"/>
              </a:ext>
            </a:extLst>
          </p:cNvPr>
          <p:cNvSpPr/>
          <p:nvPr/>
        </p:nvSpPr>
        <p:spPr>
          <a:xfrm>
            <a:off x="4816892" y="5180990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1</a:t>
            </a:r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CA40000-3192-4489-AFBE-3F499F5ECD0A}"/>
              </a:ext>
            </a:extLst>
          </p:cNvPr>
          <p:cNvSpPr/>
          <p:nvPr/>
        </p:nvSpPr>
        <p:spPr>
          <a:xfrm>
            <a:off x="4816892" y="5584323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2</a:t>
            </a:r>
            <a:endParaRPr lang="en-GB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1DA262-9561-49B6-9245-80DE20302C18}"/>
              </a:ext>
            </a:extLst>
          </p:cNvPr>
          <p:cNvSpPr/>
          <p:nvPr/>
        </p:nvSpPr>
        <p:spPr>
          <a:xfrm>
            <a:off x="4816892" y="5987656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00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283482" y="530363"/>
            <a:ext cx="8381547" cy="4956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Profile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EBDA05-43C8-4207-90CC-1E9D5A2FE0AA}"/>
              </a:ext>
            </a:extLst>
          </p:cNvPr>
          <p:cNvSpPr/>
          <p:nvPr/>
        </p:nvSpPr>
        <p:spPr>
          <a:xfrm>
            <a:off x="502104" y="938394"/>
            <a:ext cx="3879397" cy="4337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3209B-AB90-4717-9A08-4E6A86A916EB}"/>
              </a:ext>
            </a:extLst>
          </p:cNvPr>
          <p:cNvSpPr/>
          <p:nvPr/>
        </p:nvSpPr>
        <p:spPr>
          <a:xfrm>
            <a:off x="687161" y="1325743"/>
            <a:ext cx="3460750" cy="28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D7B666-9827-4DED-A4F5-E11BC4CE1363}"/>
              </a:ext>
            </a:extLst>
          </p:cNvPr>
          <p:cNvSpPr/>
          <p:nvPr/>
        </p:nvSpPr>
        <p:spPr>
          <a:xfrm>
            <a:off x="687161" y="1803102"/>
            <a:ext cx="3460750" cy="181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A8E08A-8D48-4232-863C-253EFE1B283B}"/>
              </a:ext>
            </a:extLst>
          </p:cNvPr>
          <p:cNvSpPr/>
          <p:nvPr/>
        </p:nvSpPr>
        <p:spPr>
          <a:xfrm>
            <a:off x="785586" y="2207252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EFD7F4-FF29-4041-B6C7-D5C2CF6A6DD4}"/>
              </a:ext>
            </a:extLst>
          </p:cNvPr>
          <p:cNvSpPr/>
          <p:nvPr/>
        </p:nvSpPr>
        <p:spPr>
          <a:xfrm>
            <a:off x="785586" y="2678181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0AC988-5ECB-4D71-943F-498EF3222827}"/>
              </a:ext>
            </a:extLst>
          </p:cNvPr>
          <p:cNvSpPr/>
          <p:nvPr/>
        </p:nvSpPr>
        <p:spPr>
          <a:xfrm>
            <a:off x="785586" y="3112336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88801F-02C6-4CB3-B1D4-100A6FAD391B}"/>
              </a:ext>
            </a:extLst>
          </p:cNvPr>
          <p:cNvSpPr/>
          <p:nvPr/>
        </p:nvSpPr>
        <p:spPr>
          <a:xfrm>
            <a:off x="687161" y="3723210"/>
            <a:ext cx="3460750" cy="1368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4EDE8C-6FC3-43D4-83E6-4907029DFCA0}"/>
              </a:ext>
            </a:extLst>
          </p:cNvPr>
          <p:cNvSpPr/>
          <p:nvPr/>
        </p:nvSpPr>
        <p:spPr>
          <a:xfrm>
            <a:off x="785586" y="4127360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BC4DB1-0589-4EC5-B27B-20FBAF042417}"/>
              </a:ext>
            </a:extLst>
          </p:cNvPr>
          <p:cNvSpPr/>
          <p:nvPr/>
        </p:nvSpPr>
        <p:spPr>
          <a:xfrm>
            <a:off x="785586" y="4598289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DCF90-307D-4329-98EF-0E9FF41A1BB5}"/>
              </a:ext>
            </a:extLst>
          </p:cNvPr>
          <p:cNvSpPr/>
          <p:nvPr/>
        </p:nvSpPr>
        <p:spPr>
          <a:xfrm>
            <a:off x="4566558" y="943561"/>
            <a:ext cx="3879397" cy="4337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E05EEE-3A57-400F-A58D-4812B5FA5F6C}"/>
              </a:ext>
            </a:extLst>
          </p:cNvPr>
          <p:cNvSpPr/>
          <p:nvPr/>
        </p:nvSpPr>
        <p:spPr>
          <a:xfrm>
            <a:off x="4751615" y="1330910"/>
            <a:ext cx="3460750" cy="28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E34EC8-A9EF-4AB0-8859-1C02E23CE743}"/>
              </a:ext>
            </a:extLst>
          </p:cNvPr>
          <p:cNvSpPr/>
          <p:nvPr/>
        </p:nvSpPr>
        <p:spPr>
          <a:xfrm>
            <a:off x="4751615" y="1808269"/>
            <a:ext cx="3460750" cy="1370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38B4B9-EDA7-4940-8C65-068E0F8440F1}"/>
              </a:ext>
            </a:extLst>
          </p:cNvPr>
          <p:cNvSpPr/>
          <p:nvPr/>
        </p:nvSpPr>
        <p:spPr>
          <a:xfrm>
            <a:off x="4850040" y="2212419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CC328D-2618-48A2-88DF-06D50DE070D9}"/>
              </a:ext>
            </a:extLst>
          </p:cNvPr>
          <p:cNvSpPr/>
          <p:nvPr/>
        </p:nvSpPr>
        <p:spPr>
          <a:xfrm>
            <a:off x="4850040" y="2683348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5D85C4-6473-4FF9-8800-AA04515BEA4A}"/>
              </a:ext>
            </a:extLst>
          </p:cNvPr>
          <p:cNvSpPr/>
          <p:nvPr/>
        </p:nvSpPr>
        <p:spPr>
          <a:xfrm>
            <a:off x="4751615" y="3723210"/>
            <a:ext cx="3460750" cy="1368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D4B4AC-B21F-4E8A-8A1E-8510CE369DBC}"/>
              </a:ext>
            </a:extLst>
          </p:cNvPr>
          <p:cNvSpPr/>
          <p:nvPr/>
        </p:nvSpPr>
        <p:spPr>
          <a:xfrm>
            <a:off x="4850040" y="4127360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00CD26-038D-41E4-94C0-781B6C9B6200}"/>
              </a:ext>
            </a:extLst>
          </p:cNvPr>
          <p:cNvSpPr/>
          <p:nvPr/>
        </p:nvSpPr>
        <p:spPr>
          <a:xfrm>
            <a:off x="4850040" y="4598289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0714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BD187D2-BE7F-4191-9B58-F52501137A48}"/>
              </a:ext>
            </a:extLst>
          </p:cNvPr>
          <p:cNvSpPr/>
          <p:nvPr/>
        </p:nvSpPr>
        <p:spPr>
          <a:xfrm>
            <a:off x="861237" y="2626599"/>
            <a:ext cx="1924921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Attribute Opcode 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(1 Bytes)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3DBA8D3-C00B-43AA-8D72-0154EDC239D1}"/>
              </a:ext>
            </a:extLst>
          </p:cNvPr>
          <p:cNvSpPr/>
          <p:nvPr/>
        </p:nvSpPr>
        <p:spPr>
          <a:xfrm>
            <a:off x="3024475" y="2626599"/>
            <a:ext cx="6407960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Attribute Parameters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(MTU -1)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9B1E388-C98D-47A3-8F30-E4ED16D4D05E}"/>
              </a:ext>
            </a:extLst>
          </p:cNvPr>
          <p:cNvSpPr/>
          <p:nvPr/>
        </p:nvSpPr>
        <p:spPr>
          <a:xfrm>
            <a:off x="2981517" y="3926600"/>
            <a:ext cx="1394102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Handle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(2 Bytes)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B2F44DB-16C7-41C6-B7A6-CE5438B509B5}"/>
              </a:ext>
            </a:extLst>
          </p:cNvPr>
          <p:cNvSpPr/>
          <p:nvPr/>
        </p:nvSpPr>
        <p:spPr>
          <a:xfrm>
            <a:off x="4502449" y="3926599"/>
            <a:ext cx="4887028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Data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(MTU - 3)</a:t>
            </a:r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2405EA82-CE7B-4CD7-875D-E1177A151BCE}"/>
              </a:ext>
            </a:extLst>
          </p:cNvPr>
          <p:cNvSpPr/>
          <p:nvPr/>
        </p:nvSpPr>
        <p:spPr>
          <a:xfrm rot="16200000">
            <a:off x="6037957" y="361820"/>
            <a:ext cx="374861" cy="640182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33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7205" y="4518711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A/D Converter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408629" y="5589603"/>
            <a:ext cx="2150988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Interrupt generator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82633" y="2376930"/>
            <a:ext cx="2192412" cy="434007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n</a:t>
            </a:r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RF52840 </a:t>
            </a:r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SoC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67205" y="3447819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Accelerometer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67205" y="2376930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Nordic Power Profiler Kit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5914705" y="4659091"/>
            <a:ext cx="3013225" cy="5906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Interface</a:t>
            </a:r>
          </a:p>
        </p:txBody>
      </p:sp>
      <p:cxnSp>
        <p:nvCxnSpPr>
          <p:cNvPr id="29" name="Connecteur droit avec flèche 28"/>
          <p:cNvCxnSpPr>
            <a:cxnSpLocks/>
          </p:cNvCxnSpPr>
          <p:nvPr/>
        </p:nvCxnSpPr>
        <p:spPr>
          <a:xfrm>
            <a:off x="2716472" y="5136602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cxnSpLocks/>
          </p:cNvCxnSpPr>
          <p:nvPr/>
        </p:nvCxnSpPr>
        <p:spPr>
          <a:xfrm>
            <a:off x="2707486" y="3883540"/>
            <a:ext cx="6597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2707486" y="2812650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279607" y="1267929"/>
            <a:ext cx="2192412" cy="87144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Power Supply 3V</a:t>
            </a:r>
            <a:endParaRPr lang="en-GB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53" name="Connecteur droit avec flèche 52"/>
          <p:cNvCxnSpPr>
            <a:cxnSpLocks/>
          </p:cNvCxnSpPr>
          <p:nvPr/>
        </p:nvCxnSpPr>
        <p:spPr>
          <a:xfrm>
            <a:off x="10375813" y="2139370"/>
            <a:ext cx="3026" cy="237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èche : double flèche horizontale 83"/>
          <p:cNvSpPr/>
          <p:nvPr/>
        </p:nvSpPr>
        <p:spPr>
          <a:xfrm>
            <a:off x="7715405" y="4726239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86" name="Flèche : double flèche horizontale 85"/>
          <p:cNvSpPr/>
          <p:nvPr/>
        </p:nvSpPr>
        <p:spPr>
          <a:xfrm>
            <a:off x="7715405" y="3641023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cxnSp>
        <p:nvCxnSpPr>
          <p:cNvPr id="90" name="Connecteur droit 89"/>
          <p:cNvCxnSpPr>
            <a:cxnSpLocks/>
          </p:cNvCxnSpPr>
          <p:nvPr/>
        </p:nvCxnSpPr>
        <p:spPr>
          <a:xfrm>
            <a:off x="6118731" y="5881666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 : droite 1"/>
          <p:cNvSpPr/>
          <p:nvPr/>
        </p:nvSpPr>
        <p:spPr>
          <a:xfrm>
            <a:off x="7717045" y="5586515"/>
            <a:ext cx="155689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lèche : gauche 2"/>
          <p:cNvSpPr/>
          <p:nvPr/>
        </p:nvSpPr>
        <p:spPr>
          <a:xfrm>
            <a:off x="5574697" y="6024045"/>
            <a:ext cx="1536200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58" name="Connecteur droit 57"/>
          <p:cNvCxnSpPr>
            <a:cxnSpLocks/>
          </p:cNvCxnSpPr>
          <p:nvPr/>
        </p:nvCxnSpPr>
        <p:spPr>
          <a:xfrm>
            <a:off x="6117778" y="58816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cxnSpLocks/>
          </p:cNvCxnSpPr>
          <p:nvPr/>
        </p:nvCxnSpPr>
        <p:spPr>
          <a:xfrm>
            <a:off x="8209943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cxnSpLocks/>
          </p:cNvCxnSpPr>
          <p:nvPr/>
        </p:nvCxnSpPr>
        <p:spPr>
          <a:xfrm flipV="1">
            <a:off x="8349643" y="5735082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cxnSpLocks/>
          </p:cNvCxnSpPr>
          <p:nvPr/>
        </p:nvCxnSpPr>
        <p:spPr>
          <a:xfrm>
            <a:off x="8334563" y="5735082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cxnSpLocks/>
          </p:cNvCxnSpPr>
          <p:nvPr/>
        </p:nvCxnSpPr>
        <p:spPr>
          <a:xfrm>
            <a:off x="8517918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cxnSpLocks/>
          </p:cNvCxnSpPr>
          <p:nvPr/>
        </p:nvCxnSpPr>
        <p:spPr>
          <a:xfrm flipV="1">
            <a:off x="8532999" y="5728618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cxnSpLocks/>
          </p:cNvCxnSpPr>
          <p:nvPr/>
        </p:nvCxnSpPr>
        <p:spPr>
          <a:xfrm>
            <a:off x="6171031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cxnSpLocks/>
          </p:cNvCxnSpPr>
          <p:nvPr/>
        </p:nvCxnSpPr>
        <p:spPr>
          <a:xfrm flipV="1">
            <a:off x="6310731" y="5735082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cxnSpLocks/>
          </p:cNvCxnSpPr>
          <p:nvPr/>
        </p:nvCxnSpPr>
        <p:spPr>
          <a:xfrm>
            <a:off x="6295651" y="5735082"/>
            <a:ext cx="19843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cxnSpLocks/>
          </p:cNvCxnSpPr>
          <p:nvPr/>
        </p:nvCxnSpPr>
        <p:spPr>
          <a:xfrm>
            <a:off x="6479006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cxnSpLocks/>
          </p:cNvCxnSpPr>
          <p:nvPr/>
        </p:nvCxnSpPr>
        <p:spPr>
          <a:xfrm flipV="1">
            <a:off x="6494087" y="5728618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èche : gauche 90"/>
          <p:cNvSpPr/>
          <p:nvPr/>
        </p:nvSpPr>
        <p:spPr>
          <a:xfrm>
            <a:off x="7717045" y="6007529"/>
            <a:ext cx="1562562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19" name="Connecteur droit 18"/>
          <p:cNvCxnSpPr>
            <a:cxnSpLocks/>
          </p:cNvCxnSpPr>
          <p:nvPr/>
        </p:nvCxnSpPr>
        <p:spPr>
          <a:xfrm flipH="1" flipV="1">
            <a:off x="2701433" y="1693185"/>
            <a:ext cx="6578174" cy="104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3970" y="5588324"/>
            <a:ext cx="2244086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Oscillator 16MHz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>
            <a:off x="2358056" y="5813119"/>
            <a:ext cx="10505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cxnSpLocks/>
          </p:cNvCxnSpPr>
          <p:nvPr/>
        </p:nvCxnSpPr>
        <p:spPr>
          <a:xfrm>
            <a:off x="2701433" y="1703650"/>
            <a:ext cx="3026" cy="45198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2704459" y="6223483"/>
            <a:ext cx="7041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9282633" y="430504"/>
            <a:ext cx="2155612" cy="696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Micro USB-B</a:t>
            </a:r>
          </a:p>
        </p:txBody>
      </p:sp>
      <p:cxnSp>
        <p:nvCxnSpPr>
          <p:cNvPr id="119" name="Connecteur droit avec flèche 118"/>
          <p:cNvCxnSpPr>
            <a:cxnSpLocks/>
          </p:cNvCxnSpPr>
          <p:nvPr/>
        </p:nvCxnSpPr>
        <p:spPr>
          <a:xfrm flipH="1">
            <a:off x="11475045" y="4546967"/>
            <a:ext cx="40624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 flipH="1">
            <a:off x="11472019" y="1693185"/>
            <a:ext cx="409270" cy="1046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cxnSpLocks/>
          </p:cNvCxnSpPr>
          <p:nvPr/>
        </p:nvCxnSpPr>
        <p:spPr>
          <a:xfrm>
            <a:off x="11881289" y="1693185"/>
            <a:ext cx="0" cy="285378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</p:cNvCxnSpPr>
          <p:nvPr/>
        </p:nvCxnSpPr>
        <p:spPr>
          <a:xfrm flipV="1">
            <a:off x="11881289" y="799836"/>
            <a:ext cx="0" cy="89335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11438245" y="799836"/>
            <a:ext cx="44304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Ellipse 107"/>
          <p:cNvSpPr/>
          <p:nvPr/>
        </p:nvSpPr>
        <p:spPr>
          <a:xfrm>
            <a:off x="111897" y="3909088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Reference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8" name="Ellipse 107"/>
          <p:cNvSpPr/>
          <p:nvPr/>
        </p:nvSpPr>
        <p:spPr>
          <a:xfrm>
            <a:off x="111897" y="4748706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Analog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cxnSpLocks/>
          </p:cNvCxnSpPr>
          <p:nvPr/>
        </p:nvCxnSpPr>
        <p:spPr>
          <a:xfrm>
            <a:off x="2358056" y="4242389"/>
            <a:ext cx="1006122" cy="512592"/>
          </a:xfrm>
          <a:prstGeom prst="bentConnector3">
            <a:avLst>
              <a:gd name="adj1" fmla="val 21599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stCxn id="88" idx="3"/>
          </p:cNvCxnSpPr>
          <p:nvPr/>
        </p:nvCxnSpPr>
        <p:spPr>
          <a:xfrm flipV="1">
            <a:off x="2358057" y="5072027"/>
            <a:ext cx="224819" cy="37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V="1">
            <a:off x="2574181" y="4629642"/>
            <a:ext cx="0" cy="447675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923" y="3447818"/>
            <a:ext cx="5444693" cy="301503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8763" y="3120076"/>
            <a:ext cx="247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Extension Board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273939" y="430504"/>
            <a:ext cx="2787714" cy="62865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ZoneTexte 94"/>
          <p:cNvSpPr txBox="1"/>
          <p:nvPr/>
        </p:nvSpPr>
        <p:spPr>
          <a:xfrm>
            <a:off x="9180483" y="73784"/>
            <a:ext cx="288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nRF52840 Development Kit</a:t>
            </a:r>
          </a:p>
        </p:txBody>
      </p:sp>
      <p:sp>
        <p:nvSpPr>
          <p:cNvPr id="72" name="Flèche : double flèche horizontale 71">
            <a:extLst>
              <a:ext uri="{FF2B5EF4-FFF2-40B4-BE49-F238E27FC236}">
                <a16:creationId xmlns:a16="http://schemas.microsoft.com/office/drawing/2014/main" id="{0300924A-B53C-4325-BAE6-71C63EECEB75}"/>
              </a:ext>
            </a:extLst>
          </p:cNvPr>
          <p:cNvSpPr/>
          <p:nvPr/>
        </p:nvSpPr>
        <p:spPr>
          <a:xfrm>
            <a:off x="5559617" y="4741243"/>
            <a:ext cx="156597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73" name="Flèche : double flèche horizontale 72">
            <a:extLst>
              <a:ext uri="{FF2B5EF4-FFF2-40B4-BE49-F238E27FC236}">
                <a16:creationId xmlns:a16="http://schemas.microsoft.com/office/drawing/2014/main" id="{635E8E3F-3B98-4450-B955-083897A649D5}"/>
              </a:ext>
            </a:extLst>
          </p:cNvPr>
          <p:cNvSpPr/>
          <p:nvPr/>
        </p:nvSpPr>
        <p:spPr>
          <a:xfrm>
            <a:off x="5559617" y="3656027"/>
            <a:ext cx="156333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97057E8A-3746-4656-A367-2D9E9868363D}"/>
              </a:ext>
            </a:extLst>
          </p:cNvPr>
          <p:cNvSpPr/>
          <p:nvPr/>
        </p:nvSpPr>
        <p:spPr>
          <a:xfrm>
            <a:off x="5559617" y="5601518"/>
            <a:ext cx="156333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5" name="Flèche : double flèche horizontale 74">
            <a:extLst>
              <a:ext uri="{FF2B5EF4-FFF2-40B4-BE49-F238E27FC236}">
                <a16:creationId xmlns:a16="http://schemas.microsoft.com/office/drawing/2014/main" id="{3387FB8A-2918-4097-9FC6-69AE7B8FB545}"/>
              </a:ext>
            </a:extLst>
          </p:cNvPr>
          <p:cNvSpPr/>
          <p:nvPr/>
        </p:nvSpPr>
        <p:spPr>
          <a:xfrm>
            <a:off x="5574698" y="2599458"/>
            <a:ext cx="3704910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SEGGER RTT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E37F42B7-8005-4DE1-ADFA-071E0428B05A}"/>
              </a:ext>
            </a:extLst>
          </p:cNvPr>
          <p:cNvCxnSpPr>
            <a:cxnSpLocks/>
          </p:cNvCxnSpPr>
          <p:nvPr/>
        </p:nvCxnSpPr>
        <p:spPr>
          <a:xfrm>
            <a:off x="6067236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1B49F69F-396E-4AE1-AADE-AE60467326B7}"/>
              </a:ext>
            </a:extLst>
          </p:cNvPr>
          <p:cNvCxnSpPr>
            <a:cxnSpLocks/>
          </p:cNvCxnSpPr>
          <p:nvPr/>
        </p:nvCxnSpPr>
        <p:spPr>
          <a:xfrm flipV="1">
            <a:off x="6206936" y="5754643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2F15812-6BA1-4D62-94E9-682E18D7904F}"/>
              </a:ext>
            </a:extLst>
          </p:cNvPr>
          <p:cNvCxnSpPr>
            <a:cxnSpLocks/>
          </p:cNvCxnSpPr>
          <p:nvPr/>
        </p:nvCxnSpPr>
        <p:spPr>
          <a:xfrm>
            <a:off x="6191856" y="5754643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86978FDF-99E5-4762-9CA0-3D17997939E8}"/>
              </a:ext>
            </a:extLst>
          </p:cNvPr>
          <p:cNvCxnSpPr>
            <a:cxnSpLocks/>
          </p:cNvCxnSpPr>
          <p:nvPr/>
        </p:nvCxnSpPr>
        <p:spPr>
          <a:xfrm>
            <a:off x="6375211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D53A70EB-9C9B-4A2F-BACA-CBC525901FD1}"/>
              </a:ext>
            </a:extLst>
          </p:cNvPr>
          <p:cNvCxnSpPr>
            <a:cxnSpLocks/>
          </p:cNvCxnSpPr>
          <p:nvPr/>
        </p:nvCxnSpPr>
        <p:spPr>
          <a:xfrm flipV="1">
            <a:off x="6390292" y="5748179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1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5739CF28-7E05-4777-A779-86A1E350E706}"/>
              </a:ext>
            </a:extLst>
          </p:cNvPr>
          <p:cNvSpPr/>
          <p:nvPr/>
        </p:nvSpPr>
        <p:spPr>
          <a:xfrm>
            <a:off x="842780" y="5768702"/>
            <a:ext cx="5461236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Nordic SoftDevice / Software Development Kit</a:t>
            </a:r>
          </a:p>
        </p:txBody>
      </p:sp>
      <p:sp>
        <p:nvSpPr>
          <p:cNvPr id="22" name="Organigramme : Procédé 21">
            <a:extLst>
              <a:ext uri="{FF2B5EF4-FFF2-40B4-BE49-F238E27FC236}">
                <a16:creationId xmlns:a16="http://schemas.microsoft.com/office/drawing/2014/main" id="{2734382C-F243-4AC9-A431-E0F406AD0CCD}"/>
              </a:ext>
            </a:extLst>
          </p:cNvPr>
          <p:cNvSpPr/>
          <p:nvPr/>
        </p:nvSpPr>
        <p:spPr>
          <a:xfrm flipV="1">
            <a:off x="740673" y="3971128"/>
            <a:ext cx="8473232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rganigramme : Procédé 169">
            <a:extLst>
              <a:ext uri="{FF2B5EF4-FFF2-40B4-BE49-F238E27FC236}">
                <a16:creationId xmlns:a16="http://schemas.microsoft.com/office/drawing/2014/main" id="{5EF3B83F-C8DF-42EE-90AC-93E06953A06E}"/>
              </a:ext>
            </a:extLst>
          </p:cNvPr>
          <p:cNvSpPr/>
          <p:nvPr/>
        </p:nvSpPr>
        <p:spPr>
          <a:xfrm flipV="1">
            <a:off x="740673" y="4802392"/>
            <a:ext cx="11251674" cy="878700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rganigramme : Procédé 170">
            <a:extLst>
              <a:ext uri="{FF2B5EF4-FFF2-40B4-BE49-F238E27FC236}">
                <a16:creationId xmlns:a16="http://schemas.microsoft.com/office/drawing/2014/main" id="{39E704DE-A71C-4993-907D-B78FCB4E38C2}"/>
              </a:ext>
            </a:extLst>
          </p:cNvPr>
          <p:cNvSpPr/>
          <p:nvPr/>
        </p:nvSpPr>
        <p:spPr>
          <a:xfrm flipV="1">
            <a:off x="740673" y="5681091"/>
            <a:ext cx="11251673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Forme libre : forme 173">
            <a:extLst>
              <a:ext uri="{FF2B5EF4-FFF2-40B4-BE49-F238E27FC236}">
                <a16:creationId xmlns:a16="http://schemas.microsoft.com/office/drawing/2014/main" id="{C14B0875-FE39-4C4D-8F6B-4C3903AEE8C7}"/>
              </a:ext>
            </a:extLst>
          </p:cNvPr>
          <p:cNvSpPr/>
          <p:nvPr/>
        </p:nvSpPr>
        <p:spPr>
          <a:xfrm flipV="1">
            <a:off x="740673" y="3134508"/>
            <a:ext cx="11251671" cy="1674112"/>
          </a:xfrm>
          <a:custGeom>
            <a:avLst/>
            <a:gdLst>
              <a:gd name="connsiteX0" fmla="*/ 0 w 11184709"/>
              <a:gd name="connsiteY0" fmla="*/ 1674112 h 1674112"/>
              <a:gd name="connsiteX1" fmla="*/ 11184709 w 11184709"/>
              <a:gd name="connsiteY1" fmla="*/ 1674112 h 1674112"/>
              <a:gd name="connsiteX2" fmla="*/ 11184709 w 11184709"/>
              <a:gd name="connsiteY2" fmla="*/ 837493 h 1674112"/>
              <a:gd name="connsiteX3" fmla="*/ 11184709 w 11184709"/>
              <a:gd name="connsiteY3" fmla="*/ 836619 h 1674112"/>
              <a:gd name="connsiteX4" fmla="*/ 11184709 w 11184709"/>
              <a:gd name="connsiteY4" fmla="*/ 0 h 1674112"/>
              <a:gd name="connsiteX5" fmla="*/ 8406269 w 11184709"/>
              <a:gd name="connsiteY5" fmla="*/ 0 h 1674112"/>
              <a:gd name="connsiteX6" fmla="*/ 8406269 w 11184709"/>
              <a:gd name="connsiteY6" fmla="*/ 836619 h 1674112"/>
              <a:gd name="connsiteX7" fmla="*/ 0 w 11184709"/>
              <a:gd name="connsiteY7" fmla="*/ 836619 h 167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84709" h="1674112">
                <a:moveTo>
                  <a:pt x="0" y="1674112"/>
                </a:moveTo>
                <a:lnTo>
                  <a:pt x="11184709" y="1674112"/>
                </a:lnTo>
                <a:lnTo>
                  <a:pt x="11184709" y="837493"/>
                </a:lnTo>
                <a:lnTo>
                  <a:pt x="11184709" y="836619"/>
                </a:lnTo>
                <a:lnTo>
                  <a:pt x="11184709" y="0"/>
                </a:lnTo>
                <a:lnTo>
                  <a:pt x="8406269" y="0"/>
                </a:lnTo>
                <a:lnTo>
                  <a:pt x="8406269" y="836619"/>
                </a:lnTo>
                <a:lnTo>
                  <a:pt x="0" y="836619"/>
                </a:lnTo>
                <a:close/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F0175A-B3C5-4671-BF76-A66AB9ADFCFE}"/>
              </a:ext>
            </a:extLst>
          </p:cNvPr>
          <p:cNvSpPr txBox="1"/>
          <p:nvPr/>
        </p:nvSpPr>
        <p:spPr>
          <a:xfrm rot="16200000">
            <a:off x="-69918" y="507404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AL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8D0EEE5C-7D65-430A-9838-57E682F60AB1}"/>
              </a:ext>
            </a:extLst>
          </p:cNvPr>
          <p:cNvSpPr txBox="1"/>
          <p:nvPr/>
        </p:nvSpPr>
        <p:spPr>
          <a:xfrm rot="16200000">
            <a:off x="-242244" y="4231498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3D42090C-DB78-4AB7-9208-B0F0A430E1CB}"/>
              </a:ext>
            </a:extLst>
          </p:cNvPr>
          <p:cNvSpPr/>
          <p:nvPr/>
        </p:nvSpPr>
        <p:spPr>
          <a:xfrm>
            <a:off x="456779" y="3211026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Accolade ouvrante 178">
            <a:extLst>
              <a:ext uri="{FF2B5EF4-FFF2-40B4-BE49-F238E27FC236}">
                <a16:creationId xmlns:a16="http://schemas.microsoft.com/office/drawing/2014/main" id="{6FA27A95-06C5-46B0-8874-C91B9E17FD6E}"/>
              </a:ext>
            </a:extLst>
          </p:cNvPr>
          <p:cNvSpPr/>
          <p:nvPr/>
        </p:nvSpPr>
        <p:spPr>
          <a:xfrm>
            <a:off x="456779" y="4049893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Accolade ouvrante 180">
            <a:extLst>
              <a:ext uri="{FF2B5EF4-FFF2-40B4-BE49-F238E27FC236}">
                <a16:creationId xmlns:a16="http://schemas.microsoft.com/office/drawing/2014/main" id="{24C464A6-B675-492B-AE69-AD648B276BFF}"/>
              </a:ext>
            </a:extLst>
          </p:cNvPr>
          <p:cNvSpPr/>
          <p:nvPr/>
        </p:nvSpPr>
        <p:spPr>
          <a:xfrm>
            <a:off x="472389" y="4924508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Accolade ouvrante 181">
            <a:extLst>
              <a:ext uri="{FF2B5EF4-FFF2-40B4-BE49-F238E27FC236}">
                <a16:creationId xmlns:a16="http://schemas.microsoft.com/office/drawing/2014/main" id="{925D572A-0BB0-4D57-BCC1-823FEFAE1991}"/>
              </a:ext>
            </a:extLst>
          </p:cNvPr>
          <p:cNvSpPr/>
          <p:nvPr/>
        </p:nvSpPr>
        <p:spPr>
          <a:xfrm>
            <a:off x="472389" y="5771719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D578EB64-F2B5-4264-9ED3-9B169BCC6D7F}"/>
              </a:ext>
            </a:extLst>
          </p:cNvPr>
          <p:cNvSpPr txBox="1"/>
          <p:nvPr/>
        </p:nvSpPr>
        <p:spPr>
          <a:xfrm rot="16200000">
            <a:off x="-167524" y="337881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App.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D2ACF322-BE64-4B41-B4E7-B2C54EDE002D}"/>
              </a:ext>
            </a:extLst>
          </p:cNvPr>
          <p:cNvSpPr txBox="1"/>
          <p:nvPr/>
        </p:nvSpPr>
        <p:spPr>
          <a:xfrm rot="16200000">
            <a:off x="-136874" y="5916596"/>
            <a:ext cx="57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Env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C090EE9-585C-4C11-A67E-0E5337E4935B}"/>
              </a:ext>
            </a:extLst>
          </p:cNvPr>
          <p:cNvSpPr txBox="1"/>
          <p:nvPr/>
        </p:nvSpPr>
        <p:spPr>
          <a:xfrm>
            <a:off x="237442" y="307504"/>
            <a:ext cx="1986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App. = application</a:t>
            </a:r>
          </a:p>
          <a:p>
            <a:r>
              <a:rPr lang="en-GB" dirty="0"/>
              <a:t>AL = Abstract Layer</a:t>
            </a:r>
          </a:p>
          <a:p>
            <a:r>
              <a:rPr lang="en-GB" dirty="0" err="1"/>
              <a:t>Env</a:t>
            </a:r>
            <a:r>
              <a:rPr lang="en-GB" dirty="0"/>
              <a:t>. = environment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808E52-CA20-4EB0-A102-6736474AFA8F}"/>
              </a:ext>
            </a:extLst>
          </p:cNvPr>
          <p:cNvSpPr/>
          <p:nvPr/>
        </p:nvSpPr>
        <p:spPr>
          <a:xfrm>
            <a:off x="6441096" y="5765069"/>
            <a:ext cx="5435599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Zephyr RTOS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730700-0E52-4A93-8454-6B1BAA2858A3}"/>
              </a:ext>
            </a:extLst>
          </p:cNvPr>
          <p:cNvSpPr/>
          <p:nvPr/>
        </p:nvSpPr>
        <p:spPr>
          <a:xfrm>
            <a:off x="865640" y="4905852"/>
            <a:ext cx="1286807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iSpi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E507DB-019B-4887-82A3-D166ACFC9D6C}"/>
              </a:ext>
            </a:extLst>
          </p:cNvPr>
          <p:cNvSpPr/>
          <p:nvPr/>
        </p:nvSpPr>
        <p:spPr>
          <a:xfrm>
            <a:off x="2253468" y="4905852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iI2c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786C24-9670-4753-A587-913B2B1EEDCE}"/>
              </a:ext>
            </a:extLst>
          </p:cNvPr>
          <p:cNvSpPr/>
          <p:nvPr/>
        </p:nvSpPr>
        <p:spPr>
          <a:xfrm>
            <a:off x="3655336" y="4908800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iGpio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86C4BC-6921-45B2-BB3C-029E2C890D12}"/>
              </a:ext>
            </a:extLst>
          </p:cNvPr>
          <p:cNvSpPr/>
          <p:nvPr/>
        </p:nvSpPr>
        <p:spPr>
          <a:xfrm>
            <a:off x="5055757" y="4905852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iEventQueue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7F7F73-23AF-4BD5-9561-4200556AB7AE}"/>
              </a:ext>
            </a:extLst>
          </p:cNvPr>
          <p:cNvSpPr/>
          <p:nvPr/>
        </p:nvSpPr>
        <p:spPr>
          <a:xfrm>
            <a:off x="6459073" y="4905879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iTimer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B959B6-C825-49F6-9235-D7CEA73555BD}"/>
              </a:ext>
            </a:extLst>
          </p:cNvPr>
          <p:cNvSpPr/>
          <p:nvPr/>
        </p:nvSpPr>
        <p:spPr>
          <a:xfrm>
            <a:off x="7856600" y="4905852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iThread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B66198-B5A3-401F-9931-3C4A48319E3D}"/>
              </a:ext>
            </a:extLst>
          </p:cNvPr>
          <p:cNvSpPr/>
          <p:nvPr/>
        </p:nvSpPr>
        <p:spPr>
          <a:xfrm>
            <a:off x="842780" y="4046568"/>
            <a:ext cx="2640028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SWG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2E6AD4-7487-4ECE-813F-F7FCB7977016}"/>
              </a:ext>
            </a:extLst>
          </p:cNvPr>
          <p:cNvSpPr/>
          <p:nvPr/>
        </p:nvSpPr>
        <p:spPr>
          <a:xfrm>
            <a:off x="3664566" y="4049585"/>
            <a:ext cx="2616204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ACC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32009F-5E2C-446B-B214-656991812673}"/>
              </a:ext>
            </a:extLst>
          </p:cNvPr>
          <p:cNvSpPr/>
          <p:nvPr/>
        </p:nvSpPr>
        <p:spPr>
          <a:xfrm>
            <a:off x="6462528" y="4049585"/>
            <a:ext cx="2616204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ADC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79A6C0-4337-4D5E-933A-4526EECA4708}"/>
              </a:ext>
            </a:extLst>
          </p:cNvPr>
          <p:cNvSpPr/>
          <p:nvPr/>
        </p:nvSpPr>
        <p:spPr>
          <a:xfrm>
            <a:off x="10663232" y="4905852"/>
            <a:ext cx="1213463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iBleC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34CB3628-6D9D-4A4A-A789-0E4302BCCB03}"/>
              </a:ext>
            </a:extLst>
          </p:cNvPr>
          <p:cNvSpPr/>
          <p:nvPr/>
        </p:nvSpPr>
        <p:spPr>
          <a:xfrm>
            <a:off x="842780" y="3209075"/>
            <a:ext cx="11033915" cy="1512552"/>
          </a:xfrm>
          <a:custGeom>
            <a:avLst/>
            <a:gdLst>
              <a:gd name="connsiteX0" fmla="*/ 0 w 11033915"/>
              <a:gd name="connsiteY0" fmla="*/ 0 h 1512552"/>
              <a:gd name="connsiteX1" fmla="*/ 11033915 w 11033915"/>
              <a:gd name="connsiteY1" fmla="*/ 0 h 1512552"/>
              <a:gd name="connsiteX2" fmla="*/ 11033915 w 11033915"/>
              <a:gd name="connsiteY2" fmla="*/ 673325 h 1512552"/>
              <a:gd name="connsiteX3" fmla="*/ 11033915 w 11033915"/>
              <a:gd name="connsiteY3" fmla="*/ 673326 h 1512552"/>
              <a:gd name="connsiteX4" fmla="*/ 11033915 w 11033915"/>
              <a:gd name="connsiteY4" fmla="*/ 1512552 h 1512552"/>
              <a:gd name="connsiteX5" fmla="*/ 8473232 w 11033915"/>
              <a:gd name="connsiteY5" fmla="*/ 1512552 h 1512552"/>
              <a:gd name="connsiteX6" fmla="*/ 8473232 w 11033915"/>
              <a:gd name="connsiteY6" fmla="*/ 673326 h 1512552"/>
              <a:gd name="connsiteX7" fmla="*/ 0 w 11033915"/>
              <a:gd name="connsiteY7" fmla="*/ 673326 h 151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33915" h="1512552">
                <a:moveTo>
                  <a:pt x="0" y="0"/>
                </a:moveTo>
                <a:lnTo>
                  <a:pt x="11033915" y="0"/>
                </a:lnTo>
                <a:lnTo>
                  <a:pt x="11033915" y="673325"/>
                </a:lnTo>
                <a:lnTo>
                  <a:pt x="11033915" y="673326"/>
                </a:lnTo>
                <a:lnTo>
                  <a:pt x="11033915" y="1512552"/>
                </a:lnTo>
                <a:lnTo>
                  <a:pt x="8473232" y="1512552"/>
                </a:lnTo>
                <a:lnTo>
                  <a:pt x="8473232" y="673326"/>
                </a:lnTo>
                <a:lnTo>
                  <a:pt x="0" y="67332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endParaRPr lang="en-GB" sz="1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Application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F7AF26-948C-4404-8E3B-305433123F78}"/>
              </a:ext>
            </a:extLst>
          </p:cNvPr>
          <p:cNvSpPr/>
          <p:nvPr/>
        </p:nvSpPr>
        <p:spPr>
          <a:xfrm>
            <a:off x="9259916" y="4905852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iBleP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0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669099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669099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8DB0B2-6643-446B-AA7F-4AFC4DC19406}"/>
              </a:ext>
            </a:extLst>
          </p:cNvPr>
          <p:cNvSpPr/>
          <p:nvPr/>
        </p:nvSpPr>
        <p:spPr>
          <a:xfrm>
            <a:off x="4849611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99FB6B-892A-429F-8B51-83A2FDF31A3A}"/>
              </a:ext>
            </a:extLst>
          </p:cNvPr>
          <p:cNvSpPr/>
          <p:nvPr/>
        </p:nvSpPr>
        <p:spPr>
          <a:xfrm>
            <a:off x="5438755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34BE1-AA8D-4015-A8E5-5319E35DCD62}"/>
              </a:ext>
            </a:extLst>
          </p:cNvPr>
          <p:cNvSpPr/>
          <p:nvPr/>
        </p:nvSpPr>
        <p:spPr>
          <a:xfrm>
            <a:off x="6027899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F11BC-A12F-4A87-827F-D78E38631760}"/>
              </a:ext>
            </a:extLst>
          </p:cNvPr>
          <p:cNvSpPr/>
          <p:nvPr/>
        </p:nvSpPr>
        <p:spPr>
          <a:xfrm>
            <a:off x="6617043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01AE097-980C-4FB8-8A9C-9DB73A24B1F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81396" y="196243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A8B0619-925C-4B0E-95A0-A82A25D0ADC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200049" y="196243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AE806-8EED-4415-BA69-59E0A46F5697}"/>
              </a:ext>
            </a:extLst>
          </p:cNvPr>
          <p:cNvSpPr/>
          <p:nvPr/>
        </p:nvSpPr>
        <p:spPr>
          <a:xfrm>
            <a:off x="4843470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054307-D56F-492B-B32B-3B42B95BC056}"/>
              </a:ext>
            </a:extLst>
          </p:cNvPr>
          <p:cNvSpPr/>
          <p:nvPr/>
        </p:nvSpPr>
        <p:spPr>
          <a:xfrm>
            <a:off x="5432614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5BBB19-1060-49CE-969D-F32F549FB6C2}"/>
              </a:ext>
            </a:extLst>
          </p:cNvPr>
          <p:cNvSpPr/>
          <p:nvPr/>
        </p:nvSpPr>
        <p:spPr>
          <a:xfrm>
            <a:off x="6021758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35FA8F-3B56-459E-B5F6-07C28EC4F9AF}"/>
              </a:ext>
            </a:extLst>
          </p:cNvPr>
          <p:cNvSpPr/>
          <p:nvPr/>
        </p:nvSpPr>
        <p:spPr>
          <a:xfrm>
            <a:off x="6610902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B69AA07-1140-42CD-B46D-BB954C6A0EF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75255" y="331296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1011E89-2507-4480-B17E-11B1B154109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193908" y="331296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DB6D194-4CF6-40EC-A88E-FA06AFBF800C}"/>
              </a:ext>
            </a:extLst>
          </p:cNvPr>
          <p:cNvSpPr/>
          <p:nvPr/>
        </p:nvSpPr>
        <p:spPr>
          <a:xfrm>
            <a:off x="4850036" y="4609011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FAC60B-40B6-4590-B49A-6D2B04E6C501}"/>
              </a:ext>
            </a:extLst>
          </p:cNvPr>
          <p:cNvSpPr/>
          <p:nvPr/>
        </p:nvSpPr>
        <p:spPr>
          <a:xfrm>
            <a:off x="5439180" y="4609011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4F8A4-AF4E-4F2A-84F8-D9995AB64B29}"/>
              </a:ext>
            </a:extLst>
          </p:cNvPr>
          <p:cNvSpPr/>
          <p:nvPr/>
        </p:nvSpPr>
        <p:spPr>
          <a:xfrm>
            <a:off x="6028324" y="4609010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14FDB7-8EEE-4079-9E64-A91EAF74EBAF}"/>
              </a:ext>
            </a:extLst>
          </p:cNvPr>
          <p:cNvSpPr/>
          <p:nvPr/>
        </p:nvSpPr>
        <p:spPr>
          <a:xfrm>
            <a:off x="6617468" y="4609010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C335897-5FB1-4E65-A922-E650F86D025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481821" y="4799255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9EF9322-8F24-4027-AC91-99326241A96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200474" y="4799255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7214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85C3790-ED70-4626-B455-ACC64B806465}"/>
              </a:ext>
            </a:extLst>
          </p:cNvPr>
          <p:cNvSpPr txBox="1"/>
          <p:nvPr/>
        </p:nvSpPr>
        <p:spPr>
          <a:xfrm>
            <a:off x="5139739" y="134539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Event Queue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739BCDF-1D9B-45B8-A0B6-F35340F7F0B4}"/>
              </a:ext>
            </a:extLst>
          </p:cNvPr>
          <p:cNvSpPr txBox="1"/>
          <p:nvPr/>
        </p:nvSpPr>
        <p:spPr>
          <a:xfrm>
            <a:off x="5095400" y="2753384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Event Queue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0F42BC-84B6-4338-ABBF-3BA78210E6B7}"/>
              </a:ext>
            </a:extLst>
          </p:cNvPr>
          <p:cNvSpPr txBox="1"/>
          <p:nvPr/>
        </p:nvSpPr>
        <p:spPr>
          <a:xfrm>
            <a:off x="5068531" y="4234782"/>
            <a:ext cx="18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24459" y="345933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CONNECTED</a:t>
            </a:r>
          </a:p>
          <a:p>
            <a:r>
              <a:rPr lang="en-GB" dirty="0"/>
              <a:t>Event DISCONNECTED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C8D1BDD-609D-4EC0-AC5B-22169059C830}"/>
              </a:ext>
            </a:extLst>
          </p:cNvPr>
          <p:cNvSpPr txBox="1"/>
          <p:nvPr/>
        </p:nvSpPr>
        <p:spPr>
          <a:xfrm>
            <a:off x="7624459" y="1422713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INT1 (data)</a:t>
            </a:r>
          </a:p>
          <a:p>
            <a:r>
              <a:rPr lang="en-GB" dirty="0"/>
              <a:t>Event INT2 (click)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AB94364-EC13-440E-8B71-245B685E011D}"/>
              </a:ext>
            </a:extLst>
          </p:cNvPr>
          <p:cNvSpPr txBox="1"/>
          <p:nvPr/>
        </p:nvSpPr>
        <p:spPr>
          <a:xfrm>
            <a:off x="7635604" y="2846369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DATA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  <a:p>
            <a:endParaRPr lang="en-GB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DC4D072-6E91-496C-AE1D-8F4569480530}"/>
              </a:ext>
            </a:extLst>
          </p:cNvPr>
          <p:cNvSpPr txBox="1"/>
          <p:nvPr/>
        </p:nvSpPr>
        <p:spPr>
          <a:xfrm>
            <a:off x="7649931" y="4321487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FREQ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  <a:p>
            <a:endParaRPr lang="en-GB" dirty="0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28148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403632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58" name="Flèche : bas 57">
            <a:extLst>
              <a:ext uri="{FF2B5EF4-FFF2-40B4-BE49-F238E27FC236}">
                <a16:creationId xmlns:a16="http://schemas.microsoft.com/office/drawing/2014/main" id="{D8F446E6-7ED5-4B02-B179-71D8CF01CAE4}"/>
              </a:ext>
            </a:extLst>
          </p:cNvPr>
          <p:cNvSpPr/>
          <p:nvPr/>
        </p:nvSpPr>
        <p:spPr>
          <a:xfrm>
            <a:off x="9935151" y="1558760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BA4B69A-0EF8-4369-8CEE-7245DD609601}"/>
              </a:ext>
            </a:extLst>
          </p:cNvPr>
          <p:cNvSpPr txBox="1"/>
          <p:nvPr/>
        </p:nvSpPr>
        <p:spPr>
          <a:xfrm>
            <a:off x="10218031" y="1680909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Thread</a:t>
            </a:r>
          </a:p>
        </p:txBody>
      </p:sp>
      <p:sp>
        <p:nvSpPr>
          <p:cNvPr id="60" name="Flèche : bas 59">
            <a:extLst>
              <a:ext uri="{FF2B5EF4-FFF2-40B4-BE49-F238E27FC236}">
                <a16:creationId xmlns:a16="http://schemas.microsoft.com/office/drawing/2014/main" id="{8E39E32B-6F08-45B8-9FF6-83A7ED3BD1EB}"/>
              </a:ext>
            </a:extLst>
          </p:cNvPr>
          <p:cNvSpPr/>
          <p:nvPr/>
        </p:nvSpPr>
        <p:spPr>
          <a:xfrm>
            <a:off x="9935148" y="295505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C228FF0-8F3D-4175-9F02-BF24F371745E}"/>
              </a:ext>
            </a:extLst>
          </p:cNvPr>
          <p:cNvSpPr txBox="1"/>
          <p:nvPr/>
        </p:nvSpPr>
        <p:spPr>
          <a:xfrm>
            <a:off x="10218028" y="3077202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Thread</a:t>
            </a:r>
          </a:p>
        </p:txBody>
      </p:sp>
      <p:sp>
        <p:nvSpPr>
          <p:cNvPr id="62" name="Flèche : bas 61">
            <a:extLst>
              <a:ext uri="{FF2B5EF4-FFF2-40B4-BE49-F238E27FC236}">
                <a16:creationId xmlns:a16="http://schemas.microsoft.com/office/drawing/2014/main" id="{F312272E-E804-4FBB-AE32-0E63295E61A6}"/>
              </a:ext>
            </a:extLst>
          </p:cNvPr>
          <p:cNvSpPr/>
          <p:nvPr/>
        </p:nvSpPr>
        <p:spPr>
          <a:xfrm>
            <a:off x="9941714" y="4424481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D71214-028E-45C8-851F-1D480A8EE8D7}"/>
              </a:ext>
            </a:extLst>
          </p:cNvPr>
          <p:cNvSpPr txBox="1"/>
          <p:nvPr/>
        </p:nvSpPr>
        <p:spPr>
          <a:xfrm>
            <a:off x="10224594" y="4546630"/>
            <a:ext cx="13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Thread</a:t>
            </a:r>
          </a:p>
        </p:txBody>
      </p:sp>
      <p:pic>
        <p:nvPicPr>
          <p:cNvPr id="122" name="Image 121">
            <a:extLst>
              <a:ext uri="{FF2B5EF4-FFF2-40B4-BE49-F238E27FC236}">
                <a16:creationId xmlns:a16="http://schemas.microsoft.com/office/drawing/2014/main" id="{1EF1791E-9BAA-4B09-AEA8-3FE81EA80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53" y="1587867"/>
            <a:ext cx="749130" cy="749130"/>
          </a:xfrm>
          <a:prstGeom prst="rect">
            <a:avLst/>
          </a:prstGeom>
        </p:spPr>
      </p:pic>
      <p:sp>
        <p:nvSpPr>
          <p:cNvPr id="123" name="ZoneTexte 122">
            <a:extLst>
              <a:ext uri="{FF2B5EF4-FFF2-40B4-BE49-F238E27FC236}">
                <a16:creationId xmlns:a16="http://schemas.microsoft.com/office/drawing/2014/main" id="{0F50A4BD-76F1-4E43-BC27-4DC1AE89ED0F}"/>
              </a:ext>
            </a:extLst>
          </p:cNvPr>
          <p:cNvSpPr txBox="1"/>
          <p:nvPr/>
        </p:nvSpPr>
        <p:spPr>
          <a:xfrm>
            <a:off x="2262399" y="1779504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591" y="5725567"/>
            <a:ext cx="477109" cy="67333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256771" y="587757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pic>
        <p:nvPicPr>
          <p:cNvPr id="126" name="Image 125">
            <a:extLst>
              <a:ext uri="{FF2B5EF4-FFF2-40B4-BE49-F238E27FC236}">
                <a16:creationId xmlns:a16="http://schemas.microsoft.com/office/drawing/2014/main" id="{84580C6E-944C-436F-98E8-1C67F09E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875" y="1595515"/>
            <a:ext cx="749130" cy="749130"/>
          </a:xfrm>
          <a:prstGeom prst="rect">
            <a:avLst/>
          </a:prstGeom>
        </p:spPr>
      </p:pic>
      <p:sp>
        <p:nvSpPr>
          <p:cNvPr id="127" name="ZoneTexte 126">
            <a:extLst>
              <a:ext uri="{FF2B5EF4-FFF2-40B4-BE49-F238E27FC236}">
                <a16:creationId xmlns:a16="http://schemas.microsoft.com/office/drawing/2014/main" id="{A1448996-6896-4539-9CB4-C0BE3417D0E5}"/>
              </a:ext>
            </a:extLst>
          </p:cNvPr>
          <p:cNvSpPr txBox="1"/>
          <p:nvPr/>
        </p:nvSpPr>
        <p:spPr>
          <a:xfrm>
            <a:off x="3865947" y="178541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999" y="5802546"/>
            <a:ext cx="546611" cy="546611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324191" y="5891187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130" name="Image 129">
            <a:extLst>
              <a:ext uri="{FF2B5EF4-FFF2-40B4-BE49-F238E27FC236}">
                <a16:creationId xmlns:a16="http://schemas.microsoft.com/office/drawing/2014/main" id="{68206F3A-064B-42A2-9096-1813F129C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26" y="2821065"/>
            <a:ext cx="688616" cy="971837"/>
          </a:xfrm>
          <a:prstGeom prst="rect">
            <a:avLst/>
          </a:prstGeom>
        </p:spPr>
      </p:pic>
      <p:sp>
        <p:nvSpPr>
          <p:cNvPr id="131" name="ZoneTexte 130">
            <a:extLst>
              <a:ext uri="{FF2B5EF4-FFF2-40B4-BE49-F238E27FC236}">
                <a16:creationId xmlns:a16="http://schemas.microsoft.com/office/drawing/2014/main" id="{D73DA24A-E098-44D6-A8E3-965BD7C5A9E7}"/>
              </a:ext>
            </a:extLst>
          </p:cNvPr>
          <p:cNvSpPr txBox="1"/>
          <p:nvPr/>
        </p:nvSpPr>
        <p:spPr>
          <a:xfrm>
            <a:off x="3267664" y="3122318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D1E03B-1C82-4BB7-A5D5-5629E04AE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76" y="0"/>
            <a:ext cx="2297045" cy="13185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32AB308-EB82-4DBE-BEFF-EC8FEDAB9A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474" y="5767597"/>
            <a:ext cx="559459" cy="61173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E80CB47E-68F6-4A5A-97E8-6EB53AC27984}"/>
              </a:ext>
            </a:extLst>
          </p:cNvPr>
          <p:cNvSpPr txBox="1"/>
          <p:nvPr/>
        </p:nvSpPr>
        <p:spPr>
          <a:xfrm>
            <a:off x="7728985" y="5891835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 Button</a:t>
            </a:r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BDCBFA38-774B-493D-8795-996DAE957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152" y="4401990"/>
            <a:ext cx="711542" cy="778029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F2FBB421-9A2B-47AF-8AEC-C83952F50351}"/>
              </a:ext>
            </a:extLst>
          </p:cNvPr>
          <p:cNvSpPr txBox="1"/>
          <p:nvPr/>
        </p:nvSpPr>
        <p:spPr>
          <a:xfrm>
            <a:off x="2886271" y="4591889"/>
            <a:ext cx="16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Frequency</a:t>
            </a: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BDC551AE-3A9C-4D08-BC8A-54530F305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49" y="2958257"/>
            <a:ext cx="711542" cy="778029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8288175D-037F-46F9-AE85-2661E445527F}"/>
              </a:ext>
            </a:extLst>
          </p:cNvPr>
          <p:cNvSpPr txBox="1"/>
          <p:nvPr/>
        </p:nvSpPr>
        <p:spPr>
          <a:xfrm>
            <a:off x="1816268" y="314815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494F45A1-2122-4694-9BF5-2BA757A736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51" y="1604960"/>
            <a:ext cx="711542" cy="778029"/>
          </a:xfrm>
          <a:prstGeom prst="rect">
            <a:avLst/>
          </a:prstGeom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1A758C5A-3DF2-41A4-B868-08611ED4A575}"/>
              </a:ext>
            </a:extLst>
          </p:cNvPr>
          <p:cNvSpPr txBox="1"/>
          <p:nvPr/>
        </p:nvSpPr>
        <p:spPr>
          <a:xfrm>
            <a:off x="972070" y="179485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5214D572-197A-44D3-80CC-45B2A3E5DD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51" y="4433087"/>
            <a:ext cx="711542" cy="778029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60F44714-E2FE-45C2-BE04-8998BB58F353}"/>
              </a:ext>
            </a:extLst>
          </p:cNvPr>
          <p:cNvSpPr txBox="1"/>
          <p:nvPr/>
        </p:nvSpPr>
        <p:spPr>
          <a:xfrm>
            <a:off x="1199570" y="462298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77" name="Image 76">
            <a:extLst>
              <a:ext uri="{FF2B5EF4-FFF2-40B4-BE49-F238E27FC236}">
                <a16:creationId xmlns:a16="http://schemas.microsoft.com/office/drawing/2014/main" id="{920FB0E7-9D3F-4758-85C8-15D59AA2E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4" y="5673860"/>
            <a:ext cx="749130" cy="749130"/>
          </a:xfrm>
          <a:prstGeom prst="rect">
            <a:avLst/>
          </a:prstGeom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6EA7CD56-EBA5-48CD-A4A1-629F86638945}"/>
              </a:ext>
            </a:extLst>
          </p:cNvPr>
          <p:cNvSpPr txBox="1"/>
          <p:nvPr/>
        </p:nvSpPr>
        <p:spPr>
          <a:xfrm>
            <a:off x="644040" y="5870526"/>
            <a:ext cx="233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 Latency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93473F4F-DEF3-4436-84F0-F5CA2D652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61" y="5521816"/>
            <a:ext cx="688616" cy="971837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EB560D2A-B59E-44FB-A613-8FEEA1A28F5F}"/>
              </a:ext>
            </a:extLst>
          </p:cNvPr>
          <p:cNvSpPr txBox="1"/>
          <p:nvPr/>
        </p:nvSpPr>
        <p:spPr>
          <a:xfrm>
            <a:off x="3592967" y="5847735"/>
            <a:ext cx="283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Timer Interrupt Latency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E63CE4-C78A-485C-BFCA-63F6F783B517}"/>
              </a:ext>
            </a:extLst>
          </p:cNvPr>
          <p:cNvSpPr/>
          <p:nvPr/>
        </p:nvSpPr>
        <p:spPr>
          <a:xfrm>
            <a:off x="7017658" y="5480079"/>
            <a:ext cx="5094514" cy="1184140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58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1089025" y="495753"/>
            <a:ext cx="4323897" cy="55712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ACCELEROMETER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1285875" y="883103"/>
            <a:ext cx="3879397" cy="4995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ACC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40A19-02E4-44F9-A22D-785FC7E9FA39}"/>
              </a:ext>
            </a:extLst>
          </p:cNvPr>
          <p:cNvSpPr/>
          <p:nvPr/>
        </p:nvSpPr>
        <p:spPr>
          <a:xfrm>
            <a:off x="1470932" y="1676853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AXIS XYZ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D6519-48F5-4C0F-844A-FC274B468F4C}"/>
              </a:ext>
            </a:extLst>
          </p:cNvPr>
          <p:cNvSpPr/>
          <p:nvPr/>
        </p:nvSpPr>
        <p:spPr>
          <a:xfrm>
            <a:off x="1470932" y="1270453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0x0ACC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A1297-75F5-4E9D-A7A6-E9A227907AC7}"/>
              </a:ext>
            </a:extLst>
          </p:cNvPr>
          <p:cNvSpPr/>
          <p:nvPr/>
        </p:nvSpPr>
        <p:spPr>
          <a:xfrm>
            <a:off x="1569357" y="20810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0x1ACC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853EB-97DA-40F5-8F4D-B41EBBD50E2D}"/>
              </a:ext>
            </a:extLst>
          </p:cNvPr>
          <p:cNvSpPr/>
          <p:nvPr/>
        </p:nvSpPr>
        <p:spPr>
          <a:xfrm>
            <a:off x="1575707" y="24683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Axis XYZ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5C8FD-C826-4D74-9C8D-C668B2313FE4}"/>
              </a:ext>
            </a:extLst>
          </p:cNvPr>
          <p:cNvSpPr/>
          <p:nvPr/>
        </p:nvSpPr>
        <p:spPr>
          <a:xfrm>
            <a:off x="1575707" y="28557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 Array [3] </a:t>
            </a:r>
            <a:endParaRPr lang="en-GB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CFFC6-C59C-48FD-989B-281539EC4B81}"/>
              </a:ext>
            </a:extLst>
          </p:cNvPr>
          <p:cNvSpPr/>
          <p:nvPr/>
        </p:nvSpPr>
        <p:spPr>
          <a:xfrm>
            <a:off x="1575707" y="32430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68C9E-C570-4128-A7D2-27F129D7581D}"/>
              </a:ext>
            </a:extLst>
          </p:cNvPr>
          <p:cNvSpPr/>
          <p:nvPr/>
        </p:nvSpPr>
        <p:spPr>
          <a:xfrm>
            <a:off x="1470932" y="3768271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CLICK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2D6F95-F257-487F-ABE3-10208EAEA234}"/>
              </a:ext>
            </a:extLst>
          </p:cNvPr>
          <p:cNvSpPr/>
          <p:nvPr/>
        </p:nvSpPr>
        <p:spPr>
          <a:xfrm>
            <a:off x="1569357" y="417242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0x2ACC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85AD87-CD80-411A-8F99-2AA7CED2F749}"/>
              </a:ext>
            </a:extLst>
          </p:cNvPr>
          <p:cNvSpPr/>
          <p:nvPr/>
        </p:nvSpPr>
        <p:spPr>
          <a:xfrm>
            <a:off x="1575707" y="455977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Click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FBF358-8A66-4F16-86D9-0C6E7EEAEBF3}"/>
              </a:ext>
            </a:extLst>
          </p:cNvPr>
          <p:cNvSpPr/>
          <p:nvPr/>
        </p:nvSpPr>
        <p:spPr>
          <a:xfrm>
            <a:off x="1575707" y="494712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Boolean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DB0F7F-8D8C-44CB-9FAF-DA0E2B9FBAFC}"/>
              </a:ext>
            </a:extLst>
          </p:cNvPr>
          <p:cNvSpPr/>
          <p:nvPr/>
        </p:nvSpPr>
        <p:spPr>
          <a:xfrm>
            <a:off x="1575707" y="533447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 NOTIFY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0CD846-3B9B-49C4-B8B9-8A33341A88CD}"/>
              </a:ext>
            </a:extLst>
          </p:cNvPr>
          <p:cNvSpPr/>
          <p:nvPr/>
        </p:nvSpPr>
        <p:spPr>
          <a:xfrm>
            <a:off x="7003143" y="1558453"/>
            <a:ext cx="4208422" cy="34884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A/D CONVERTER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9F1D0D-3F2F-4E87-B34E-18B1A09C732E}"/>
              </a:ext>
            </a:extLst>
          </p:cNvPr>
          <p:cNvSpPr/>
          <p:nvPr/>
        </p:nvSpPr>
        <p:spPr>
          <a:xfrm>
            <a:off x="7181582" y="1970351"/>
            <a:ext cx="3807732" cy="29341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ADC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4F3D1C-AB91-4685-824C-B3BF79EC3B4C}"/>
              </a:ext>
            </a:extLst>
          </p:cNvPr>
          <p:cNvSpPr/>
          <p:nvPr/>
        </p:nvSpPr>
        <p:spPr>
          <a:xfrm>
            <a:off x="7326272" y="2764101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VALUE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513262-42BC-4D99-B43B-2B9E5C87297D}"/>
              </a:ext>
            </a:extLst>
          </p:cNvPr>
          <p:cNvSpPr/>
          <p:nvPr/>
        </p:nvSpPr>
        <p:spPr>
          <a:xfrm>
            <a:off x="7326272" y="2357701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0x0ADC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CF2E05-AD09-470F-9D5F-76FB0ABDB65B}"/>
              </a:ext>
            </a:extLst>
          </p:cNvPr>
          <p:cNvSpPr/>
          <p:nvPr/>
        </p:nvSpPr>
        <p:spPr>
          <a:xfrm>
            <a:off x="7424697" y="316825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33F2D8-9CEF-4F22-BE64-C2F83F394F3C}"/>
              </a:ext>
            </a:extLst>
          </p:cNvPr>
          <p:cNvSpPr/>
          <p:nvPr/>
        </p:nvSpPr>
        <p:spPr>
          <a:xfrm>
            <a:off x="7431047" y="355560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A/D output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19CE61-0FC1-4B77-A90A-3F11B8CAD2FD}"/>
              </a:ext>
            </a:extLst>
          </p:cNvPr>
          <p:cNvSpPr/>
          <p:nvPr/>
        </p:nvSpPr>
        <p:spPr>
          <a:xfrm>
            <a:off x="7431047" y="394295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765BBC-DF7D-42D9-8CF0-8F418BCC3BBE}"/>
              </a:ext>
            </a:extLst>
          </p:cNvPr>
          <p:cNvSpPr/>
          <p:nvPr/>
        </p:nvSpPr>
        <p:spPr>
          <a:xfrm>
            <a:off x="7431047" y="433030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</p:spTree>
    <p:extLst>
      <p:ext uri="{BB962C8B-B14F-4D97-AF65-F5344CB8AC3E}">
        <p14:creationId xmlns:p14="http://schemas.microsoft.com/office/powerpoint/2010/main" val="14031318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628</Words>
  <Application>Microsoft Office PowerPoint</Application>
  <PresentationFormat>Grand écran</PresentationFormat>
  <Paragraphs>314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Loretan</dc:creator>
  <cp:lastModifiedBy>Nathan Loretan</cp:lastModifiedBy>
  <cp:revision>732</cp:revision>
  <dcterms:created xsi:type="dcterms:W3CDTF">2017-05-23T07:20:17Z</dcterms:created>
  <dcterms:modified xsi:type="dcterms:W3CDTF">2017-08-15T21:57:46Z</dcterms:modified>
</cp:coreProperties>
</file>