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729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6" y="2204418"/>
            <a:ext cx="3068456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417310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56611" y="4853718"/>
            <a:ext cx="3631519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2" y="2846276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18045" y="4290967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66835" y="1463753"/>
            <a:ext cx="3068456" cy="2320078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endParaRPr lang="en-GB" dirty="0"/>
          </a:p>
        </p:txBody>
      </p:sp>
      <p:sp>
        <p:nvSpPr>
          <p:cNvPr id="2" name="Left-Right Arrow 1"/>
          <p:cNvSpPr/>
          <p:nvPr/>
        </p:nvSpPr>
        <p:spPr>
          <a:xfrm rot="5400000">
            <a:off x="5381869" y="3947894"/>
            <a:ext cx="887142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7" y="4670971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endParaRPr lang="en-GB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endParaRPr lang="en-GB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endParaRPr lang="en-GB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endParaRPr lang="en-GB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endParaRPr lang="en-GB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endParaRPr lang="en-GB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endParaRPr lang="en-GB" dirty="0"/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stCxn id="4" idx="1"/>
            <a:endCxn id="15" idx="3"/>
          </p:cNvCxnSpPr>
          <p:nvPr/>
        </p:nvCxnSpPr>
        <p:spPr>
          <a:xfrm rot="10800000" flipV="1">
            <a:off x="2654013" y="2623792"/>
            <a:ext cx="1612822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rot="10800000" flipV="1">
            <a:off x="2654013" y="2623791"/>
            <a:ext cx="1612822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stCxn id="4" idx="1"/>
            <a:endCxn id="13" idx="3"/>
          </p:cNvCxnSpPr>
          <p:nvPr/>
        </p:nvCxnSpPr>
        <p:spPr>
          <a:xfrm rot="10800000">
            <a:off x="2654015" y="1956800"/>
            <a:ext cx="1612821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rot="10800000">
            <a:off x="2654015" y="744858"/>
            <a:ext cx="1612821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335291" y="744857"/>
            <a:ext cx="1665464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335291" y="1956800"/>
            <a:ext cx="1665464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7335291" y="2623792"/>
            <a:ext cx="1665463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7335291" y="2623792"/>
            <a:ext cx="1665463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8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945224" y="2805404"/>
            <a:ext cx="2021632" cy="995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Central</a:t>
            </a:r>
          </a:p>
          <a:p>
            <a:pPr algn="ctr"/>
            <a:r>
              <a:rPr lang="en-GB" dirty="0"/>
              <a:t>PC</a:t>
            </a:r>
          </a:p>
        </p:txBody>
      </p:sp>
      <p:sp>
        <p:nvSpPr>
          <p:cNvPr id="5" name="Ellipse 4"/>
          <p:cNvSpPr/>
          <p:nvPr/>
        </p:nvSpPr>
        <p:spPr>
          <a:xfrm>
            <a:off x="8204719" y="2929813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6" name="Ellipse 5"/>
          <p:cNvSpPr/>
          <p:nvPr/>
        </p:nvSpPr>
        <p:spPr>
          <a:xfrm>
            <a:off x="8204718" y="1300066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7" name="Ellipse 6"/>
          <p:cNvSpPr/>
          <p:nvPr/>
        </p:nvSpPr>
        <p:spPr>
          <a:xfrm>
            <a:off x="1200536" y="1300066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8" name="Ellipse 7"/>
          <p:cNvSpPr/>
          <p:nvPr/>
        </p:nvSpPr>
        <p:spPr>
          <a:xfrm>
            <a:off x="1200536" y="2929813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9" name="Ellipse 8"/>
          <p:cNvSpPr/>
          <p:nvPr/>
        </p:nvSpPr>
        <p:spPr>
          <a:xfrm>
            <a:off x="1200535" y="4559560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10" name="Ellipse 9"/>
          <p:cNvSpPr/>
          <p:nvPr/>
        </p:nvSpPr>
        <p:spPr>
          <a:xfrm>
            <a:off x="8204717" y="4559560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11" name="Ellipse 10"/>
          <p:cNvSpPr/>
          <p:nvPr/>
        </p:nvSpPr>
        <p:spPr>
          <a:xfrm>
            <a:off x="4702627" y="4559560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12" name="Ellipse 11"/>
          <p:cNvSpPr/>
          <p:nvPr/>
        </p:nvSpPr>
        <p:spPr>
          <a:xfrm>
            <a:off x="4702627" y="1300066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cxnSp>
        <p:nvCxnSpPr>
          <p:cNvPr id="14" name="Connecteur droit avec flèche 13"/>
          <p:cNvCxnSpPr>
            <a:cxnSpLocks/>
          </p:cNvCxnSpPr>
          <p:nvPr/>
        </p:nvCxnSpPr>
        <p:spPr>
          <a:xfrm flipV="1">
            <a:off x="5956039" y="2046514"/>
            <a:ext cx="0" cy="7588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cxnSpLocks/>
            <a:stCxn id="4" idx="3"/>
            <a:endCxn id="5" idx="2"/>
          </p:cNvCxnSpPr>
          <p:nvPr/>
        </p:nvCxnSpPr>
        <p:spPr>
          <a:xfrm>
            <a:off x="6966856" y="3303037"/>
            <a:ext cx="123786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cxnSpLocks/>
            <a:stCxn id="4" idx="2"/>
            <a:endCxn id="11" idx="0"/>
          </p:cNvCxnSpPr>
          <p:nvPr/>
        </p:nvCxnSpPr>
        <p:spPr>
          <a:xfrm>
            <a:off x="5956040" y="3800670"/>
            <a:ext cx="0" cy="7588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cxnSpLocks/>
            <a:stCxn id="8" idx="6"/>
            <a:endCxn id="4" idx="1"/>
          </p:cNvCxnSpPr>
          <p:nvPr/>
        </p:nvCxnSpPr>
        <p:spPr>
          <a:xfrm>
            <a:off x="3707361" y="3303037"/>
            <a:ext cx="123786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cxnSpLocks/>
            <a:stCxn id="7" idx="5"/>
          </p:cNvCxnSpPr>
          <p:nvPr/>
        </p:nvCxnSpPr>
        <p:spPr>
          <a:xfrm>
            <a:off x="3340245" y="1937199"/>
            <a:ext cx="1660380" cy="90482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cxnSpLocks/>
            <a:endCxn id="10" idx="1"/>
          </p:cNvCxnSpPr>
          <p:nvPr/>
        </p:nvCxnSpPr>
        <p:spPr>
          <a:xfrm>
            <a:off x="6927004" y="3736084"/>
            <a:ext cx="1644829" cy="9327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cxnSpLocks/>
            <a:stCxn id="6" idx="3"/>
          </p:cNvCxnSpPr>
          <p:nvPr/>
        </p:nvCxnSpPr>
        <p:spPr>
          <a:xfrm flipH="1">
            <a:off x="6927004" y="1937199"/>
            <a:ext cx="1644830" cy="9327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cxnSpLocks/>
            <a:endCxn id="9" idx="7"/>
          </p:cNvCxnSpPr>
          <p:nvPr/>
        </p:nvCxnSpPr>
        <p:spPr>
          <a:xfrm flipH="1">
            <a:off x="3340244" y="3764052"/>
            <a:ext cx="1644833" cy="90482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/>
          <p:cNvSpPr/>
          <p:nvPr/>
        </p:nvSpPr>
        <p:spPr>
          <a:xfrm>
            <a:off x="3367205" y="4518711"/>
            <a:ext cx="2192412" cy="871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A/D Converter</a:t>
            </a:r>
          </a:p>
        </p:txBody>
      </p:sp>
      <p:sp>
        <p:nvSpPr>
          <p:cNvPr id="7" name="Rectangle : coins arrondis 6"/>
          <p:cNvSpPr/>
          <p:nvPr/>
        </p:nvSpPr>
        <p:spPr>
          <a:xfrm>
            <a:off x="3408629" y="5589603"/>
            <a:ext cx="2150988" cy="871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Interrupt generator</a:t>
            </a:r>
          </a:p>
        </p:txBody>
      </p:sp>
      <p:sp>
        <p:nvSpPr>
          <p:cNvPr id="10" name="Rectangle : coins arrondis 9"/>
          <p:cNvSpPr/>
          <p:nvPr/>
        </p:nvSpPr>
        <p:spPr>
          <a:xfrm>
            <a:off x="9282633" y="2376930"/>
            <a:ext cx="2192412" cy="43400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r>
              <a:rPr lang="en-GB"/>
              <a:t>RF52840 </a:t>
            </a:r>
            <a:r>
              <a:rPr lang="en-GB" dirty="0"/>
              <a:t>SoC</a:t>
            </a:r>
          </a:p>
        </p:txBody>
      </p:sp>
      <p:sp>
        <p:nvSpPr>
          <p:cNvPr id="11" name="Rectangle : coins arrondis 10"/>
          <p:cNvSpPr/>
          <p:nvPr/>
        </p:nvSpPr>
        <p:spPr>
          <a:xfrm>
            <a:off x="3367205" y="3447819"/>
            <a:ext cx="2192412" cy="871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Accelerometer</a:t>
            </a:r>
          </a:p>
        </p:txBody>
      </p:sp>
      <p:sp>
        <p:nvSpPr>
          <p:cNvPr id="12" name="Rectangle : coins arrondis 11"/>
          <p:cNvSpPr/>
          <p:nvPr/>
        </p:nvSpPr>
        <p:spPr>
          <a:xfrm>
            <a:off x="3367205" y="2376930"/>
            <a:ext cx="2192412" cy="871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Nordic Power Profiler Kit</a:t>
            </a:r>
          </a:p>
        </p:txBody>
      </p:sp>
      <p:sp>
        <p:nvSpPr>
          <p:cNvPr id="13" name="Rectangle : coins arrondis 12"/>
          <p:cNvSpPr/>
          <p:nvPr/>
        </p:nvSpPr>
        <p:spPr>
          <a:xfrm rot="16200000">
            <a:off x="5914705" y="4659091"/>
            <a:ext cx="3013225" cy="5906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  <a:endCxn id="11" idx="1"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endCxn id="12" idx="1"/>
          </p:cNvCxnSpPr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41"/>
          <p:cNvSpPr/>
          <p:nvPr/>
        </p:nvSpPr>
        <p:spPr>
          <a:xfrm>
            <a:off x="9279607" y="1267929"/>
            <a:ext cx="2192412" cy="87144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Power Supply 3V</a:t>
            </a:r>
            <a:endParaRPr lang="en-GB" dirty="0"/>
          </a:p>
        </p:txBody>
      </p:sp>
      <p:cxnSp>
        <p:nvCxnSpPr>
          <p:cNvPr id="53" name="Connecteur droit avec flèche 52"/>
          <p:cNvCxnSpPr>
            <a:cxnSpLocks/>
            <a:stCxn id="42" idx="2"/>
            <a:endCxn id="10" idx="0"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èche : double flèche horizontale 82"/>
          <p:cNvSpPr/>
          <p:nvPr/>
        </p:nvSpPr>
        <p:spPr>
          <a:xfrm>
            <a:off x="5559617" y="4726240"/>
            <a:ext cx="1565974" cy="45638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SPI</a:t>
            </a:r>
          </a:p>
        </p:txBody>
      </p: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SPI</a:t>
            </a:r>
          </a:p>
        </p:txBody>
      </p:sp>
      <p:sp>
        <p:nvSpPr>
          <p:cNvPr id="85" name="Flèche : double flèche horizontale 84"/>
          <p:cNvSpPr/>
          <p:nvPr/>
        </p:nvSpPr>
        <p:spPr>
          <a:xfrm>
            <a:off x="5559617" y="3641024"/>
            <a:ext cx="1563334" cy="45638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I2C/SPI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331387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471087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456007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639362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654443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èche : droite 77"/>
          <p:cNvSpPr/>
          <p:nvPr/>
        </p:nvSpPr>
        <p:spPr>
          <a:xfrm>
            <a:off x="5559617" y="5586515"/>
            <a:ext cx="1563334" cy="44028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  <a:stCxn id="42" idx="1"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èche : double flèche horizontale 91"/>
          <p:cNvSpPr/>
          <p:nvPr/>
        </p:nvSpPr>
        <p:spPr>
          <a:xfrm>
            <a:off x="5574698" y="2584455"/>
            <a:ext cx="3704910" cy="45638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 : coins arrondis 92"/>
          <p:cNvSpPr/>
          <p:nvPr/>
        </p:nvSpPr>
        <p:spPr>
          <a:xfrm>
            <a:off x="207068" y="5588324"/>
            <a:ext cx="2150988" cy="871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9313381" y="430504"/>
            <a:ext cx="2124864" cy="65405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  <a:endCxn id="10" idx="3"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>
            <a:endCxn id="42" idx="3"/>
          </p:cNvCxnSpPr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57529"/>
            <a:ext cx="0" cy="935657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99" idx="6"/>
          </p:cNvCxnSpPr>
          <p:nvPr/>
        </p:nvCxnSpPr>
        <p:spPr>
          <a:xfrm>
            <a:off x="11438245" y="757529"/>
            <a:ext cx="44304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20592" y="3909088"/>
            <a:ext cx="2301165" cy="65405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Connector </a:t>
            </a:r>
            <a:r>
              <a:rPr lang="nb-NO" dirty="0"/>
              <a:t>Reference</a:t>
            </a:r>
            <a:endParaRPr lang="en-GB" dirty="0"/>
          </a:p>
        </p:txBody>
      </p:sp>
      <p:sp>
        <p:nvSpPr>
          <p:cNvPr id="88" name="Ellipse 107"/>
          <p:cNvSpPr/>
          <p:nvPr/>
        </p:nvSpPr>
        <p:spPr>
          <a:xfrm>
            <a:off x="120592" y="4748706"/>
            <a:ext cx="2301165" cy="65405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Connector </a:t>
            </a:r>
            <a:r>
              <a:rPr lang="nb-NO" dirty="0"/>
              <a:t>Analog</a:t>
            </a:r>
            <a:endParaRPr lang="en-GB" dirty="0"/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421757" y="4236113"/>
            <a:ext cx="942422" cy="512592"/>
          </a:xfrm>
          <a:prstGeom prst="bentConnector3">
            <a:avLst>
              <a:gd name="adj1" fmla="val 16142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8" idx="6"/>
          </p:cNvCxnSpPr>
          <p:nvPr/>
        </p:nvCxnSpPr>
        <p:spPr>
          <a:xfrm flipV="1">
            <a:off x="2421757" y="5072027"/>
            <a:ext cx="161119" cy="370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89850" y="5768702"/>
            <a:ext cx="5414166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Nordic SoftDevice / Software Development Kit</a:t>
            </a:r>
          </a:p>
        </p:txBody>
      </p:sp>
      <p:sp>
        <p:nvSpPr>
          <p:cNvPr id="169" name="Forme libre : forme 168">
            <a:extLst>
              <a:ext uri="{FF2B5EF4-FFF2-40B4-BE49-F238E27FC236}">
                <a16:creationId xmlns:a16="http://schemas.microsoft.com/office/drawing/2014/main" id="{EC27B2C8-0046-446C-B7C2-96F9064A4C1D}"/>
              </a:ext>
            </a:extLst>
          </p:cNvPr>
          <p:cNvSpPr/>
          <p:nvPr/>
        </p:nvSpPr>
        <p:spPr>
          <a:xfrm>
            <a:off x="889849" y="3246365"/>
            <a:ext cx="11033914" cy="1514287"/>
          </a:xfrm>
          <a:custGeom>
            <a:avLst/>
            <a:gdLst>
              <a:gd name="connsiteX0" fmla="*/ 112512 w 11033914"/>
              <a:gd name="connsiteY0" fmla="*/ 0 h 1514287"/>
              <a:gd name="connsiteX1" fmla="*/ 8693920 w 11033914"/>
              <a:gd name="connsiteY1" fmla="*/ 0 h 1514287"/>
              <a:gd name="connsiteX2" fmla="*/ 10781528 w 11033914"/>
              <a:gd name="connsiteY2" fmla="*/ 0 h 1514287"/>
              <a:gd name="connsiteX3" fmla="*/ 10921402 w 11033914"/>
              <a:gd name="connsiteY3" fmla="*/ 0 h 1514287"/>
              <a:gd name="connsiteX4" fmla="*/ 11033914 w 11033914"/>
              <a:gd name="connsiteY4" fmla="*/ 112512 h 1514287"/>
              <a:gd name="connsiteX5" fmla="*/ 11033914 w 11033914"/>
              <a:gd name="connsiteY5" fmla="*/ 252386 h 1514287"/>
              <a:gd name="connsiteX6" fmla="*/ 11033914 w 11033914"/>
              <a:gd name="connsiteY6" fmla="*/ 562548 h 1514287"/>
              <a:gd name="connsiteX7" fmla="*/ 11033914 w 11033914"/>
              <a:gd name="connsiteY7" fmla="*/ 1261901 h 1514287"/>
              <a:gd name="connsiteX8" fmla="*/ 10781528 w 11033914"/>
              <a:gd name="connsiteY8" fmla="*/ 1514287 h 1514287"/>
              <a:gd name="connsiteX9" fmla="*/ 8693920 w 11033914"/>
              <a:gd name="connsiteY9" fmla="*/ 1514287 h 1514287"/>
              <a:gd name="connsiteX10" fmla="*/ 8441534 w 11033914"/>
              <a:gd name="connsiteY10" fmla="*/ 1261901 h 1514287"/>
              <a:gd name="connsiteX11" fmla="*/ 8441534 w 11033914"/>
              <a:gd name="connsiteY11" fmla="*/ 675060 h 1514287"/>
              <a:gd name="connsiteX12" fmla="*/ 112512 w 11033914"/>
              <a:gd name="connsiteY12" fmla="*/ 675060 h 1514287"/>
              <a:gd name="connsiteX13" fmla="*/ 0 w 11033914"/>
              <a:gd name="connsiteY13" fmla="*/ 562548 h 1514287"/>
              <a:gd name="connsiteX14" fmla="*/ 0 w 11033914"/>
              <a:gd name="connsiteY14" fmla="*/ 112512 h 1514287"/>
              <a:gd name="connsiteX15" fmla="*/ 112512 w 11033914"/>
              <a:gd name="connsiteY15" fmla="*/ 0 h 15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033914" h="1514287">
                <a:moveTo>
                  <a:pt x="112512" y="0"/>
                </a:moveTo>
                <a:lnTo>
                  <a:pt x="8693920" y="0"/>
                </a:lnTo>
                <a:lnTo>
                  <a:pt x="10781528" y="0"/>
                </a:lnTo>
                <a:lnTo>
                  <a:pt x="10921402" y="0"/>
                </a:lnTo>
                <a:cubicBezTo>
                  <a:pt x="10983541" y="0"/>
                  <a:pt x="11033914" y="50373"/>
                  <a:pt x="11033914" y="112512"/>
                </a:cubicBezTo>
                <a:lnTo>
                  <a:pt x="11033914" y="252386"/>
                </a:lnTo>
                <a:lnTo>
                  <a:pt x="11033914" y="562548"/>
                </a:lnTo>
                <a:lnTo>
                  <a:pt x="11033914" y="1261901"/>
                </a:lnTo>
                <a:cubicBezTo>
                  <a:pt x="11033914" y="1401290"/>
                  <a:pt x="10920917" y="1514287"/>
                  <a:pt x="10781528" y="1514287"/>
                </a:cubicBezTo>
                <a:lnTo>
                  <a:pt x="8693920" y="1514287"/>
                </a:lnTo>
                <a:cubicBezTo>
                  <a:pt x="8554531" y="1514287"/>
                  <a:pt x="8441534" y="1401290"/>
                  <a:pt x="8441534" y="1261901"/>
                </a:cubicBezTo>
                <a:lnTo>
                  <a:pt x="8441534" y="675060"/>
                </a:lnTo>
                <a:lnTo>
                  <a:pt x="112512" y="675060"/>
                </a:lnTo>
                <a:cubicBezTo>
                  <a:pt x="50373" y="675060"/>
                  <a:pt x="0" y="624687"/>
                  <a:pt x="0" y="562548"/>
                </a:cubicBezTo>
                <a:lnTo>
                  <a:pt x="0" y="112512"/>
                </a:lnTo>
                <a:cubicBezTo>
                  <a:pt x="0" y="50373"/>
                  <a:pt x="50373" y="0"/>
                  <a:pt x="11251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r>
              <a:rPr lang="en-GB" sz="20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807637" y="4003504"/>
            <a:ext cx="8406267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807637" y="4843600"/>
            <a:ext cx="11184709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807636" y="5681093"/>
            <a:ext cx="11184709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807635" y="3166882"/>
            <a:ext cx="11184709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30848" y="507768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141478" y="4235131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566002" y="3246365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566002" y="4085592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573155" y="4928141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573155" y="5775352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66758" y="343261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36108" y="5920229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57137" y="197674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Zephyr RTOS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42780" y="4921186"/>
            <a:ext cx="1436855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iSpi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426321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iI2c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4003332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iGpio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604167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iEventQueue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7212939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iTimer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8817742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iThread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81959"/>
            <a:ext cx="2640028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SWG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81959"/>
            <a:ext cx="2616204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ACC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81959"/>
            <a:ext cx="2616204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ADC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422545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iBle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76BE44E-D1D0-4FD5-954F-15497990FD7E}"/>
              </a:ext>
            </a:extLst>
          </p:cNvPr>
          <p:cNvSpPr/>
          <p:nvPr/>
        </p:nvSpPr>
        <p:spPr>
          <a:xfrm>
            <a:off x="223879" y="181826"/>
            <a:ext cx="4208422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0E1AEC-D7B4-48E4-B5DE-E550D87B4FB3}"/>
              </a:ext>
            </a:extLst>
          </p:cNvPr>
          <p:cNvSpPr/>
          <p:nvPr/>
        </p:nvSpPr>
        <p:spPr>
          <a:xfrm>
            <a:off x="402318" y="593724"/>
            <a:ext cx="3807732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E4A3E9-CFDF-47A4-9E6C-0E8A86A3C266}"/>
              </a:ext>
            </a:extLst>
          </p:cNvPr>
          <p:cNvSpPr/>
          <p:nvPr/>
        </p:nvSpPr>
        <p:spPr>
          <a:xfrm>
            <a:off x="547008" y="1387474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E7D02F-A009-4771-8716-377246F8CE57}"/>
              </a:ext>
            </a:extLst>
          </p:cNvPr>
          <p:cNvSpPr/>
          <p:nvPr/>
        </p:nvSpPr>
        <p:spPr>
          <a:xfrm>
            <a:off x="547008" y="98107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3A179A-ECA9-48A4-9DA2-1A2305A22E5F}"/>
              </a:ext>
            </a:extLst>
          </p:cNvPr>
          <p:cNvSpPr/>
          <p:nvPr/>
        </p:nvSpPr>
        <p:spPr>
          <a:xfrm>
            <a:off x="645433" y="179162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982184-F1BC-48EE-ACB7-196E458ACA41}"/>
              </a:ext>
            </a:extLst>
          </p:cNvPr>
          <p:cNvSpPr/>
          <p:nvPr/>
        </p:nvSpPr>
        <p:spPr>
          <a:xfrm>
            <a:off x="651783" y="217897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736580-055E-441C-A269-2E52BDF6B606}"/>
              </a:ext>
            </a:extLst>
          </p:cNvPr>
          <p:cNvSpPr/>
          <p:nvPr/>
        </p:nvSpPr>
        <p:spPr>
          <a:xfrm>
            <a:off x="651783" y="256632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F80629-605E-4AE7-9D79-5E1678C68F2C}"/>
              </a:ext>
            </a:extLst>
          </p:cNvPr>
          <p:cNvSpPr/>
          <p:nvPr/>
        </p:nvSpPr>
        <p:spPr>
          <a:xfrm>
            <a:off x="651783" y="295367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48250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203653" y="140153"/>
            <a:ext cx="4323897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400503" y="527503"/>
            <a:ext cx="3879397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585560" y="1321253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XYZ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585560" y="914853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683985" y="17254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690335" y="21127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XYZ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690335" y="25001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 Array [3] 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690335" y="28874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585560" y="341267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683985" y="38168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690335" y="42041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690335" y="45915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Boolean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690335" y="49788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4226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222</Words>
  <Application>Microsoft Office PowerPoint</Application>
  <PresentationFormat>Grand écran</PresentationFormat>
  <Paragraphs>118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352</cp:revision>
  <dcterms:created xsi:type="dcterms:W3CDTF">2017-05-23T07:20:17Z</dcterms:created>
  <dcterms:modified xsi:type="dcterms:W3CDTF">2017-07-31T22:28:04Z</dcterms:modified>
</cp:coreProperties>
</file>