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72" r:id="rId4"/>
    <p:sldId id="273" r:id="rId5"/>
    <p:sldId id="274" r:id="rId6"/>
    <p:sldId id="258" r:id="rId7"/>
    <p:sldId id="259" r:id="rId8"/>
    <p:sldId id="268" r:id="rId9"/>
    <p:sldId id="261" r:id="rId10"/>
    <p:sldId id="275" r:id="rId11"/>
    <p:sldId id="276" r:id="rId12"/>
    <p:sldId id="263" r:id="rId13"/>
    <p:sldId id="265" r:id="rId14"/>
    <p:sldId id="277" r:id="rId15"/>
    <p:sldId id="278" r:id="rId16"/>
    <p:sldId id="266" r:id="rId17"/>
    <p:sldId id="267" r:id="rId18"/>
    <p:sldId id="270" r:id="rId19"/>
    <p:sldId id="269" r:id="rId20"/>
    <p:sldId id="271" r:id="rId21"/>
    <p:sldId id="279" r:id="rId22"/>
    <p:sldId id="282" r:id="rId23"/>
    <p:sldId id="283" r:id="rId24"/>
    <p:sldId id="284" r:id="rId25"/>
    <p:sldId id="285" r:id="rId26"/>
    <p:sldId id="286" r:id="rId27"/>
    <p:sldId id="2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42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08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36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06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22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20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4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65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35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42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31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C5C4-3B83-4D40-A2F2-85A6DFEA9E29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59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BC5C4-3B83-4D40-A2F2-85A6DFEA9E29}" type="datetimeFigureOut">
              <a:rPr lang="en-GB" smtClean="0"/>
              <a:t>29/08/2017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B8E8B-025C-49EF-ABEA-C5422AF787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38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7818045" y="2426573"/>
            <a:ext cx="3068456" cy="1351582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Central</a:t>
            </a:r>
          </a:p>
          <a:p>
            <a:endParaRPr lang="en-GB" dirty="0"/>
          </a:p>
          <a:p>
            <a:r>
              <a:rPr lang="en-GB" dirty="0"/>
              <a:t>        </a:t>
            </a:r>
            <a:r>
              <a:rPr lang="en-GB" b="1" dirty="0"/>
              <a:t>NRF Connect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762899" y="2204417"/>
            <a:ext cx="3393712" cy="3458937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b="1" dirty="0"/>
              <a:t>nRF52x Development Kit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r>
              <a:rPr lang="en-GB" b="1" dirty="0"/>
              <a:t>Extension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Accelerometer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A/D Converter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Interrupt generator</a:t>
            </a:r>
          </a:p>
          <a:p>
            <a:endParaRPr lang="en-GB" dirty="0"/>
          </a:p>
          <a:p>
            <a:r>
              <a:rPr lang="en-GB" b="1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Nordic SDK + 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Zephyr RTOS</a:t>
            </a:r>
          </a:p>
          <a:p>
            <a:endParaRPr lang="en-GB" dirty="0"/>
          </a:p>
        </p:txBody>
      </p:sp>
      <p:sp>
        <p:nvSpPr>
          <p:cNvPr id="41" name="ZoneTexte 40"/>
          <p:cNvSpPr txBox="1"/>
          <p:nvPr/>
        </p:nvSpPr>
        <p:spPr>
          <a:xfrm>
            <a:off x="4846118" y="2733032"/>
            <a:ext cx="2282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Bluetooth Low Energy</a:t>
            </a:r>
          </a:p>
        </p:txBody>
      </p:sp>
      <p:cxnSp>
        <p:nvCxnSpPr>
          <p:cNvPr id="28" name="Connecteur droit avec flèche 27"/>
          <p:cNvCxnSpPr>
            <a:cxnSpLocks/>
          </p:cNvCxnSpPr>
          <p:nvPr/>
        </p:nvCxnSpPr>
        <p:spPr>
          <a:xfrm flipH="1">
            <a:off x="4176556" y="3102364"/>
            <a:ext cx="361157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-Right Arrow 1"/>
          <p:cNvSpPr/>
          <p:nvPr/>
        </p:nvSpPr>
        <p:spPr>
          <a:xfrm>
            <a:off x="4176556" y="4498119"/>
            <a:ext cx="3631519" cy="467582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931" y="3068431"/>
            <a:ext cx="415904" cy="415904"/>
          </a:xfrm>
          <a:prstGeom prst="rect">
            <a:avLst/>
          </a:prstGeo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64BEDF1-4043-47DA-AF01-03F361BD4AA3}"/>
              </a:ext>
            </a:extLst>
          </p:cNvPr>
          <p:cNvSpPr/>
          <p:nvPr/>
        </p:nvSpPr>
        <p:spPr>
          <a:xfrm>
            <a:off x="7828020" y="4238193"/>
            <a:ext cx="3058481" cy="987434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PC</a:t>
            </a:r>
            <a:endParaRPr lang="en-GB" dirty="0"/>
          </a:p>
          <a:p>
            <a:r>
              <a:rPr lang="en-GB" b="1" dirty="0"/>
              <a:t>Software for measurement</a:t>
            </a:r>
          </a:p>
        </p:txBody>
      </p:sp>
    </p:spTree>
    <p:extLst>
      <p:ext uri="{BB962C8B-B14F-4D97-AF65-F5344CB8AC3E}">
        <p14:creationId xmlns:p14="http://schemas.microsoft.com/office/powerpoint/2010/main" val="163282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85">
            <a:extLst>
              <a:ext uri="{FF2B5EF4-FFF2-40B4-BE49-F238E27FC236}">
                <a16:creationId xmlns:a16="http://schemas.microsoft.com/office/drawing/2014/main" id="{735FE356-6574-4D9E-9FA4-AD244BBE4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80" y="5155330"/>
            <a:ext cx="957803" cy="1004985"/>
          </a:xfrm>
          <a:prstGeom prst="rect">
            <a:avLst/>
          </a:prstGeom>
        </p:spPr>
      </p:pic>
      <p:pic>
        <p:nvPicPr>
          <p:cNvPr id="84" name="Image 83">
            <a:extLst>
              <a:ext uri="{FF2B5EF4-FFF2-40B4-BE49-F238E27FC236}">
                <a16:creationId xmlns:a16="http://schemas.microsoft.com/office/drawing/2014/main" id="{E21DD480-2ADA-41DD-B79F-DE03D819A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352" y="5154433"/>
            <a:ext cx="957803" cy="100498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7AC09AC-4A54-4151-81C0-1A1BC7EA6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582" y="5321340"/>
            <a:ext cx="670821" cy="703866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2AFD11B6-570D-4898-AAE0-54A48A5C1BF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382" y="1476513"/>
            <a:ext cx="688616" cy="971837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ECEA915F-AA37-4EE9-BEC6-C9B175281AE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720" y="1503528"/>
            <a:ext cx="688616" cy="9718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BD5232-3397-4CF8-9D52-77DEF0BDFF65}"/>
              </a:ext>
            </a:extLst>
          </p:cNvPr>
          <p:cNvSpPr/>
          <p:nvPr/>
        </p:nvSpPr>
        <p:spPr>
          <a:xfrm>
            <a:off x="4849608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33417-B820-4E22-8528-333CBF936975}"/>
              </a:ext>
            </a:extLst>
          </p:cNvPr>
          <p:cNvSpPr/>
          <p:nvPr/>
        </p:nvSpPr>
        <p:spPr>
          <a:xfrm>
            <a:off x="5438752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ECBB4F-4D4E-4758-A7CA-805A3F786711}"/>
              </a:ext>
            </a:extLst>
          </p:cNvPr>
          <p:cNvSpPr/>
          <p:nvPr/>
        </p:nvSpPr>
        <p:spPr>
          <a:xfrm>
            <a:off x="6027896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C4B14-0CDD-4B60-9C22-FE861E9FBE4B}"/>
              </a:ext>
            </a:extLst>
          </p:cNvPr>
          <p:cNvSpPr/>
          <p:nvPr/>
        </p:nvSpPr>
        <p:spPr>
          <a:xfrm>
            <a:off x="6617040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82658B1-02E4-4AC3-BD7C-6A385098F36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81393" y="669099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EB1F521-33B6-4120-A9D4-15E96A1E980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00046" y="669099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8DB0B2-6643-446B-AA7F-4AFC4DC19406}"/>
              </a:ext>
            </a:extLst>
          </p:cNvPr>
          <p:cNvSpPr/>
          <p:nvPr/>
        </p:nvSpPr>
        <p:spPr>
          <a:xfrm>
            <a:off x="4849611" y="177218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99FB6B-892A-429F-8B51-83A2FDF31A3A}"/>
              </a:ext>
            </a:extLst>
          </p:cNvPr>
          <p:cNvSpPr/>
          <p:nvPr/>
        </p:nvSpPr>
        <p:spPr>
          <a:xfrm>
            <a:off x="5438755" y="177218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D34BE1-AA8D-4015-A8E5-5319E35DCD62}"/>
              </a:ext>
            </a:extLst>
          </p:cNvPr>
          <p:cNvSpPr/>
          <p:nvPr/>
        </p:nvSpPr>
        <p:spPr>
          <a:xfrm>
            <a:off x="6027899" y="17721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1F11BC-A12F-4A87-827F-D78E38631760}"/>
              </a:ext>
            </a:extLst>
          </p:cNvPr>
          <p:cNvSpPr/>
          <p:nvPr/>
        </p:nvSpPr>
        <p:spPr>
          <a:xfrm>
            <a:off x="6617043" y="17721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01AE097-980C-4FB8-8A9C-9DB73A24B1F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481396" y="1962432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3A8B0619-925C-4B0E-95A0-A82A25D0ADC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7200049" y="1962432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86AE806-8EED-4415-BA69-59E0A46F5697}"/>
              </a:ext>
            </a:extLst>
          </p:cNvPr>
          <p:cNvSpPr/>
          <p:nvPr/>
        </p:nvSpPr>
        <p:spPr>
          <a:xfrm>
            <a:off x="4843470" y="312271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054307-D56F-492B-B32B-3B42B95BC056}"/>
              </a:ext>
            </a:extLst>
          </p:cNvPr>
          <p:cNvSpPr/>
          <p:nvPr/>
        </p:nvSpPr>
        <p:spPr>
          <a:xfrm>
            <a:off x="5432614" y="312271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5BBB19-1060-49CE-969D-F32F549FB6C2}"/>
              </a:ext>
            </a:extLst>
          </p:cNvPr>
          <p:cNvSpPr/>
          <p:nvPr/>
        </p:nvSpPr>
        <p:spPr>
          <a:xfrm>
            <a:off x="6021758" y="312271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35FA8F-3B56-459E-B5F6-07C28EC4F9AF}"/>
              </a:ext>
            </a:extLst>
          </p:cNvPr>
          <p:cNvSpPr/>
          <p:nvPr/>
        </p:nvSpPr>
        <p:spPr>
          <a:xfrm>
            <a:off x="6610902" y="312271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B69AA07-1140-42CD-B46D-BB954C6A0EF2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475255" y="3312962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1011E89-2507-4480-B17E-11B1B1541091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193908" y="3312962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B49ADCA8-90A0-428B-876D-346865C9AB63}"/>
              </a:ext>
            </a:extLst>
          </p:cNvPr>
          <p:cNvSpPr txBox="1"/>
          <p:nvPr/>
        </p:nvSpPr>
        <p:spPr>
          <a:xfrm>
            <a:off x="5139736" y="72144"/>
            <a:ext cx="17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Event Queue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85C3790-ED70-4626-B455-ACC64B806465}"/>
              </a:ext>
            </a:extLst>
          </p:cNvPr>
          <p:cNvSpPr txBox="1"/>
          <p:nvPr/>
        </p:nvSpPr>
        <p:spPr>
          <a:xfrm>
            <a:off x="5139739" y="134539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Event Queue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739BCDF-1D9B-45B8-A0B6-F35340F7F0B4}"/>
              </a:ext>
            </a:extLst>
          </p:cNvPr>
          <p:cNvSpPr txBox="1"/>
          <p:nvPr/>
        </p:nvSpPr>
        <p:spPr>
          <a:xfrm>
            <a:off x="5095400" y="2753384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Event Queue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8B9F99D-8AA5-4BD5-8B6B-9A043796CD31}"/>
              </a:ext>
            </a:extLst>
          </p:cNvPr>
          <p:cNvSpPr txBox="1"/>
          <p:nvPr/>
        </p:nvSpPr>
        <p:spPr>
          <a:xfrm>
            <a:off x="7624459" y="345933"/>
            <a:ext cx="256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CONNECTED</a:t>
            </a:r>
          </a:p>
          <a:p>
            <a:r>
              <a:rPr lang="en-GB" dirty="0"/>
              <a:t>Event DISCONNECTED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C8D1BDD-609D-4EC0-AC5B-22169059C830}"/>
              </a:ext>
            </a:extLst>
          </p:cNvPr>
          <p:cNvSpPr txBox="1"/>
          <p:nvPr/>
        </p:nvSpPr>
        <p:spPr>
          <a:xfrm>
            <a:off x="7624459" y="1605688"/>
            <a:ext cx="256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INT1 (data)</a:t>
            </a:r>
          </a:p>
          <a:p>
            <a:r>
              <a:rPr lang="en-GB" dirty="0"/>
              <a:t>Event INT2 (click)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AB94364-EC13-440E-8B71-245B685E011D}"/>
              </a:ext>
            </a:extLst>
          </p:cNvPr>
          <p:cNvSpPr txBox="1"/>
          <p:nvPr/>
        </p:nvSpPr>
        <p:spPr>
          <a:xfrm>
            <a:off x="7636533" y="3117362"/>
            <a:ext cx="256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DATA</a:t>
            </a:r>
          </a:p>
          <a:p>
            <a:endParaRPr lang="en-GB" dirty="0"/>
          </a:p>
        </p:txBody>
      </p:sp>
      <p:sp>
        <p:nvSpPr>
          <p:cNvPr id="52" name="Flèche : bas 51">
            <a:extLst>
              <a:ext uri="{FF2B5EF4-FFF2-40B4-BE49-F238E27FC236}">
                <a16:creationId xmlns:a16="http://schemas.microsoft.com/office/drawing/2014/main" id="{B5B77CB5-D6A9-46AC-ABED-751E9D6AF58A}"/>
              </a:ext>
            </a:extLst>
          </p:cNvPr>
          <p:cNvSpPr/>
          <p:nvPr/>
        </p:nvSpPr>
        <p:spPr>
          <a:xfrm>
            <a:off x="9935148" y="281483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E5D1226-B924-43EE-9D88-729D011C809E}"/>
              </a:ext>
            </a:extLst>
          </p:cNvPr>
          <p:cNvSpPr txBox="1"/>
          <p:nvPr/>
        </p:nvSpPr>
        <p:spPr>
          <a:xfrm>
            <a:off x="10218028" y="403632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Thread</a:t>
            </a:r>
          </a:p>
        </p:txBody>
      </p:sp>
      <p:sp>
        <p:nvSpPr>
          <p:cNvPr id="58" name="Flèche : bas 57">
            <a:extLst>
              <a:ext uri="{FF2B5EF4-FFF2-40B4-BE49-F238E27FC236}">
                <a16:creationId xmlns:a16="http://schemas.microsoft.com/office/drawing/2014/main" id="{D8F446E6-7ED5-4B02-B179-71D8CF01CAE4}"/>
              </a:ext>
            </a:extLst>
          </p:cNvPr>
          <p:cNvSpPr/>
          <p:nvPr/>
        </p:nvSpPr>
        <p:spPr>
          <a:xfrm>
            <a:off x="9935151" y="1558760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7BA4B69A-0EF8-4369-8CEE-7245DD609601}"/>
              </a:ext>
            </a:extLst>
          </p:cNvPr>
          <p:cNvSpPr txBox="1"/>
          <p:nvPr/>
        </p:nvSpPr>
        <p:spPr>
          <a:xfrm>
            <a:off x="10218031" y="1680909"/>
            <a:ext cx="127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Thread</a:t>
            </a:r>
          </a:p>
        </p:txBody>
      </p:sp>
      <p:sp>
        <p:nvSpPr>
          <p:cNvPr id="60" name="Flèche : bas 59">
            <a:extLst>
              <a:ext uri="{FF2B5EF4-FFF2-40B4-BE49-F238E27FC236}">
                <a16:creationId xmlns:a16="http://schemas.microsoft.com/office/drawing/2014/main" id="{8E39E32B-6F08-45B8-9FF6-83A7ED3BD1EB}"/>
              </a:ext>
            </a:extLst>
          </p:cNvPr>
          <p:cNvSpPr/>
          <p:nvPr/>
        </p:nvSpPr>
        <p:spPr>
          <a:xfrm>
            <a:off x="9935148" y="2955053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3C228FF0-8F3D-4175-9F02-BF24F371745E}"/>
              </a:ext>
            </a:extLst>
          </p:cNvPr>
          <p:cNvSpPr txBox="1"/>
          <p:nvPr/>
        </p:nvSpPr>
        <p:spPr>
          <a:xfrm>
            <a:off x="10218028" y="3077202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Thread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0F50A4BD-76F1-4E43-BC27-4DC1AE89ED0F}"/>
              </a:ext>
            </a:extLst>
          </p:cNvPr>
          <p:cNvSpPr txBox="1"/>
          <p:nvPr/>
        </p:nvSpPr>
        <p:spPr>
          <a:xfrm>
            <a:off x="2825428" y="1797220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</a:t>
            </a:r>
          </a:p>
        </p:txBody>
      </p:sp>
      <p:pic>
        <p:nvPicPr>
          <p:cNvPr id="124" name="Image 123">
            <a:extLst>
              <a:ext uri="{FF2B5EF4-FFF2-40B4-BE49-F238E27FC236}">
                <a16:creationId xmlns:a16="http://schemas.microsoft.com/office/drawing/2014/main" id="{068A9445-9792-4B99-B078-0390DB049E3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009" y="5321340"/>
            <a:ext cx="477109" cy="673339"/>
          </a:xfrm>
          <a:prstGeom prst="rect">
            <a:avLst/>
          </a:prstGeom>
        </p:spPr>
      </p:pic>
      <p:sp>
        <p:nvSpPr>
          <p:cNvPr id="125" name="ZoneTexte 124">
            <a:extLst>
              <a:ext uri="{FF2B5EF4-FFF2-40B4-BE49-F238E27FC236}">
                <a16:creationId xmlns:a16="http://schemas.microsoft.com/office/drawing/2014/main" id="{1B793B8B-CB1F-4367-A446-C7061D99D2BF}"/>
              </a:ext>
            </a:extLst>
          </p:cNvPr>
          <p:cNvSpPr txBox="1"/>
          <p:nvPr/>
        </p:nvSpPr>
        <p:spPr>
          <a:xfrm>
            <a:off x="11118189" y="547334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Timer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1448996-6896-4539-9CB4-C0BE3417D0E5}"/>
              </a:ext>
            </a:extLst>
          </p:cNvPr>
          <p:cNvSpPr txBox="1"/>
          <p:nvPr/>
        </p:nvSpPr>
        <p:spPr>
          <a:xfrm>
            <a:off x="3865947" y="178541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</a:t>
            </a:r>
          </a:p>
        </p:txBody>
      </p:sp>
      <p:pic>
        <p:nvPicPr>
          <p:cNvPr id="128" name="Image 127">
            <a:extLst>
              <a:ext uri="{FF2B5EF4-FFF2-40B4-BE49-F238E27FC236}">
                <a16:creationId xmlns:a16="http://schemas.microsoft.com/office/drawing/2014/main" id="{B3BB69AE-1596-4711-892A-57C6931FAA2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417" y="5398319"/>
            <a:ext cx="546611" cy="546611"/>
          </a:xfrm>
          <a:prstGeom prst="rect">
            <a:avLst/>
          </a:prstGeom>
        </p:spPr>
      </p:pic>
      <p:sp>
        <p:nvSpPr>
          <p:cNvPr id="129" name="ZoneTexte 128">
            <a:extLst>
              <a:ext uri="{FF2B5EF4-FFF2-40B4-BE49-F238E27FC236}">
                <a16:creationId xmlns:a16="http://schemas.microsoft.com/office/drawing/2014/main" id="{B2A5F42D-B0A0-499B-91D2-4C812A83BD8D}"/>
              </a:ext>
            </a:extLst>
          </p:cNvPr>
          <p:cNvSpPr txBox="1"/>
          <p:nvPr/>
        </p:nvSpPr>
        <p:spPr>
          <a:xfrm>
            <a:off x="9185609" y="5486960"/>
            <a:ext cx="155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</a:t>
            </a:r>
          </a:p>
        </p:txBody>
      </p:sp>
      <p:pic>
        <p:nvPicPr>
          <p:cNvPr id="130" name="Image 129">
            <a:extLst>
              <a:ext uri="{FF2B5EF4-FFF2-40B4-BE49-F238E27FC236}">
                <a16:creationId xmlns:a16="http://schemas.microsoft.com/office/drawing/2014/main" id="{68206F3A-064B-42A2-9096-1813F129CB5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183" y="2813776"/>
            <a:ext cx="688616" cy="971837"/>
          </a:xfrm>
          <a:prstGeom prst="rect">
            <a:avLst/>
          </a:prstGeom>
        </p:spPr>
      </p:pic>
      <p:sp>
        <p:nvSpPr>
          <p:cNvPr id="131" name="ZoneTexte 130">
            <a:extLst>
              <a:ext uri="{FF2B5EF4-FFF2-40B4-BE49-F238E27FC236}">
                <a16:creationId xmlns:a16="http://schemas.microsoft.com/office/drawing/2014/main" id="{D73DA24A-E098-44D6-A8E3-965BD7C5A9E7}"/>
              </a:ext>
            </a:extLst>
          </p:cNvPr>
          <p:cNvSpPr txBox="1"/>
          <p:nvPr/>
        </p:nvSpPr>
        <p:spPr>
          <a:xfrm>
            <a:off x="3910821" y="3115029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32AB308-EB82-4DBE-BEFF-EC8FEDAB9A19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892" y="5363370"/>
            <a:ext cx="559459" cy="611736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E80CB47E-68F6-4A5A-97E8-6EB53AC27984}"/>
              </a:ext>
            </a:extLst>
          </p:cNvPr>
          <p:cNvSpPr txBox="1"/>
          <p:nvPr/>
        </p:nvSpPr>
        <p:spPr>
          <a:xfrm>
            <a:off x="7590403" y="5487608"/>
            <a:ext cx="132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 Button</a:t>
            </a:r>
          </a:p>
        </p:txBody>
      </p:sp>
      <p:pic>
        <p:nvPicPr>
          <p:cNvPr id="66" name="Image 65">
            <a:extLst>
              <a:ext uri="{FF2B5EF4-FFF2-40B4-BE49-F238E27FC236}">
                <a16:creationId xmlns:a16="http://schemas.microsoft.com/office/drawing/2014/main" id="{BDC551AE-3A9C-4D08-BC8A-54530F305C2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104" y="4015256"/>
            <a:ext cx="711542" cy="778029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8288175D-037F-46F9-AE85-2661E445527F}"/>
              </a:ext>
            </a:extLst>
          </p:cNvPr>
          <p:cNvSpPr txBox="1"/>
          <p:nvPr/>
        </p:nvSpPr>
        <p:spPr>
          <a:xfrm>
            <a:off x="3777223" y="4205155"/>
            <a:ext cx="185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 ACC Click</a:t>
            </a:r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494F45A1-2122-4694-9BF5-2BA757A736C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64" y="4015256"/>
            <a:ext cx="711542" cy="778029"/>
          </a:xfrm>
          <a:prstGeom prst="rect">
            <a:avLst/>
          </a:prstGeom>
        </p:spPr>
      </p:pic>
      <p:sp>
        <p:nvSpPr>
          <p:cNvPr id="69" name="ZoneTexte 68">
            <a:extLst>
              <a:ext uri="{FF2B5EF4-FFF2-40B4-BE49-F238E27FC236}">
                <a16:creationId xmlns:a16="http://schemas.microsoft.com/office/drawing/2014/main" id="{1A758C5A-3DF2-41A4-B868-08611ED4A575}"/>
              </a:ext>
            </a:extLst>
          </p:cNvPr>
          <p:cNvSpPr txBox="1"/>
          <p:nvPr/>
        </p:nvSpPr>
        <p:spPr>
          <a:xfrm>
            <a:off x="985283" y="4205155"/>
            <a:ext cx="185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 ACC Data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9E63CE4-C78A-485C-BFCA-63F6F783B517}"/>
              </a:ext>
            </a:extLst>
          </p:cNvPr>
          <p:cNvSpPr/>
          <p:nvPr/>
        </p:nvSpPr>
        <p:spPr>
          <a:xfrm>
            <a:off x="5632154" y="5075852"/>
            <a:ext cx="6341436" cy="1184140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BBC4D259-7889-47C4-906D-A5EE2640D1A0}"/>
              </a:ext>
            </a:extLst>
          </p:cNvPr>
          <p:cNvSpPr txBox="1"/>
          <p:nvPr/>
        </p:nvSpPr>
        <p:spPr>
          <a:xfrm>
            <a:off x="969386" y="5628194"/>
            <a:ext cx="119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Connected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8E9E8F9-26A4-44F7-B330-FE44275BE307}"/>
              </a:ext>
            </a:extLst>
          </p:cNvPr>
          <p:cNvSpPr txBox="1"/>
          <p:nvPr/>
        </p:nvSpPr>
        <p:spPr>
          <a:xfrm>
            <a:off x="3192587" y="5638107"/>
            <a:ext cx="86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Started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497621A3-E0A6-482D-B558-CB52D1A17DC0}"/>
              </a:ext>
            </a:extLst>
          </p:cNvPr>
          <p:cNvSpPr txBox="1"/>
          <p:nvPr/>
        </p:nvSpPr>
        <p:spPr>
          <a:xfrm>
            <a:off x="6392903" y="548733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LED</a:t>
            </a:r>
          </a:p>
        </p:txBody>
      </p:sp>
      <p:pic>
        <p:nvPicPr>
          <p:cNvPr id="56" name="Image 55">
            <a:extLst>
              <a:ext uri="{FF2B5EF4-FFF2-40B4-BE49-F238E27FC236}">
                <a16:creationId xmlns:a16="http://schemas.microsoft.com/office/drawing/2014/main" id="{3D6E32A2-6B2B-41EE-8BB9-84CB9AA2298A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262" y="4015256"/>
            <a:ext cx="711542" cy="778029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58BB7EDC-0B1C-4091-9E28-F23945B2F31B}"/>
              </a:ext>
            </a:extLst>
          </p:cNvPr>
          <p:cNvSpPr txBox="1"/>
          <p:nvPr/>
        </p:nvSpPr>
        <p:spPr>
          <a:xfrm>
            <a:off x="6438381" y="4205155"/>
            <a:ext cx="1880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 ADC Data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D8BEB666-89E1-4AD1-A99A-3344CC9086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065" y="317395"/>
            <a:ext cx="2396024" cy="58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64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BD5232-3397-4CF8-9D52-77DEF0BDFF65}"/>
              </a:ext>
            </a:extLst>
          </p:cNvPr>
          <p:cNvSpPr/>
          <p:nvPr/>
        </p:nvSpPr>
        <p:spPr>
          <a:xfrm>
            <a:off x="4849608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33417-B820-4E22-8528-333CBF936975}"/>
              </a:ext>
            </a:extLst>
          </p:cNvPr>
          <p:cNvSpPr/>
          <p:nvPr/>
        </p:nvSpPr>
        <p:spPr>
          <a:xfrm>
            <a:off x="5438752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ECBB4F-4D4E-4758-A7CA-805A3F786711}"/>
              </a:ext>
            </a:extLst>
          </p:cNvPr>
          <p:cNvSpPr/>
          <p:nvPr/>
        </p:nvSpPr>
        <p:spPr>
          <a:xfrm>
            <a:off x="6027896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C4B14-0CDD-4B60-9C22-FE861E9FBE4B}"/>
              </a:ext>
            </a:extLst>
          </p:cNvPr>
          <p:cNvSpPr/>
          <p:nvPr/>
        </p:nvSpPr>
        <p:spPr>
          <a:xfrm>
            <a:off x="6617040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82658B1-02E4-4AC3-BD7C-6A385098F36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81393" y="669099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EB1F521-33B6-4120-A9D4-15E96A1E980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00046" y="669099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DB6D194-4CF6-40EC-A88E-FA06AFBF800C}"/>
              </a:ext>
            </a:extLst>
          </p:cNvPr>
          <p:cNvSpPr/>
          <p:nvPr/>
        </p:nvSpPr>
        <p:spPr>
          <a:xfrm>
            <a:off x="4889951" y="165644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FAC60B-40B6-4590-B49A-6D2B04E6C501}"/>
              </a:ext>
            </a:extLst>
          </p:cNvPr>
          <p:cNvSpPr/>
          <p:nvPr/>
        </p:nvSpPr>
        <p:spPr>
          <a:xfrm>
            <a:off x="5479095" y="165644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94F8A4-AF4E-4F2A-84F8-D9995AB64B29}"/>
              </a:ext>
            </a:extLst>
          </p:cNvPr>
          <p:cNvSpPr/>
          <p:nvPr/>
        </p:nvSpPr>
        <p:spPr>
          <a:xfrm>
            <a:off x="6068239" y="1656443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14FDB7-8EEE-4079-9E64-A91EAF74EBAF}"/>
              </a:ext>
            </a:extLst>
          </p:cNvPr>
          <p:cNvSpPr/>
          <p:nvPr/>
        </p:nvSpPr>
        <p:spPr>
          <a:xfrm>
            <a:off x="6657383" y="1656443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AC335897-5FB1-4E65-A922-E650F86D025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521736" y="1846688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B9EF9322-8F24-4027-AC91-99326241A96D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240389" y="1846688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B49ADCA8-90A0-428B-876D-346865C9AB63}"/>
              </a:ext>
            </a:extLst>
          </p:cNvPr>
          <p:cNvSpPr txBox="1"/>
          <p:nvPr/>
        </p:nvSpPr>
        <p:spPr>
          <a:xfrm>
            <a:off x="5139736" y="72144"/>
            <a:ext cx="17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Event Queue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0F42BC-84B6-4338-ABBF-3BA78210E6B7}"/>
              </a:ext>
            </a:extLst>
          </p:cNvPr>
          <p:cNvSpPr txBox="1"/>
          <p:nvPr/>
        </p:nvSpPr>
        <p:spPr>
          <a:xfrm>
            <a:off x="5108446" y="1282215"/>
            <a:ext cx="18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Event Queue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8B9F99D-8AA5-4BD5-8B6B-9A043796CD31}"/>
              </a:ext>
            </a:extLst>
          </p:cNvPr>
          <p:cNvSpPr txBox="1"/>
          <p:nvPr/>
        </p:nvSpPr>
        <p:spPr>
          <a:xfrm>
            <a:off x="7618367" y="214497"/>
            <a:ext cx="2562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CONNECTION</a:t>
            </a:r>
          </a:p>
          <a:p>
            <a:r>
              <a:rPr lang="en-GB" dirty="0"/>
              <a:t>Event DISCONNECTION</a:t>
            </a:r>
          </a:p>
          <a:p>
            <a:r>
              <a:rPr lang="en-GB" dirty="0"/>
              <a:t>Event READY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DC4D072-6E91-496C-AE1D-8F4569480530}"/>
              </a:ext>
            </a:extLst>
          </p:cNvPr>
          <p:cNvSpPr txBox="1"/>
          <p:nvPr/>
        </p:nvSpPr>
        <p:spPr>
          <a:xfrm>
            <a:off x="7689846" y="1368920"/>
            <a:ext cx="2562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FREQ</a:t>
            </a:r>
          </a:p>
          <a:p>
            <a:r>
              <a:rPr lang="en-GB" dirty="0"/>
              <a:t>Event WAKEUP</a:t>
            </a:r>
          </a:p>
          <a:p>
            <a:r>
              <a:rPr lang="en-GB" dirty="0"/>
              <a:t>Event SLEEP</a:t>
            </a:r>
          </a:p>
          <a:p>
            <a:endParaRPr lang="en-GB" dirty="0"/>
          </a:p>
        </p:txBody>
      </p:sp>
      <p:sp>
        <p:nvSpPr>
          <p:cNvPr id="52" name="Flèche : bas 51">
            <a:extLst>
              <a:ext uri="{FF2B5EF4-FFF2-40B4-BE49-F238E27FC236}">
                <a16:creationId xmlns:a16="http://schemas.microsoft.com/office/drawing/2014/main" id="{B5B77CB5-D6A9-46AC-ABED-751E9D6AF58A}"/>
              </a:ext>
            </a:extLst>
          </p:cNvPr>
          <p:cNvSpPr/>
          <p:nvPr/>
        </p:nvSpPr>
        <p:spPr>
          <a:xfrm>
            <a:off x="9935148" y="281483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E5D1226-B924-43EE-9D88-729D011C809E}"/>
              </a:ext>
            </a:extLst>
          </p:cNvPr>
          <p:cNvSpPr txBox="1"/>
          <p:nvPr/>
        </p:nvSpPr>
        <p:spPr>
          <a:xfrm>
            <a:off x="10218028" y="403632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Thread</a:t>
            </a:r>
          </a:p>
        </p:txBody>
      </p:sp>
      <p:sp>
        <p:nvSpPr>
          <p:cNvPr id="62" name="Flèche : bas 61">
            <a:extLst>
              <a:ext uri="{FF2B5EF4-FFF2-40B4-BE49-F238E27FC236}">
                <a16:creationId xmlns:a16="http://schemas.microsoft.com/office/drawing/2014/main" id="{F312272E-E804-4FBB-AE32-0E63295E61A6}"/>
              </a:ext>
            </a:extLst>
          </p:cNvPr>
          <p:cNvSpPr/>
          <p:nvPr/>
        </p:nvSpPr>
        <p:spPr>
          <a:xfrm>
            <a:off x="9981629" y="1471914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D71214-028E-45C8-851F-1D480A8EE8D7}"/>
              </a:ext>
            </a:extLst>
          </p:cNvPr>
          <p:cNvSpPr txBox="1"/>
          <p:nvPr/>
        </p:nvSpPr>
        <p:spPr>
          <a:xfrm>
            <a:off x="10264509" y="1594063"/>
            <a:ext cx="1349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Thread</a:t>
            </a:r>
          </a:p>
        </p:txBody>
      </p:sp>
      <p:pic>
        <p:nvPicPr>
          <p:cNvPr id="124" name="Image 123">
            <a:extLst>
              <a:ext uri="{FF2B5EF4-FFF2-40B4-BE49-F238E27FC236}">
                <a16:creationId xmlns:a16="http://schemas.microsoft.com/office/drawing/2014/main" id="{068A9445-9792-4B99-B078-0390DB049E3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359" y="4089401"/>
            <a:ext cx="477109" cy="673339"/>
          </a:xfrm>
          <a:prstGeom prst="rect">
            <a:avLst/>
          </a:prstGeom>
        </p:spPr>
      </p:pic>
      <p:sp>
        <p:nvSpPr>
          <p:cNvPr id="125" name="ZoneTexte 124">
            <a:extLst>
              <a:ext uri="{FF2B5EF4-FFF2-40B4-BE49-F238E27FC236}">
                <a16:creationId xmlns:a16="http://schemas.microsoft.com/office/drawing/2014/main" id="{1B793B8B-CB1F-4367-A446-C7061D99D2BF}"/>
              </a:ext>
            </a:extLst>
          </p:cNvPr>
          <p:cNvSpPr txBox="1"/>
          <p:nvPr/>
        </p:nvSpPr>
        <p:spPr>
          <a:xfrm>
            <a:off x="11241539" y="4241405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Timer</a:t>
            </a:r>
          </a:p>
        </p:txBody>
      </p:sp>
      <p:pic>
        <p:nvPicPr>
          <p:cNvPr id="128" name="Image 127">
            <a:extLst>
              <a:ext uri="{FF2B5EF4-FFF2-40B4-BE49-F238E27FC236}">
                <a16:creationId xmlns:a16="http://schemas.microsoft.com/office/drawing/2014/main" id="{B3BB69AE-1596-4711-892A-57C6931FAA2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67" y="4166380"/>
            <a:ext cx="546611" cy="546611"/>
          </a:xfrm>
          <a:prstGeom prst="rect">
            <a:avLst/>
          </a:prstGeom>
        </p:spPr>
      </p:pic>
      <p:sp>
        <p:nvSpPr>
          <p:cNvPr id="129" name="ZoneTexte 128">
            <a:extLst>
              <a:ext uri="{FF2B5EF4-FFF2-40B4-BE49-F238E27FC236}">
                <a16:creationId xmlns:a16="http://schemas.microsoft.com/office/drawing/2014/main" id="{B2A5F42D-B0A0-499B-91D2-4C812A83BD8D}"/>
              </a:ext>
            </a:extLst>
          </p:cNvPr>
          <p:cNvSpPr txBox="1"/>
          <p:nvPr/>
        </p:nvSpPr>
        <p:spPr>
          <a:xfrm>
            <a:off x="9308959" y="4255021"/>
            <a:ext cx="155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32AB308-EB82-4DBE-BEFF-EC8FEDAB9A1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242" y="4131431"/>
            <a:ext cx="559459" cy="611736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E80CB47E-68F6-4A5A-97E8-6EB53AC27984}"/>
              </a:ext>
            </a:extLst>
          </p:cNvPr>
          <p:cNvSpPr txBox="1"/>
          <p:nvPr/>
        </p:nvSpPr>
        <p:spPr>
          <a:xfrm>
            <a:off x="7713753" y="4255669"/>
            <a:ext cx="132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 Button</a:t>
            </a:r>
          </a:p>
        </p:txBody>
      </p:sp>
      <p:pic>
        <p:nvPicPr>
          <p:cNvPr id="64" name="Image 63">
            <a:extLst>
              <a:ext uri="{FF2B5EF4-FFF2-40B4-BE49-F238E27FC236}">
                <a16:creationId xmlns:a16="http://schemas.microsoft.com/office/drawing/2014/main" id="{BDCBFA38-774B-493D-8795-996DAE95744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67" y="1449423"/>
            <a:ext cx="711542" cy="778029"/>
          </a:xfrm>
          <a:prstGeom prst="rect">
            <a:avLst/>
          </a:prstGeom>
        </p:spPr>
      </p:pic>
      <p:sp>
        <p:nvSpPr>
          <p:cNvPr id="65" name="ZoneTexte 64">
            <a:extLst>
              <a:ext uri="{FF2B5EF4-FFF2-40B4-BE49-F238E27FC236}">
                <a16:creationId xmlns:a16="http://schemas.microsoft.com/office/drawing/2014/main" id="{F2FBB421-9A2B-47AF-8AEC-C83952F50351}"/>
              </a:ext>
            </a:extLst>
          </p:cNvPr>
          <p:cNvSpPr txBox="1"/>
          <p:nvPr/>
        </p:nvSpPr>
        <p:spPr>
          <a:xfrm>
            <a:off x="2926186" y="1639322"/>
            <a:ext cx="164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 Frequency</a:t>
            </a: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5214D572-197A-44D3-80CC-45B2A3E5DD4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66" y="1480520"/>
            <a:ext cx="711542" cy="778029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60F44714-E2FE-45C2-BE04-8998BB58F353}"/>
              </a:ext>
            </a:extLst>
          </p:cNvPr>
          <p:cNvSpPr txBox="1"/>
          <p:nvPr/>
        </p:nvSpPr>
        <p:spPr>
          <a:xfrm>
            <a:off x="1239485" y="1670419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</a:t>
            </a:r>
          </a:p>
        </p:txBody>
      </p:sp>
      <p:pic>
        <p:nvPicPr>
          <p:cNvPr id="77" name="Image 76">
            <a:extLst>
              <a:ext uri="{FF2B5EF4-FFF2-40B4-BE49-F238E27FC236}">
                <a16:creationId xmlns:a16="http://schemas.microsoft.com/office/drawing/2014/main" id="{920FB0E7-9D3F-4758-85C8-15D59AA2E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099" y="2797488"/>
            <a:ext cx="749130" cy="749130"/>
          </a:xfrm>
          <a:prstGeom prst="rect">
            <a:avLst/>
          </a:prstGeom>
        </p:spPr>
      </p:pic>
      <p:sp>
        <p:nvSpPr>
          <p:cNvPr id="78" name="ZoneTexte 77">
            <a:extLst>
              <a:ext uri="{FF2B5EF4-FFF2-40B4-BE49-F238E27FC236}">
                <a16:creationId xmlns:a16="http://schemas.microsoft.com/office/drawing/2014/main" id="{6EA7CD56-EBA5-48CD-A4A1-629F86638945}"/>
              </a:ext>
            </a:extLst>
          </p:cNvPr>
          <p:cNvSpPr txBox="1"/>
          <p:nvPr/>
        </p:nvSpPr>
        <p:spPr>
          <a:xfrm>
            <a:off x="3523105" y="2994154"/>
            <a:ext cx="2332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 Latency</a:t>
            </a:r>
          </a:p>
        </p:txBody>
      </p:sp>
      <p:pic>
        <p:nvPicPr>
          <p:cNvPr id="79" name="Image 78">
            <a:extLst>
              <a:ext uri="{FF2B5EF4-FFF2-40B4-BE49-F238E27FC236}">
                <a16:creationId xmlns:a16="http://schemas.microsoft.com/office/drawing/2014/main" id="{93473F4F-DEF3-4436-84F0-F5CA2D65271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099" y="3630735"/>
            <a:ext cx="688616" cy="971837"/>
          </a:xfrm>
          <a:prstGeom prst="rect">
            <a:avLst/>
          </a:prstGeom>
        </p:spPr>
      </p:pic>
      <p:sp>
        <p:nvSpPr>
          <p:cNvPr id="80" name="ZoneTexte 79">
            <a:extLst>
              <a:ext uri="{FF2B5EF4-FFF2-40B4-BE49-F238E27FC236}">
                <a16:creationId xmlns:a16="http://schemas.microsoft.com/office/drawing/2014/main" id="{EB560D2A-B59E-44FB-A613-8FEEA1A28F5F}"/>
              </a:ext>
            </a:extLst>
          </p:cNvPr>
          <p:cNvSpPr txBox="1"/>
          <p:nvPr/>
        </p:nvSpPr>
        <p:spPr>
          <a:xfrm>
            <a:off x="3516755" y="3942205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Soft Timer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9E63CE4-C78A-485C-BFCA-63F6F783B517}"/>
              </a:ext>
            </a:extLst>
          </p:cNvPr>
          <p:cNvSpPr/>
          <p:nvPr/>
        </p:nvSpPr>
        <p:spPr>
          <a:xfrm>
            <a:off x="7002426" y="2796133"/>
            <a:ext cx="5094514" cy="2231919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signe&#10;&#10;Description générée avec un niveau de confiance très élevé">
            <a:extLst>
              <a:ext uri="{FF2B5EF4-FFF2-40B4-BE49-F238E27FC236}">
                <a16:creationId xmlns:a16="http://schemas.microsoft.com/office/drawing/2014/main" id="{33CD64AE-9F64-4C4A-85CD-850A03CD1A89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36" y="2796133"/>
            <a:ext cx="523660" cy="798843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FDCB784E-03B0-49C1-8587-93548B01F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27" y="2845846"/>
            <a:ext cx="749130" cy="749130"/>
          </a:xfrm>
          <a:prstGeom prst="rect">
            <a:avLst/>
          </a:prstGeom>
        </p:spPr>
      </p:pic>
      <p:sp>
        <p:nvSpPr>
          <p:cNvPr id="73" name="ZoneTexte 72">
            <a:extLst>
              <a:ext uri="{FF2B5EF4-FFF2-40B4-BE49-F238E27FC236}">
                <a16:creationId xmlns:a16="http://schemas.microsoft.com/office/drawing/2014/main" id="{D97D0CC7-0E7F-4B96-A620-CBE8ED20BE6F}"/>
              </a:ext>
            </a:extLst>
          </p:cNvPr>
          <p:cNvSpPr txBox="1"/>
          <p:nvPr/>
        </p:nvSpPr>
        <p:spPr>
          <a:xfrm>
            <a:off x="1191959" y="3010888"/>
            <a:ext cx="105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Data</a:t>
            </a:r>
          </a:p>
        </p:txBody>
      </p:sp>
      <p:pic>
        <p:nvPicPr>
          <p:cNvPr id="74" name="Image 73" descr="Une image contenant signe&#10;&#10;Description générée avec un niveau de confiance très élevé">
            <a:extLst>
              <a:ext uri="{FF2B5EF4-FFF2-40B4-BE49-F238E27FC236}">
                <a16:creationId xmlns:a16="http://schemas.microsoft.com/office/drawing/2014/main" id="{ACD4D154-E2A4-444E-8606-83B0DFB5570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16" y="3782851"/>
            <a:ext cx="523660" cy="798843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17FA52C6-965F-4EFE-BF4A-249DC0E22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07" y="3832564"/>
            <a:ext cx="749130" cy="749130"/>
          </a:xfrm>
          <a:prstGeom prst="rect">
            <a:avLst/>
          </a:prstGeom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6333AA03-B9F9-4B44-B363-039891E3B2D7}"/>
              </a:ext>
            </a:extLst>
          </p:cNvPr>
          <p:cNvSpPr txBox="1"/>
          <p:nvPr/>
        </p:nvSpPr>
        <p:spPr>
          <a:xfrm>
            <a:off x="1196639" y="3997606"/>
            <a:ext cx="104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Click</a:t>
            </a:r>
          </a:p>
        </p:txBody>
      </p:sp>
      <p:pic>
        <p:nvPicPr>
          <p:cNvPr id="81" name="Image 80" descr="Une image contenant signe&#10;&#10;Description générée avec un niveau de confiance très élevé">
            <a:extLst>
              <a:ext uri="{FF2B5EF4-FFF2-40B4-BE49-F238E27FC236}">
                <a16:creationId xmlns:a16="http://schemas.microsoft.com/office/drawing/2014/main" id="{0FA9CFAE-5993-4435-A449-8614491DF80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36" y="4748141"/>
            <a:ext cx="523660" cy="798843"/>
          </a:xfrm>
          <a:prstGeom prst="rect">
            <a:avLst/>
          </a:prstGeom>
        </p:spPr>
      </p:pic>
      <p:pic>
        <p:nvPicPr>
          <p:cNvPr id="82" name="Image 81">
            <a:extLst>
              <a:ext uri="{FF2B5EF4-FFF2-40B4-BE49-F238E27FC236}">
                <a16:creationId xmlns:a16="http://schemas.microsoft.com/office/drawing/2014/main" id="{B9D4A90B-63B0-435F-9FFE-CBB31A384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27" y="4797854"/>
            <a:ext cx="749130" cy="749130"/>
          </a:xfrm>
          <a:prstGeom prst="rect">
            <a:avLst/>
          </a:prstGeom>
        </p:spPr>
      </p:pic>
      <p:sp>
        <p:nvSpPr>
          <p:cNvPr id="83" name="ZoneTexte 82">
            <a:extLst>
              <a:ext uri="{FF2B5EF4-FFF2-40B4-BE49-F238E27FC236}">
                <a16:creationId xmlns:a16="http://schemas.microsoft.com/office/drawing/2014/main" id="{63153290-C226-4A04-A801-A11F9BADFE9A}"/>
              </a:ext>
            </a:extLst>
          </p:cNvPr>
          <p:cNvSpPr txBox="1"/>
          <p:nvPr/>
        </p:nvSpPr>
        <p:spPr>
          <a:xfrm>
            <a:off x="1191959" y="4962896"/>
            <a:ext cx="107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Data</a:t>
            </a:r>
          </a:p>
        </p:txBody>
      </p:sp>
      <p:pic>
        <p:nvPicPr>
          <p:cNvPr id="84" name="Image 83" descr="Une image contenant signe&#10;&#10;Description générée avec un niveau de confiance très élevé">
            <a:extLst>
              <a:ext uri="{FF2B5EF4-FFF2-40B4-BE49-F238E27FC236}">
                <a16:creationId xmlns:a16="http://schemas.microsoft.com/office/drawing/2014/main" id="{70939B47-ACD8-4CC0-9C63-9968AEF707D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896" y="3066099"/>
            <a:ext cx="523660" cy="798843"/>
          </a:xfrm>
          <a:prstGeom prst="rect">
            <a:avLst/>
          </a:prstGeom>
        </p:spPr>
      </p:pic>
      <p:pic>
        <p:nvPicPr>
          <p:cNvPr id="85" name="Image 84">
            <a:extLst>
              <a:ext uri="{FF2B5EF4-FFF2-40B4-BE49-F238E27FC236}">
                <a16:creationId xmlns:a16="http://schemas.microsoft.com/office/drawing/2014/main" id="{2C89A64F-0484-4E1B-9772-64F4123DD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287" y="3115812"/>
            <a:ext cx="749130" cy="749130"/>
          </a:xfrm>
          <a:prstGeom prst="rect">
            <a:avLst/>
          </a:prstGeom>
        </p:spPr>
      </p:pic>
      <p:sp>
        <p:nvSpPr>
          <p:cNvPr id="86" name="ZoneTexte 85">
            <a:extLst>
              <a:ext uri="{FF2B5EF4-FFF2-40B4-BE49-F238E27FC236}">
                <a16:creationId xmlns:a16="http://schemas.microsoft.com/office/drawing/2014/main" id="{A7F03B73-6E8B-41AD-AAD6-F823CC11FD0E}"/>
              </a:ext>
            </a:extLst>
          </p:cNvPr>
          <p:cNvSpPr txBox="1"/>
          <p:nvPr/>
        </p:nvSpPr>
        <p:spPr>
          <a:xfrm>
            <a:off x="8083947" y="3280206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Notify</a:t>
            </a:r>
          </a:p>
        </p:txBody>
      </p:sp>
      <p:pic>
        <p:nvPicPr>
          <p:cNvPr id="50" name="Image 49">
            <a:extLst>
              <a:ext uri="{FF2B5EF4-FFF2-40B4-BE49-F238E27FC236}">
                <a16:creationId xmlns:a16="http://schemas.microsoft.com/office/drawing/2014/main" id="{14574DC7-F831-4C0F-A77A-BADA7DABAF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065" y="317395"/>
            <a:ext cx="2396024" cy="58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3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DC5746F9-FA2D-44E1-B747-FF9528F2D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28587"/>
            <a:ext cx="6734175" cy="6600825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A7E4D44-55FA-4C55-BFF0-AE5CCD986A30}"/>
              </a:ext>
            </a:extLst>
          </p:cNvPr>
          <p:cNvCxnSpPr/>
          <p:nvPr/>
        </p:nvCxnSpPr>
        <p:spPr>
          <a:xfrm>
            <a:off x="9013371" y="5231752"/>
            <a:ext cx="10014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E265D9D-F27B-4A86-BE7F-3B8D80D2FBDD}"/>
              </a:ext>
            </a:extLst>
          </p:cNvPr>
          <p:cNvCxnSpPr/>
          <p:nvPr/>
        </p:nvCxnSpPr>
        <p:spPr>
          <a:xfrm>
            <a:off x="8940086" y="272175"/>
            <a:ext cx="10014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D8837BC4-F41C-4929-AB40-97298A590451}"/>
              </a:ext>
            </a:extLst>
          </p:cNvPr>
          <p:cNvSpPr txBox="1"/>
          <p:nvPr/>
        </p:nvSpPr>
        <p:spPr>
          <a:xfrm rot="5400000">
            <a:off x="8030691" y="2550663"/>
            <a:ext cx="359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Propagation Delay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4A6E71E-5ACA-4954-8BFE-084A4D5F6583}"/>
              </a:ext>
            </a:extLst>
          </p:cNvPr>
          <p:cNvCxnSpPr>
            <a:cxnSpLocks/>
          </p:cNvCxnSpPr>
          <p:nvPr/>
        </p:nvCxnSpPr>
        <p:spPr>
          <a:xfrm>
            <a:off x="9463087" y="287338"/>
            <a:ext cx="0" cy="494441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422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61DE882-D3A5-45C7-8517-6191FF744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28587"/>
            <a:ext cx="673417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11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9594580-3842-42DB-B337-4B613CCB81E0}"/>
              </a:ext>
            </a:extLst>
          </p:cNvPr>
          <p:cNvSpPr/>
          <p:nvPr/>
        </p:nvSpPr>
        <p:spPr>
          <a:xfrm>
            <a:off x="2816843" y="1141466"/>
            <a:ext cx="6474443" cy="2900309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vert" rtlCol="0" anchor="b"/>
          <a:lstStyle/>
          <a:p>
            <a:pPr algn="ctr"/>
            <a:r>
              <a:rPr lang="en-GB" sz="2800" dirty="0"/>
              <a:t>Host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1196E269-9CAC-4A51-A1C1-C722D899EFB3}"/>
              </a:ext>
            </a:extLst>
          </p:cNvPr>
          <p:cNvSpPr/>
          <p:nvPr/>
        </p:nvSpPr>
        <p:spPr>
          <a:xfrm>
            <a:off x="2816842" y="4146550"/>
            <a:ext cx="6474443" cy="2174470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vert" rtlCol="0" anchor="b"/>
          <a:lstStyle/>
          <a:p>
            <a:pPr algn="ctr"/>
            <a:r>
              <a:rPr lang="en-GB" sz="2800" dirty="0"/>
              <a:t>Controller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888F14-D861-41A5-B439-CF4F93F7AAAB}"/>
              </a:ext>
            </a:extLst>
          </p:cNvPr>
          <p:cNvSpPr/>
          <p:nvPr/>
        </p:nvSpPr>
        <p:spPr>
          <a:xfrm>
            <a:off x="3755791" y="272175"/>
            <a:ext cx="5184295" cy="593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4271E3-EEA3-4F7A-8CF9-EBCEA3CF5E09}"/>
              </a:ext>
            </a:extLst>
          </p:cNvPr>
          <p:cNvSpPr/>
          <p:nvPr/>
        </p:nvSpPr>
        <p:spPr>
          <a:xfrm>
            <a:off x="3755791" y="1393079"/>
            <a:ext cx="2467039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GATT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C2F0A5-8A4E-43A8-9A7C-F256719EAC27}"/>
              </a:ext>
            </a:extLst>
          </p:cNvPr>
          <p:cNvSpPr/>
          <p:nvPr/>
        </p:nvSpPr>
        <p:spPr>
          <a:xfrm>
            <a:off x="3755791" y="2183718"/>
            <a:ext cx="2467039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10A64B-3E58-4B51-8117-F1571FD1E6F0}"/>
              </a:ext>
            </a:extLst>
          </p:cNvPr>
          <p:cNvSpPr/>
          <p:nvPr/>
        </p:nvSpPr>
        <p:spPr>
          <a:xfrm>
            <a:off x="3755791" y="2974357"/>
            <a:ext cx="4228332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L2CAP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C87099-4BD1-49DA-902C-3E2D3E668D5E}"/>
              </a:ext>
            </a:extLst>
          </p:cNvPr>
          <p:cNvSpPr/>
          <p:nvPr/>
        </p:nvSpPr>
        <p:spPr>
          <a:xfrm>
            <a:off x="6418188" y="2183718"/>
            <a:ext cx="1565935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SMP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BA871B-0BC5-466F-8F18-364C3C06ED63}"/>
              </a:ext>
            </a:extLst>
          </p:cNvPr>
          <p:cNvSpPr/>
          <p:nvPr/>
        </p:nvSpPr>
        <p:spPr>
          <a:xfrm>
            <a:off x="3755791" y="3807954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HCI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0898A5-DC80-418A-9A97-CA00CCA14060}"/>
              </a:ext>
            </a:extLst>
          </p:cNvPr>
          <p:cNvSpPr/>
          <p:nvPr/>
        </p:nvSpPr>
        <p:spPr>
          <a:xfrm>
            <a:off x="3755791" y="4584488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3B8712-E861-4D39-8885-440B6A2C4695}"/>
              </a:ext>
            </a:extLst>
          </p:cNvPr>
          <p:cNvSpPr/>
          <p:nvPr/>
        </p:nvSpPr>
        <p:spPr>
          <a:xfrm>
            <a:off x="3755791" y="5396137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PHY</a:t>
            </a:r>
          </a:p>
        </p:txBody>
      </p:sp>
      <p:sp>
        <p:nvSpPr>
          <p:cNvPr id="22" name="Forme libre : forme 21">
            <a:extLst>
              <a:ext uri="{FF2B5EF4-FFF2-40B4-BE49-F238E27FC236}">
                <a16:creationId xmlns:a16="http://schemas.microsoft.com/office/drawing/2014/main" id="{25A7C6FB-46AC-4B04-A998-86A8AF9FCA59}"/>
              </a:ext>
            </a:extLst>
          </p:cNvPr>
          <p:cNvSpPr/>
          <p:nvPr/>
        </p:nvSpPr>
        <p:spPr>
          <a:xfrm>
            <a:off x="6384581" y="1393079"/>
            <a:ext cx="2626421" cy="2207532"/>
          </a:xfrm>
          <a:custGeom>
            <a:avLst/>
            <a:gdLst>
              <a:gd name="connsiteX0" fmla="*/ 0 w 2626421"/>
              <a:gd name="connsiteY0" fmla="*/ 0 h 2207532"/>
              <a:gd name="connsiteX1" fmla="*/ 1766408 w 2626421"/>
              <a:gd name="connsiteY1" fmla="*/ 0 h 2207532"/>
              <a:gd name="connsiteX2" fmla="*/ 2467039 w 2626421"/>
              <a:gd name="connsiteY2" fmla="*/ 0 h 2207532"/>
              <a:gd name="connsiteX3" fmla="*/ 2626421 w 2626421"/>
              <a:gd name="connsiteY3" fmla="*/ 0 h 2207532"/>
              <a:gd name="connsiteX4" fmla="*/ 2626421 w 2626421"/>
              <a:gd name="connsiteY4" fmla="*/ 2207532 h 2207532"/>
              <a:gd name="connsiteX5" fmla="*/ 1766408 w 2626421"/>
              <a:gd name="connsiteY5" fmla="*/ 2207532 h 2207532"/>
              <a:gd name="connsiteX6" fmla="*/ 1766408 w 2626421"/>
              <a:gd name="connsiteY6" fmla="*/ 632102 h 2207532"/>
              <a:gd name="connsiteX7" fmla="*/ 0 w 2626421"/>
              <a:gd name="connsiteY7" fmla="*/ 632102 h 220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6421" h="2207532">
                <a:moveTo>
                  <a:pt x="0" y="0"/>
                </a:moveTo>
                <a:lnTo>
                  <a:pt x="1766408" y="0"/>
                </a:lnTo>
                <a:lnTo>
                  <a:pt x="2467039" y="0"/>
                </a:lnTo>
                <a:lnTo>
                  <a:pt x="2626421" y="0"/>
                </a:lnTo>
                <a:lnTo>
                  <a:pt x="2626421" y="2207532"/>
                </a:lnTo>
                <a:lnTo>
                  <a:pt x="1766408" y="2207532"/>
                </a:lnTo>
                <a:lnTo>
                  <a:pt x="1766408" y="632102"/>
                </a:lnTo>
                <a:lnTo>
                  <a:pt x="0" y="63210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000" dirty="0"/>
          </a:p>
          <a:p>
            <a:pPr algn="ctr"/>
            <a:r>
              <a:rPr lang="en-GB" dirty="0"/>
              <a:t>GAP</a:t>
            </a:r>
          </a:p>
        </p:txBody>
      </p:sp>
    </p:spTree>
    <p:extLst>
      <p:ext uri="{BB962C8B-B14F-4D97-AF65-F5344CB8AC3E}">
        <p14:creationId xmlns:p14="http://schemas.microsoft.com/office/powerpoint/2010/main" val="199702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9594580-3842-42DB-B337-4B613CCB81E0}"/>
              </a:ext>
            </a:extLst>
          </p:cNvPr>
          <p:cNvSpPr/>
          <p:nvPr/>
        </p:nvSpPr>
        <p:spPr>
          <a:xfrm>
            <a:off x="2816843" y="1141466"/>
            <a:ext cx="6474443" cy="2900309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vert" rtlCol="0" anchor="b"/>
          <a:lstStyle/>
          <a:p>
            <a:pPr algn="ctr"/>
            <a:r>
              <a:rPr lang="en-GB" sz="2800" dirty="0"/>
              <a:t>Host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1196E269-9CAC-4A51-A1C1-C722D899EFB3}"/>
              </a:ext>
            </a:extLst>
          </p:cNvPr>
          <p:cNvSpPr/>
          <p:nvPr/>
        </p:nvSpPr>
        <p:spPr>
          <a:xfrm>
            <a:off x="2816842" y="4146550"/>
            <a:ext cx="6474443" cy="2174470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vert" rtlCol="0" anchor="b"/>
          <a:lstStyle/>
          <a:p>
            <a:pPr algn="ctr"/>
            <a:r>
              <a:rPr lang="en-GB" sz="2800" dirty="0"/>
              <a:t>Controller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888F14-D861-41A5-B439-CF4F93F7AAAB}"/>
              </a:ext>
            </a:extLst>
          </p:cNvPr>
          <p:cNvSpPr/>
          <p:nvPr/>
        </p:nvSpPr>
        <p:spPr>
          <a:xfrm>
            <a:off x="3755791" y="272175"/>
            <a:ext cx="5184295" cy="5931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4271E3-EEA3-4F7A-8CF9-EBCEA3CF5E09}"/>
              </a:ext>
            </a:extLst>
          </p:cNvPr>
          <p:cNvSpPr/>
          <p:nvPr/>
        </p:nvSpPr>
        <p:spPr>
          <a:xfrm>
            <a:off x="3755791" y="1393079"/>
            <a:ext cx="2467039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GATT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C2F0A5-8A4E-43A8-9A7C-F256719EAC27}"/>
              </a:ext>
            </a:extLst>
          </p:cNvPr>
          <p:cNvSpPr/>
          <p:nvPr/>
        </p:nvSpPr>
        <p:spPr>
          <a:xfrm>
            <a:off x="3755791" y="2183718"/>
            <a:ext cx="2467039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10A64B-3E58-4B51-8117-F1571FD1E6F0}"/>
              </a:ext>
            </a:extLst>
          </p:cNvPr>
          <p:cNvSpPr/>
          <p:nvPr/>
        </p:nvSpPr>
        <p:spPr>
          <a:xfrm>
            <a:off x="3755791" y="2974357"/>
            <a:ext cx="4228332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L2CAP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C87099-4BD1-49DA-902C-3E2D3E668D5E}"/>
              </a:ext>
            </a:extLst>
          </p:cNvPr>
          <p:cNvSpPr/>
          <p:nvPr/>
        </p:nvSpPr>
        <p:spPr>
          <a:xfrm>
            <a:off x="6418188" y="2183718"/>
            <a:ext cx="1565935" cy="632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SMP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BA871B-0BC5-466F-8F18-364C3C06ED63}"/>
              </a:ext>
            </a:extLst>
          </p:cNvPr>
          <p:cNvSpPr/>
          <p:nvPr/>
        </p:nvSpPr>
        <p:spPr>
          <a:xfrm>
            <a:off x="3755791" y="3807954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HCI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0898A5-DC80-418A-9A97-CA00CCA14060}"/>
              </a:ext>
            </a:extLst>
          </p:cNvPr>
          <p:cNvSpPr/>
          <p:nvPr/>
        </p:nvSpPr>
        <p:spPr>
          <a:xfrm>
            <a:off x="3755791" y="4584488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3B8712-E861-4D39-8885-440B6A2C4695}"/>
              </a:ext>
            </a:extLst>
          </p:cNvPr>
          <p:cNvSpPr/>
          <p:nvPr/>
        </p:nvSpPr>
        <p:spPr>
          <a:xfrm>
            <a:off x="3755791" y="5396137"/>
            <a:ext cx="5257580" cy="6321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PHY</a:t>
            </a:r>
          </a:p>
        </p:txBody>
      </p:sp>
      <p:sp>
        <p:nvSpPr>
          <p:cNvPr id="22" name="Forme libre : forme 21">
            <a:extLst>
              <a:ext uri="{FF2B5EF4-FFF2-40B4-BE49-F238E27FC236}">
                <a16:creationId xmlns:a16="http://schemas.microsoft.com/office/drawing/2014/main" id="{25A7C6FB-46AC-4B04-A998-86A8AF9FCA59}"/>
              </a:ext>
            </a:extLst>
          </p:cNvPr>
          <p:cNvSpPr/>
          <p:nvPr/>
        </p:nvSpPr>
        <p:spPr>
          <a:xfrm>
            <a:off x="6384581" y="1393079"/>
            <a:ext cx="2626421" cy="2207532"/>
          </a:xfrm>
          <a:custGeom>
            <a:avLst/>
            <a:gdLst>
              <a:gd name="connsiteX0" fmla="*/ 0 w 2626421"/>
              <a:gd name="connsiteY0" fmla="*/ 0 h 2207532"/>
              <a:gd name="connsiteX1" fmla="*/ 1766408 w 2626421"/>
              <a:gd name="connsiteY1" fmla="*/ 0 h 2207532"/>
              <a:gd name="connsiteX2" fmla="*/ 2467039 w 2626421"/>
              <a:gd name="connsiteY2" fmla="*/ 0 h 2207532"/>
              <a:gd name="connsiteX3" fmla="*/ 2626421 w 2626421"/>
              <a:gd name="connsiteY3" fmla="*/ 0 h 2207532"/>
              <a:gd name="connsiteX4" fmla="*/ 2626421 w 2626421"/>
              <a:gd name="connsiteY4" fmla="*/ 2207532 h 2207532"/>
              <a:gd name="connsiteX5" fmla="*/ 1766408 w 2626421"/>
              <a:gd name="connsiteY5" fmla="*/ 2207532 h 2207532"/>
              <a:gd name="connsiteX6" fmla="*/ 1766408 w 2626421"/>
              <a:gd name="connsiteY6" fmla="*/ 632102 h 2207532"/>
              <a:gd name="connsiteX7" fmla="*/ 0 w 2626421"/>
              <a:gd name="connsiteY7" fmla="*/ 632102 h 220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6421" h="2207532">
                <a:moveTo>
                  <a:pt x="0" y="0"/>
                </a:moveTo>
                <a:lnTo>
                  <a:pt x="1766408" y="0"/>
                </a:lnTo>
                <a:lnTo>
                  <a:pt x="2467039" y="0"/>
                </a:lnTo>
                <a:lnTo>
                  <a:pt x="2626421" y="0"/>
                </a:lnTo>
                <a:lnTo>
                  <a:pt x="2626421" y="2207532"/>
                </a:lnTo>
                <a:lnTo>
                  <a:pt x="1766408" y="2207532"/>
                </a:lnTo>
                <a:lnTo>
                  <a:pt x="1766408" y="632102"/>
                </a:lnTo>
                <a:lnTo>
                  <a:pt x="0" y="63210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000" dirty="0"/>
          </a:p>
          <a:p>
            <a:pPr algn="ctr"/>
            <a:r>
              <a:rPr lang="en-GB" dirty="0"/>
              <a:t>GAP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40E0F59-9E7B-421A-952A-1BF158B7F470}"/>
              </a:ext>
            </a:extLst>
          </p:cNvPr>
          <p:cNvCxnSpPr/>
          <p:nvPr/>
        </p:nvCxnSpPr>
        <p:spPr>
          <a:xfrm>
            <a:off x="9011002" y="4892027"/>
            <a:ext cx="10014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3C1107C4-0445-4876-A523-5BC9AC7CF851}"/>
              </a:ext>
            </a:extLst>
          </p:cNvPr>
          <p:cNvCxnSpPr/>
          <p:nvPr/>
        </p:nvCxnSpPr>
        <p:spPr>
          <a:xfrm>
            <a:off x="8940086" y="287338"/>
            <a:ext cx="100148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èche : double flèche verticale 5">
            <a:extLst>
              <a:ext uri="{FF2B5EF4-FFF2-40B4-BE49-F238E27FC236}">
                <a16:creationId xmlns:a16="http://schemas.microsoft.com/office/drawing/2014/main" id="{72125ADC-96A2-466E-A476-AAC1B305BCFB}"/>
              </a:ext>
            </a:extLst>
          </p:cNvPr>
          <p:cNvSpPr/>
          <p:nvPr/>
        </p:nvSpPr>
        <p:spPr>
          <a:xfrm>
            <a:off x="9453036" y="287338"/>
            <a:ext cx="575684" cy="46046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/>
              <a:t>Propagation Delay</a:t>
            </a:r>
          </a:p>
        </p:txBody>
      </p:sp>
    </p:spTree>
    <p:extLst>
      <p:ext uri="{BB962C8B-B14F-4D97-AF65-F5344CB8AC3E}">
        <p14:creationId xmlns:p14="http://schemas.microsoft.com/office/powerpoint/2010/main" val="2857648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568880C0-E25B-47E6-A1B9-E64B5629058A}"/>
              </a:ext>
            </a:extLst>
          </p:cNvPr>
          <p:cNvSpPr/>
          <p:nvPr/>
        </p:nvSpPr>
        <p:spPr>
          <a:xfrm>
            <a:off x="3829707" y="13778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7D45CF-3862-415F-A70F-B788EEB4D6E5}"/>
              </a:ext>
            </a:extLst>
          </p:cNvPr>
          <p:cNvSpPr txBox="1"/>
          <p:nvPr/>
        </p:nvSpPr>
        <p:spPr>
          <a:xfrm>
            <a:off x="3829707" y="100851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71477F7-9909-4CB9-8A2E-5E9FE15869ED}"/>
              </a:ext>
            </a:extLst>
          </p:cNvPr>
          <p:cNvSpPr/>
          <p:nvPr/>
        </p:nvSpPr>
        <p:spPr>
          <a:xfrm>
            <a:off x="4392654" y="13778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449B86-3CA7-4E82-8274-51DFE84BF6FF}"/>
              </a:ext>
            </a:extLst>
          </p:cNvPr>
          <p:cNvSpPr txBox="1"/>
          <p:nvPr/>
        </p:nvSpPr>
        <p:spPr>
          <a:xfrm>
            <a:off x="4392654" y="100851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CD4638E-24EE-4ECD-9C13-AD6C32B72001}"/>
              </a:ext>
            </a:extLst>
          </p:cNvPr>
          <p:cNvSpPr/>
          <p:nvPr/>
        </p:nvSpPr>
        <p:spPr>
          <a:xfrm>
            <a:off x="4955601" y="13778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0411597-FF08-4DA7-8DF9-D7A891FCC498}"/>
              </a:ext>
            </a:extLst>
          </p:cNvPr>
          <p:cNvSpPr txBox="1"/>
          <p:nvPr/>
        </p:nvSpPr>
        <p:spPr>
          <a:xfrm>
            <a:off x="4808295" y="1008515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Trans.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38789D5-850D-4524-9409-7947A042AB2A}"/>
              </a:ext>
            </a:extLst>
          </p:cNvPr>
          <p:cNvSpPr/>
          <p:nvPr/>
        </p:nvSpPr>
        <p:spPr>
          <a:xfrm>
            <a:off x="3828246" y="228913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1643E9F-3DA0-4DB6-A809-F67B85AA1BAD}"/>
              </a:ext>
            </a:extLst>
          </p:cNvPr>
          <p:cNvSpPr txBox="1"/>
          <p:nvPr/>
        </p:nvSpPr>
        <p:spPr>
          <a:xfrm>
            <a:off x="3828246" y="191980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8628D3C-ADA7-4CAE-8F27-1FB0ADE295FA}"/>
              </a:ext>
            </a:extLst>
          </p:cNvPr>
          <p:cNvSpPr/>
          <p:nvPr/>
        </p:nvSpPr>
        <p:spPr>
          <a:xfrm>
            <a:off x="4391193" y="228913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130042E-14F0-4765-8E2B-DB1A3F15D027}"/>
              </a:ext>
            </a:extLst>
          </p:cNvPr>
          <p:cNvSpPr txBox="1"/>
          <p:nvPr/>
        </p:nvSpPr>
        <p:spPr>
          <a:xfrm>
            <a:off x="4391193" y="19198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793EE7D-291F-451D-9BEF-E4BF0B47A5CF}"/>
              </a:ext>
            </a:extLst>
          </p:cNvPr>
          <p:cNvSpPr/>
          <p:nvPr/>
        </p:nvSpPr>
        <p:spPr>
          <a:xfrm>
            <a:off x="4954140" y="228913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F8C9901-295F-48D6-9146-A096C23A5C09}"/>
              </a:ext>
            </a:extLst>
          </p:cNvPr>
          <p:cNvSpPr txBox="1"/>
          <p:nvPr/>
        </p:nvSpPr>
        <p:spPr>
          <a:xfrm>
            <a:off x="4857663" y="1919805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Trans.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CF199D0-0710-4C1F-9619-98C4BFF5EEE7}"/>
              </a:ext>
            </a:extLst>
          </p:cNvPr>
          <p:cNvSpPr/>
          <p:nvPr/>
        </p:nvSpPr>
        <p:spPr>
          <a:xfrm>
            <a:off x="3828246" y="320042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1626796-F2BD-4364-BDF9-2903C053A717}"/>
              </a:ext>
            </a:extLst>
          </p:cNvPr>
          <p:cNvSpPr txBox="1"/>
          <p:nvPr/>
        </p:nvSpPr>
        <p:spPr>
          <a:xfrm>
            <a:off x="3828246" y="283109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0BFF85C-33F9-4781-8B85-9C3CBA53109F}"/>
              </a:ext>
            </a:extLst>
          </p:cNvPr>
          <p:cNvSpPr/>
          <p:nvPr/>
        </p:nvSpPr>
        <p:spPr>
          <a:xfrm>
            <a:off x="4391193" y="320042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8BE7F81-8554-4E8F-9582-73DE36DC9653}"/>
              </a:ext>
            </a:extLst>
          </p:cNvPr>
          <p:cNvSpPr txBox="1"/>
          <p:nvPr/>
        </p:nvSpPr>
        <p:spPr>
          <a:xfrm>
            <a:off x="4391193" y="283109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53EA0AE-6DE4-4868-901E-E88BB8391E40}"/>
              </a:ext>
            </a:extLst>
          </p:cNvPr>
          <p:cNvSpPr/>
          <p:nvPr/>
        </p:nvSpPr>
        <p:spPr>
          <a:xfrm>
            <a:off x="4954140" y="320042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2827C96-3E5E-4A9E-852C-E0A879128437}"/>
              </a:ext>
            </a:extLst>
          </p:cNvPr>
          <p:cNvSpPr txBox="1"/>
          <p:nvPr/>
        </p:nvSpPr>
        <p:spPr>
          <a:xfrm>
            <a:off x="4852269" y="2831095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Trans.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C1B72CAA-9516-4EDA-9A1F-AA646041CAC1}"/>
              </a:ext>
            </a:extLst>
          </p:cNvPr>
          <p:cNvSpPr/>
          <p:nvPr/>
        </p:nvSpPr>
        <p:spPr>
          <a:xfrm>
            <a:off x="6988618" y="1382512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CDF50F3-13C7-40AF-B8DA-400A76469140}"/>
              </a:ext>
            </a:extLst>
          </p:cNvPr>
          <p:cNvSpPr txBox="1"/>
          <p:nvPr/>
        </p:nvSpPr>
        <p:spPr>
          <a:xfrm>
            <a:off x="6988618" y="101318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E863A00-9664-4A5E-AC34-20C4CCB7B163}"/>
              </a:ext>
            </a:extLst>
          </p:cNvPr>
          <p:cNvSpPr/>
          <p:nvPr/>
        </p:nvSpPr>
        <p:spPr>
          <a:xfrm>
            <a:off x="7551565" y="1382512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9C91AC8-6F6C-4F47-9D6B-35D6BA98C976}"/>
              </a:ext>
            </a:extLst>
          </p:cNvPr>
          <p:cNvSpPr txBox="1"/>
          <p:nvPr/>
        </p:nvSpPr>
        <p:spPr>
          <a:xfrm>
            <a:off x="7551565" y="101318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53448AF-CB8C-4B7A-BE02-3C0D85CA6E8B}"/>
              </a:ext>
            </a:extLst>
          </p:cNvPr>
          <p:cNvSpPr/>
          <p:nvPr/>
        </p:nvSpPr>
        <p:spPr>
          <a:xfrm>
            <a:off x="8114512" y="1382512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C31EE59-69BD-41C9-B501-3AA8B55B7A3B}"/>
              </a:ext>
            </a:extLst>
          </p:cNvPr>
          <p:cNvSpPr txBox="1"/>
          <p:nvPr/>
        </p:nvSpPr>
        <p:spPr>
          <a:xfrm>
            <a:off x="7967206" y="1013180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Trans.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F28C4BEB-9497-40AE-881C-3EB5528D0A91}"/>
              </a:ext>
            </a:extLst>
          </p:cNvPr>
          <p:cNvSpPr/>
          <p:nvPr/>
        </p:nvSpPr>
        <p:spPr>
          <a:xfrm>
            <a:off x="6987157" y="2293802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1DA7FD8-D44A-4E31-A215-568C54B00C5B}"/>
              </a:ext>
            </a:extLst>
          </p:cNvPr>
          <p:cNvSpPr txBox="1"/>
          <p:nvPr/>
        </p:nvSpPr>
        <p:spPr>
          <a:xfrm>
            <a:off x="6987157" y="192447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C5086200-EE46-4143-834D-6111F8C2EE0F}"/>
              </a:ext>
            </a:extLst>
          </p:cNvPr>
          <p:cNvSpPr/>
          <p:nvPr/>
        </p:nvSpPr>
        <p:spPr>
          <a:xfrm>
            <a:off x="7550104" y="2293802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3747754-AE19-44CE-A37B-39DDF69F5678}"/>
              </a:ext>
            </a:extLst>
          </p:cNvPr>
          <p:cNvSpPr txBox="1"/>
          <p:nvPr/>
        </p:nvSpPr>
        <p:spPr>
          <a:xfrm>
            <a:off x="7550104" y="192447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719D65E6-987B-41EC-AE34-B1430C634D6D}"/>
              </a:ext>
            </a:extLst>
          </p:cNvPr>
          <p:cNvSpPr/>
          <p:nvPr/>
        </p:nvSpPr>
        <p:spPr>
          <a:xfrm>
            <a:off x="8113051" y="2293802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7B0743E-7586-4118-BFD7-D0710852456E}"/>
              </a:ext>
            </a:extLst>
          </p:cNvPr>
          <p:cNvSpPr txBox="1"/>
          <p:nvPr/>
        </p:nvSpPr>
        <p:spPr>
          <a:xfrm>
            <a:off x="7973154" y="1924470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Trans.</a:t>
            </a: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2D468E4E-DB92-4634-A6F9-74B7BE6C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317" y="3015761"/>
            <a:ext cx="1100873" cy="779008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8EC8B8AB-0BEB-490D-8E83-7681B439B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216" y="2140441"/>
            <a:ext cx="1072885" cy="737025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CBAED2B9-0ACB-4569-BB5C-ACCFD6D1D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557" y="1204622"/>
            <a:ext cx="1091544" cy="774343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5A25CDD1-6D0B-43E8-A784-E627E1E01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0323" y="1204622"/>
            <a:ext cx="1413408" cy="765013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D5B73C0F-5AE6-4367-B730-18A575179D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7317" y="2104471"/>
            <a:ext cx="1105538" cy="79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10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568880C0-E25B-47E6-A1B9-E64B5629058A}"/>
              </a:ext>
            </a:extLst>
          </p:cNvPr>
          <p:cNvSpPr/>
          <p:nvPr/>
        </p:nvSpPr>
        <p:spPr>
          <a:xfrm>
            <a:off x="3467551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7D45CF-3862-415F-A70F-B788EEB4D6E5}"/>
              </a:ext>
            </a:extLst>
          </p:cNvPr>
          <p:cNvSpPr txBox="1"/>
          <p:nvPr/>
        </p:nvSpPr>
        <p:spPr>
          <a:xfrm>
            <a:off x="3467551" y="983899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71477F7-9909-4CB9-8A2E-5E9FE15869ED}"/>
              </a:ext>
            </a:extLst>
          </p:cNvPr>
          <p:cNvSpPr/>
          <p:nvPr/>
        </p:nvSpPr>
        <p:spPr>
          <a:xfrm>
            <a:off x="4030498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449B86-3CA7-4E82-8274-51DFE84BF6FF}"/>
              </a:ext>
            </a:extLst>
          </p:cNvPr>
          <p:cNvSpPr txBox="1"/>
          <p:nvPr/>
        </p:nvSpPr>
        <p:spPr>
          <a:xfrm>
            <a:off x="4030498" y="98389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CD4638E-24EE-4ECD-9C13-AD6C32B72001}"/>
              </a:ext>
            </a:extLst>
          </p:cNvPr>
          <p:cNvSpPr/>
          <p:nvPr/>
        </p:nvSpPr>
        <p:spPr>
          <a:xfrm>
            <a:off x="4593445" y="135323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0411597-FF08-4DA7-8DF9-D7A891FCC498}"/>
              </a:ext>
            </a:extLst>
          </p:cNvPr>
          <p:cNvSpPr txBox="1"/>
          <p:nvPr/>
        </p:nvSpPr>
        <p:spPr>
          <a:xfrm>
            <a:off x="4433779" y="983899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Trans.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38789D5-850D-4524-9409-7947A042AB2A}"/>
              </a:ext>
            </a:extLst>
          </p:cNvPr>
          <p:cNvSpPr/>
          <p:nvPr/>
        </p:nvSpPr>
        <p:spPr>
          <a:xfrm>
            <a:off x="3466090" y="2269589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1643E9F-3DA0-4DB6-A809-F67B85AA1BAD}"/>
              </a:ext>
            </a:extLst>
          </p:cNvPr>
          <p:cNvSpPr txBox="1"/>
          <p:nvPr/>
        </p:nvSpPr>
        <p:spPr>
          <a:xfrm>
            <a:off x="3466090" y="1900257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8628D3C-ADA7-4CAE-8F27-1FB0ADE295FA}"/>
              </a:ext>
            </a:extLst>
          </p:cNvPr>
          <p:cNvSpPr/>
          <p:nvPr/>
        </p:nvSpPr>
        <p:spPr>
          <a:xfrm>
            <a:off x="4029037" y="2269589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130042E-14F0-4765-8E2B-DB1A3F15D027}"/>
              </a:ext>
            </a:extLst>
          </p:cNvPr>
          <p:cNvSpPr txBox="1"/>
          <p:nvPr/>
        </p:nvSpPr>
        <p:spPr>
          <a:xfrm>
            <a:off x="3903479" y="1900257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Trans.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CF199D0-0710-4C1F-9619-98C4BFF5EEE7}"/>
              </a:ext>
            </a:extLst>
          </p:cNvPr>
          <p:cNvSpPr/>
          <p:nvPr/>
        </p:nvSpPr>
        <p:spPr>
          <a:xfrm>
            <a:off x="3464629" y="318594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1626796-F2BD-4364-BDF9-2903C053A717}"/>
              </a:ext>
            </a:extLst>
          </p:cNvPr>
          <p:cNvSpPr txBox="1"/>
          <p:nvPr/>
        </p:nvSpPr>
        <p:spPr>
          <a:xfrm>
            <a:off x="3464629" y="281661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0BFF85C-33F9-4781-8B85-9C3CBA53109F}"/>
              </a:ext>
            </a:extLst>
          </p:cNvPr>
          <p:cNvSpPr/>
          <p:nvPr/>
        </p:nvSpPr>
        <p:spPr>
          <a:xfrm>
            <a:off x="4027576" y="318594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8BE7F81-8554-4E8F-9582-73DE36DC9653}"/>
              </a:ext>
            </a:extLst>
          </p:cNvPr>
          <p:cNvSpPr txBox="1"/>
          <p:nvPr/>
        </p:nvSpPr>
        <p:spPr>
          <a:xfrm>
            <a:off x="3903479" y="2816615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Trans.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A4F98DE-6D24-418F-96D3-D6F36EA3AC12}"/>
              </a:ext>
            </a:extLst>
          </p:cNvPr>
          <p:cNvSpPr txBox="1"/>
          <p:nvPr/>
        </p:nvSpPr>
        <p:spPr>
          <a:xfrm>
            <a:off x="1254526" y="2318821"/>
            <a:ext cx="199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TXREADY</a:t>
            </a:r>
            <a:endParaRPr lang="en-GB" b="1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C1D4EC4-D8DF-4637-B1D9-43C8FB4DB0A6}"/>
              </a:ext>
            </a:extLst>
          </p:cNvPr>
          <p:cNvSpPr txBox="1"/>
          <p:nvPr/>
        </p:nvSpPr>
        <p:spPr>
          <a:xfrm>
            <a:off x="1256002" y="3235179"/>
            <a:ext cx="201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RXREADY</a:t>
            </a:r>
            <a:endParaRPr lang="en-GB" b="1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AB0D111-984F-4E92-9841-4D7005E5600D}"/>
              </a:ext>
            </a:extLst>
          </p:cNvPr>
          <p:cNvSpPr txBox="1"/>
          <p:nvPr/>
        </p:nvSpPr>
        <p:spPr>
          <a:xfrm>
            <a:off x="5329436" y="1402463"/>
            <a:ext cx="200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ADDRESS</a:t>
            </a:r>
            <a:endParaRPr lang="en-GB" b="1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1255987" y="1402463"/>
            <a:ext cx="2054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DISABLED</a:t>
            </a:r>
            <a:endParaRPr lang="en-GB" b="1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8509E91-84BF-4DCC-ADC3-92F1447D7C32}"/>
              </a:ext>
            </a:extLst>
          </p:cNvPr>
          <p:cNvSpPr/>
          <p:nvPr/>
        </p:nvSpPr>
        <p:spPr>
          <a:xfrm>
            <a:off x="7546002" y="1353231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2687784-9CA6-4E99-8665-EB714BAFDB1E}"/>
              </a:ext>
            </a:extLst>
          </p:cNvPr>
          <p:cNvSpPr txBox="1"/>
          <p:nvPr/>
        </p:nvSpPr>
        <p:spPr>
          <a:xfrm>
            <a:off x="7485337" y="983899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0FAD996E-EE2E-4A42-9F6B-3729BDF3103C}"/>
              </a:ext>
            </a:extLst>
          </p:cNvPr>
          <p:cNvSpPr txBox="1"/>
          <p:nvPr/>
        </p:nvSpPr>
        <p:spPr>
          <a:xfrm>
            <a:off x="5329436" y="2318821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</a:t>
            </a:r>
            <a:r>
              <a:rPr lang="en-GB" b="1" dirty="0">
                <a:latin typeface="Calibri" panose="020F0502020204030204" pitchFamily="34" charset="0"/>
              </a:rPr>
              <a:t>END</a:t>
            </a:r>
            <a:endParaRPr lang="en-GB" b="1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693227E5-E55E-4BD8-9433-8663F3C5AEDA}"/>
              </a:ext>
            </a:extLst>
          </p:cNvPr>
          <p:cNvSpPr/>
          <p:nvPr/>
        </p:nvSpPr>
        <p:spPr>
          <a:xfrm>
            <a:off x="7539538" y="2269589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D3042693-E6FF-4A4E-8711-51FF81C61CC7}"/>
              </a:ext>
            </a:extLst>
          </p:cNvPr>
          <p:cNvSpPr txBox="1"/>
          <p:nvPr/>
        </p:nvSpPr>
        <p:spPr>
          <a:xfrm>
            <a:off x="7485337" y="1900257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</p:spTree>
    <p:extLst>
      <p:ext uri="{BB962C8B-B14F-4D97-AF65-F5344CB8AC3E}">
        <p14:creationId xmlns:p14="http://schemas.microsoft.com/office/powerpoint/2010/main" val="4142716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FBCB3BC4-90C9-469D-8EAA-C7B070F4F1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06053" y="0"/>
            <a:ext cx="3666472" cy="685800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744F6CA0-260A-4F97-BCBA-1B38F366FD5C}"/>
              </a:ext>
            </a:extLst>
          </p:cNvPr>
          <p:cNvSpPr/>
          <p:nvPr/>
        </p:nvSpPr>
        <p:spPr>
          <a:xfrm>
            <a:off x="3913933" y="1904258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514556C-5008-4066-85A7-D604AF6C15C0}"/>
              </a:ext>
            </a:extLst>
          </p:cNvPr>
          <p:cNvSpPr/>
          <p:nvPr/>
        </p:nvSpPr>
        <p:spPr>
          <a:xfrm>
            <a:off x="4569054" y="1904258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EC2F670-C239-4579-B148-AA1E67E63ABD}"/>
              </a:ext>
            </a:extLst>
          </p:cNvPr>
          <p:cNvSpPr txBox="1"/>
          <p:nvPr/>
        </p:nvSpPr>
        <p:spPr>
          <a:xfrm>
            <a:off x="445340" y="3018549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Start</a:t>
            </a:r>
            <a:endParaRPr lang="en-GB" b="1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C33E278F-279C-47AD-BFE8-47FBD3C71828}"/>
              </a:ext>
            </a:extLst>
          </p:cNvPr>
          <p:cNvSpPr/>
          <p:nvPr/>
        </p:nvSpPr>
        <p:spPr>
          <a:xfrm>
            <a:off x="3913933" y="551701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CDAC2F0-0AAC-4D16-8531-88AAB9AE3C51}"/>
              </a:ext>
            </a:extLst>
          </p:cNvPr>
          <p:cNvSpPr/>
          <p:nvPr/>
        </p:nvSpPr>
        <p:spPr>
          <a:xfrm>
            <a:off x="4569054" y="551701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3896E58-84B6-425D-A279-CCA110E3816B}"/>
              </a:ext>
            </a:extLst>
          </p:cNvPr>
          <p:cNvSpPr txBox="1"/>
          <p:nvPr/>
        </p:nvSpPr>
        <p:spPr>
          <a:xfrm>
            <a:off x="445340" y="3867634"/>
            <a:ext cx="143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End, no error</a:t>
            </a:r>
            <a:endParaRPr lang="en-GB" b="1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45095B05-7C13-43DC-A4A1-4405FFB5B852}"/>
              </a:ext>
            </a:extLst>
          </p:cNvPr>
          <p:cNvSpPr/>
          <p:nvPr/>
        </p:nvSpPr>
        <p:spPr>
          <a:xfrm>
            <a:off x="3913933" y="456451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C020E07E-F343-4EB5-A478-6463C3BF2C06}"/>
              </a:ext>
            </a:extLst>
          </p:cNvPr>
          <p:cNvSpPr/>
          <p:nvPr/>
        </p:nvSpPr>
        <p:spPr>
          <a:xfrm>
            <a:off x="4569054" y="4564516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33077C91-11A7-4D92-9E21-4B9E19F522ED}"/>
              </a:ext>
            </a:extLst>
          </p:cNvPr>
          <p:cNvSpPr txBox="1"/>
          <p:nvPr/>
        </p:nvSpPr>
        <p:spPr>
          <a:xfrm>
            <a:off x="447507" y="4753643"/>
            <a:ext cx="162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</a:rPr>
              <a:t>End, with error</a:t>
            </a:r>
            <a:endParaRPr lang="en-GB" b="1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5E3621F-6564-41E2-8859-F55939DBC2C3}"/>
              </a:ext>
            </a:extLst>
          </p:cNvPr>
          <p:cNvSpPr/>
          <p:nvPr/>
        </p:nvSpPr>
        <p:spPr>
          <a:xfrm>
            <a:off x="3913933" y="951758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68D6195-C33E-4837-B7EE-BBFBEA9335CB}"/>
              </a:ext>
            </a:extLst>
          </p:cNvPr>
          <p:cNvSpPr txBox="1"/>
          <p:nvPr/>
        </p:nvSpPr>
        <p:spPr>
          <a:xfrm>
            <a:off x="3742564" y="572901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Notify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8989C29-976D-46CF-A53F-150C9FD5F2A7}"/>
              </a:ext>
            </a:extLst>
          </p:cNvPr>
          <p:cNvSpPr/>
          <p:nvPr/>
        </p:nvSpPr>
        <p:spPr>
          <a:xfrm>
            <a:off x="4569054" y="951758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54A4673-CA10-4CB1-AC43-D145969E66E9}"/>
              </a:ext>
            </a:extLst>
          </p:cNvPr>
          <p:cNvSpPr txBox="1"/>
          <p:nvPr/>
        </p:nvSpPr>
        <p:spPr>
          <a:xfrm>
            <a:off x="4450617" y="563424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630639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24511F-E1CC-449F-89DB-1CE9C1BA4AF2}"/>
              </a:ext>
            </a:extLst>
          </p:cNvPr>
          <p:cNvSpPr/>
          <p:nvPr/>
        </p:nvSpPr>
        <p:spPr>
          <a:xfrm>
            <a:off x="509363" y="3441436"/>
            <a:ext cx="3300638" cy="319256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Power Consumption</a:t>
            </a:r>
          </a:p>
          <a:p>
            <a:r>
              <a:rPr lang="en-GB" b="1" dirty="0"/>
              <a:t>SDK+SD</a:t>
            </a:r>
          </a:p>
          <a:p>
            <a:r>
              <a:rPr lang="en-GB" sz="1400" strike="sngStrike" dirty="0"/>
              <a:t>NRF_LOG_BACKEND_SERIAL_USES_RTT</a:t>
            </a:r>
          </a:p>
          <a:p>
            <a:r>
              <a:rPr lang="en-GB" sz="1400" strike="sngStrike" dirty="0"/>
              <a:t>NRF_LOG_BACKEND_SERIAL_USES_UART</a:t>
            </a:r>
          </a:p>
          <a:p>
            <a:endParaRPr lang="en-GB" b="1" dirty="0"/>
          </a:p>
          <a:p>
            <a:r>
              <a:rPr lang="en-GB" b="1" dirty="0"/>
              <a:t>Zephyr RTOS</a:t>
            </a:r>
          </a:p>
          <a:p>
            <a:r>
              <a:rPr lang="es-ES" sz="1400" strike="sngStrike" dirty="0"/>
              <a:t>CONFIG_CONSOLE</a:t>
            </a:r>
          </a:p>
          <a:p>
            <a:r>
              <a:rPr lang="es-ES" sz="1400" strike="sngStrike" dirty="0"/>
              <a:t>CONFIG_SERIAL</a:t>
            </a:r>
            <a:endParaRPr lang="en-GB" sz="1400" strike="sngStrike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>
                <a:solidFill>
                  <a:schemeClr val="accent1"/>
                </a:solidFill>
              </a:rPr>
              <a:t>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A69B8F-F4C2-4FB1-B740-05825671E81F}"/>
              </a:ext>
            </a:extLst>
          </p:cNvPr>
          <p:cNvSpPr/>
          <p:nvPr/>
        </p:nvSpPr>
        <p:spPr>
          <a:xfrm>
            <a:off x="3810001" y="257751"/>
            <a:ext cx="7948324" cy="637625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BLE Interval				      BLE Stack Propagation Delay</a:t>
            </a:r>
            <a:endParaRPr lang="en-GB" sz="1400" b="1" dirty="0">
              <a:solidFill>
                <a:sysClr val="windowText" lastClr="000000"/>
              </a:solidFill>
            </a:endParaRPr>
          </a:p>
          <a:p>
            <a:endParaRPr lang="en-GB" b="1" dirty="0">
              <a:solidFill>
                <a:schemeClr val="accent1"/>
              </a:solidFill>
            </a:endParaRPr>
          </a:p>
          <a:p>
            <a:r>
              <a:rPr lang="en-GB" b="1" dirty="0">
                <a:solidFill>
                  <a:schemeClr val="accent1"/>
                </a:solidFill>
              </a:rPr>
              <a:t>					</a:t>
            </a:r>
            <a:endParaRPr lang="en-GB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D9A557-A6AE-4ECD-8ECE-52616D2C9137}"/>
              </a:ext>
            </a:extLst>
          </p:cNvPr>
          <p:cNvSpPr/>
          <p:nvPr/>
        </p:nvSpPr>
        <p:spPr>
          <a:xfrm>
            <a:off x="509363" y="257751"/>
            <a:ext cx="3300638" cy="320346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Interrupt Latency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52778BC6-F715-480C-88CF-57D778409BAC}"/>
              </a:ext>
            </a:extLst>
          </p:cNvPr>
          <p:cNvSpPr/>
          <p:nvPr/>
        </p:nvSpPr>
        <p:spPr>
          <a:xfrm>
            <a:off x="1334294" y="94299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0225B67-24B4-42DD-AC49-A2F58B29C80B}"/>
              </a:ext>
            </a:extLst>
          </p:cNvPr>
          <p:cNvSpPr txBox="1"/>
          <p:nvPr/>
        </p:nvSpPr>
        <p:spPr>
          <a:xfrm>
            <a:off x="1283247" y="56310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ISR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AE20F1D-91B0-4A9C-A132-5CC4691D981F}"/>
              </a:ext>
            </a:extLst>
          </p:cNvPr>
          <p:cNvCxnSpPr/>
          <p:nvPr/>
        </p:nvCxnSpPr>
        <p:spPr>
          <a:xfrm>
            <a:off x="619125" y="1248966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139DD2DB-081F-4F18-A2CB-D176274E6EBA}"/>
              </a:ext>
            </a:extLst>
          </p:cNvPr>
          <p:cNvCxnSpPr>
            <a:cxnSpLocks/>
          </p:cNvCxnSpPr>
          <p:nvPr/>
        </p:nvCxnSpPr>
        <p:spPr>
          <a:xfrm>
            <a:off x="947737" y="1082278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9E7F99-3C94-440F-B79C-CF3A31B1D5A3}"/>
              </a:ext>
            </a:extLst>
          </p:cNvPr>
          <p:cNvCxnSpPr>
            <a:cxnSpLocks/>
          </p:cNvCxnSpPr>
          <p:nvPr/>
        </p:nvCxnSpPr>
        <p:spPr>
          <a:xfrm>
            <a:off x="783431" y="1084660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54D6329-84FB-425F-A72C-CE8BE5D175E8}"/>
              </a:ext>
            </a:extLst>
          </p:cNvPr>
          <p:cNvCxnSpPr/>
          <p:nvPr/>
        </p:nvCxnSpPr>
        <p:spPr>
          <a:xfrm>
            <a:off x="947737" y="1246584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FC4E900B-5791-48D6-81C9-888CCEAA4DE6}"/>
              </a:ext>
            </a:extLst>
          </p:cNvPr>
          <p:cNvCxnSpPr>
            <a:cxnSpLocks/>
          </p:cNvCxnSpPr>
          <p:nvPr/>
        </p:nvCxnSpPr>
        <p:spPr>
          <a:xfrm flipV="1">
            <a:off x="783431" y="1065364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>
            <a:extLst>
              <a:ext uri="{FF2B5EF4-FFF2-40B4-BE49-F238E27FC236}">
                <a16:creationId xmlns:a16="http://schemas.microsoft.com/office/drawing/2014/main" id="{8D7617AF-AA57-4662-85C9-2B5B7B951EEF}"/>
              </a:ext>
            </a:extLst>
          </p:cNvPr>
          <p:cNvSpPr/>
          <p:nvPr/>
        </p:nvSpPr>
        <p:spPr>
          <a:xfrm>
            <a:off x="1334294" y="1451610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05F7FB2C-C58F-401E-8FBD-C588677B12E9}"/>
              </a:ext>
            </a:extLst>
          </p:cNvPr>
          <p:cNvCxnSpPr/>
          <p:nvPr/>
        </p:nvCxnSpPr>
        <p:spPr>
          <a:xfrm>
            <a:off x="619125" y="1757579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1BD9601F-8D5A-45BA-8525-1CAE16B1A65F}"/>
              </a:ext>
            </a:extLst>
          </p:cNvPr>
          <p:cNvCxnSpPr>
            <a:cxnSpLocks/>
          </p:cNvCxnSpPr>
          <p:nvPr/>
        </p:nvCxnSpPr>
        <p:spPr>
          <a:xfrm>
            <a:off x="947737" y="1590891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E7448B5B-3247-4BA7-A9DF-E8A8EFD74940}"/>
              </a:ext>
            </a:extLst>
          </p:cNvPr>
          <p:cNvCxnSpPr>
            <a:cxnSpLocks/>
          </p:cNvCxnSpPr>
          <p:nvPr/>
        </p:nvCxnSpPr>
        <p:spPr>
          <a:xfrm>
            <a:off x="783431" y="1593273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15E3294D-B98A-4090-965A-5D7CB6485FFC}"/>
              </a:ext>
            </a:extLst>
          </p:cNvPr>
          <p:cNvCxnSpPr/>
          <p:nvPr/>
        </p:nvCxnSpPr>
        <p:spPr>
          <a:xfrm>
            <a:off x="947737" y="1755197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CE6E7B8-DD22-4739-9202-855D96E05703}"/>
              </a:ext>
            </a:extLst>
          </p:cNvPr>
          <p:cNvCxnSpPr>
            <a:cxnSpLocks/>
          </p:cNvCxnSpPr>
          <p:nvPr/>
        </p:nvCxnSpPr>
        <p:spPr>
          <a:xfrm flipV="1">
            <a:off x="783431" y="1573977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lipse 73">
            <a:extLst>
              <a:ext uri="{FF2B5EF4-FFF2-40B4-BE49-F238E27FC236}">
                <a16:creationId xmlns:a16="http://schemas.microsoft.com/office/drawing/2014/main" id="{0B3D5103-CEB8-4062-8B52-FAF1D65931B8}"/>
              </a:ext>
            </a:extLst>
          </p:cNvPr>
          <p:cNvSpPr/>
          <p:nvPr/>
        </p:nvSpPr>
        <p:spPr>
          <a:xfrm>
            <a:off x="1334294" y="196022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EFB262C3-4B03-46E6-B3CD-DF3641C0F33E}"/>
              </a:ext>
            </a:extLst>
          </p:cNvPr>
          <p:cNvCxnSpPr/>
          <p:nvPr/>
        </p:nvCxnSpPr>
        <p:spPr>
          <a:xfrm>
            <a:off x="619125" y="2266192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69D26CB4-066C-48F0-9AC2-4D7C20A79BCF}"/>
              </a:ext>
            </a:extLst>
          </p:cNvPr>
          <p:cNvCxnSpPr>
            <a:cxnSpLocks/>
          </p:cNvCxnSpPr>
          <p:nvPr/>
        </p:nvCxnSpPr>
        <p:spPr>
          <a:xfrm>
            <a:off x="947737" y="2099504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ACECA679-C681-49A5-A495-2B04E5F9A33A}"/>
              </a:ext>
            </a:extLst>
          </p:cNvPr>
          <p:cNvCxnSpPr>
            <a:cxnSpLocks/>
          </p:cNvCxnSpPr>
          <p:nvPr/>
        </p:nvCxnSpPr>
        <p:spPr>
          <a:xfrm>
            <a:off x="783431" y="2101886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63FA0AD2-B133-4059-9F0E-D433A79616A3}"/>
              </a:ext>
            </a:extLst>
          </p:cNvPr>
          <p:cNvCxnSpPr/>
          <p:nvPr/>
        </p:nvCxnSpPr>
        <p:spPr>
          <a:xfrm>
            <a:off x="947737" y="2263810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F1A8C30F-8F86-40DA-B294-9C6012EBAE27}"/>
              </a:ext>
            </a:extLst>
          </p:cNvPr>
          <p:cNvCxnSpPr>
            <a:cxnSpLocks/>
          </p:cNvCxnSpPr>
          <p:nvPr/>
        </p:nvCxnSpPr>
        <p:spPr>
          <a:xfrm flipV="1">
            <a:off x="783431" y="2082590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lipse 79">
            <a:extLst>
              <a:ext uri="{FF2B5EF4-FFF2-40B4-BE49-F238E27FC236}">
                <a16:creationId xmlns:a16="http://schemas.microsoft.com/office/drawing/2014/main" id="{4AE81E27-96CE-4384-B49F-64D33DBE4A82}"/>
              </a:ext>
            </a:extLst>
          </p:cNvPr>
          <p:cNvSpPr/>
          <p:nvPr/>
        </p:nvSpPr>
        <p:spPr>
          <a:xfrm>
            <a:off x="1334294" y="2468836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D2DADA07-B8D2-4804-83AD-B76693BD1AB9}"/>
              </a:ext>
            </a:extLst>
          </p:cNvPr>
          <p:cNvCxnSpPr/>
          <p:nvPr/>
        </p:nvCxnSpPr>
        <p:spPr>
          <a:xfrm>
            <a:off x="619125" y="2774805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77965EDA-F204-4CDE-9CAE-79193912B8F3}"/>
              </a:ext>
            </a:extLst>
          </p:cNvPr>
          <p:cNvCxnSpPr>
            <a:cxnSpLocks/>
          </p:cNvCxnSpPr>
          <p:nvPr/>
        </p:nvCxnSpPr>
        <p:spPr>
          <a:xfrm>
            <a:off x="947737" y="2608117"/>
            <a:ext cx="0" cy="175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4D8B452E-36C2-4A2A-88E9-725B9A9E7591}"/>
              </a:ext>
            </a:extLst>
          </p:cNvPr>
          <p:cNvCxnSpPr>
            <a:cxnSpLocks/>
          </p:cNvCxnSpPr>
          <p:nvPr/>
        </p:nvCxnSpPr>
        <p:spPr>
          <a:xfrm>
            <a:off x="783431" y="2610499"/>
            <a:ext cx="1738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C0FCC206-BA42-4B38-B19E-21B938B071E4}"/>
              </a:ext>
            </a:extLst>
          </p:cNvPr>
          <p:cNvCxnSpPr/>
          <p:nvPr/>
        </p:nvCxnSpPr>
        <p:spPr>
          <a:xfrm>
            <a:off x="947737" y="2772423"/>
            <a:ext cx="1643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F50E7C96-F032-44C9-AF1C-23D87E5642D9}"/>
              </a:ext>
            </a:extLst>
          </p:cNvPr>
          <p:cNvCxnSpPr>
            <a:cxnSpLocks/>
          </p:cNvCxnSpPr>
          <p:nvPr/>
        </p:nvCxnSpPr>
        <p:spPr>
          <a:xfrm flipV="1">
            <a:off x="783431" y="2591203"/>
            <a:ext cx="0" cy="19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>
            <a:extLst>
              <a:ext uri="{FF2B5EF4-FFF2-40B4-BE49-F238E27FC236}">
                <a16:creationId xmlns:a16="http://schemas.microsoft.com/office/drawing/2014/main" id="{69DDEF9F-9478-42AA-BAE4-E4525B84AE2D}"/>
              </a:ext>
            </a:extLst>
          </p:cNvPr>
          <p:cNvSpPr/>
          <p:nvPr/>
        </p:nvSpPr>
        <p:spPr>
          <a:xfrm flipV="1">
            <a:off x="848756" y="298827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7D5D6EAF-50B5-49E7-9FC7-805416C8D7D8}"/>
              </a:ext>
            </a:extLst>
          </p:cNvPr>
          <p:cNvSpPr/>
          <p:nvPr/>
        </p:nvSpPr>
        <p:spPr>
          <a:xfrm flipV="1">
            <a:off x="848756" y="309198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C3B7FFCF-D824-4200-AED7-D348FB7354AB}"/>
              </a:ext>
            </a:extLst>
          </p:cNvPr>
          <p:cNvSpPr/>
          <p:nvPr/>
        </p:nvSpPr>
        <p:spPr>
          <a:xfrm flipV="1">
            <a:off x="847487" y="319570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A452DFAE-9B77-4B82-BC36-824C2DD42C71}"/>
              </a:ext>
            </a:extLst>
          </p:cNvPr>
          <p:cNvSpPr/>
          <p:nvPr/>
        </p:nvSpPr>
        <p:spPr>
          <a:xfrm flipV="1">
            <a:off x="1523444" y="298598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084F1A4F-F885-4FDF-96A5-FAB328613D5C}"/>
              </a:ext>
            </a:extLst>
          </p:cNvPr>
          <p:cNvSpPr/>
          <p:nvPr/>
        </p:nvSpPr>
        <p:spPr>
          <a:xfrm>
            <a:off x="6132788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133FF09-2FF0-4F1C-B01E-26B7D0554B58}"/>
              </a:ext>
            </a:extLst>
          </p:cNvPr>
          <p:cNvSpPr txBox="1"/>
          <p:nvPr/>
        </p:nvSpPr>
        <p:spPr>
          <a:xfrm>
            <a:off x="6132788" y="57366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3D89BD00-144C-4556-9363-AA10D7C12F27}"/>
              </a:ext>
            </a:extLst>
          </p:cNvPr>
          <p:cNvSpPr/>
          <p:nvPr/>
        </p:nvSpPr>
        <p:spPr>
          <a:xfrm>
            <a:off x="6695735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2D96F3E-CEC2-4C5F-937C-C4EE2783CD00}"/>
              </a:ext>
            </a:extLst>
          </p:cNvPr>
          <p:cNvSpPr txBox="1"/>
          <p:nvPr/>
        </p:nvSpPr>
        <p:spPr>
          <a:xfrm>
            <a:off x="6695735" y="57366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C3CA626E-C091-4C74-B974-012526A24350}"/>
              </a:ext>
            </a:extLst>
          </p:cNvPr>
          <p:cNvSpPr/>
          <p:nvPr/>
        </p:nvSpPr>
        <p:spPr>
          <a:xfrm>
            <a:off x="7258682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29A3673-85A1-4310-8E6A-5A08C0DF1E4D}"/>
              </a:ext>
            </a:extLst>
          </p:cNvPr>
          <p:cNvSpPr txBox="1"/>
          <p:nvPr/>
        </p:nvSpPr>
        <p:spPr>
          <a:xfrm>
            <a:off x="7198017" y="57366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CDB0CE87-AC39-47C0-8A81-1DC1BDD0B175}"/>
              </a:ext>
            </a:extLst>
          </p:cNvPr>
          <p:cNvSpPr/>
          <p:nvPr/>
        </p:nvSpPr>
        <p:spPr>
          <a:xfrm>
            <a:off x="6131327" y="1859355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6CAC1854-B763-44B7-8C43-7C78953FA156}"/>
              </a:ext>
            </a:extLst>
          </p:cNvPr>
          <p:cNvSpPr txBox="1"/>
          <p:nvPr/>
        </p:nvSpPr>
        <p:spPr>
          <a:xfrm>
            <a:off x="6131327" y="149002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2CDD1679-A1C1-4B83-9D3D-CBB5700D17CD}"/>
              </a:ext>
            </a:extLst>
          </p:cNvPr>
          <p:cNvSpPr/>
          <p:nvPr/>
        </p:nvSpPr>
        <p:spPr>
          <a:xfrm>
            <a:off x="6694274" y="1859355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4D071D5A-F84A-48F0-9467-6482094E0510}"/>
              </a:ext>
            </a:extLst>
          </p:cNvPr>
          <p:cNvSpPr txBox="1"/>
          <p:nvPr/>
        </p:nvSpPr>
        <p:spPr>
          <a:xfrm>
            <a:off x="6694274" y="149002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60EA0144-DAD4-4B99-95A9-D67FE073268D}"/>
              </a:ext>
            </a:extLst>
          </p:cNvPr>
          <p:cNvSpPr/>
          <p:nvPr/>
        </p:nvSpPr>
        <p:spPr>
          <a:xfrm>
            <a:off x="6129866" y="277571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8110A80F-3A68-4BDF-8BBB-C5B38BCE3208}"/>
              </a:ext>
            </a:extLst>
          </p:cNvPr>
          <p:cNvSpPr txBox="1"/>
          <p:nvPr/>
        </p:nvSpPr>
        <p:spPr>
          <a:xfrm>
            <a:off x="6129866" y="240638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RX</a:t>
            </a:r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0B7AC215-A5EE-459B-A872-7BE0E8E33BE9}"/>
              </a:ext>
            </a:extLst>
          </p:cNvPr>
          <p:cNvSpPr/>
          <p:nvPr/>
        </p:nvSpPr>
        <p:spPr>
          <a:xfrm>
            <a:off x="6692813" y="2775713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D2178A3-D68A-4CDE-AB65-556F8E72B54B}"/>
              </a:ext>
            </a:extLst>
          </p:cNvPr>
          <p:cNvSpPr txBox="1"/>
          <p:nvPr/>
        </p:nvSpPr>
        <p:spPr>
          <a:xfrm>
            <a:off x="6692813" y="240638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</a:t>
            </a: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B207A06E-D55D-4F30-86AB-1AC684E1641D}"/>
              </a:ext>
            </a:extLst>
          </p:cNvPr>
          <p:cNvSpPr/>
          <p:nvPr/>
        </p:nvSpPr>
        <p:spPr>
          <a:xfrm>
            <a:off x="6129866" y="4608429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512C4E82-1F26-41B9-B3F0-AFF521A587F2}"/>
              </a:ext>
            </a:extLst>
          </p:cNvPr>
          <p:cNvSpPr txBox="1"/>
          <p:nvPr/>
        </p:nvSpPr>
        <p:spPr>
          <a:xfrm>
            <a:off x="5933124" y="4288329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F2C9C82-6788-475A-AE87-F92A0BF243FB}"/>
              </a:ext>
            </a:extLst>
          </p:cNvPr>
          <p:cNvSpPr txBox="1"/>
          <p:nvPr/>
        </p:nvSpPr>
        <p:spPr>
          <a:xfrm>
            <a:off x="3919763" y="1908587"/>
            <a:ext cx="1966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TXREADY</a:t>
            </a:r>
            <a:endParaRPr lang="en-GB" dirty="0"/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5728E06-E3F1-41AC-ADE5-D117BE09E1F7}"/>
              </a:ext>
            </a:extLst>
          </p:cNvPr>
          <p:cNvSpPr txBox="1"/>
          <p:nvPr/>
        </p:nvSpPr>
        <p:spPr>
          <a:xfrm>
            <a:off x="3921239" y="2824945"/>
            <a:ext cx="197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RXREADY</a:t>
            </a:r>
            <a:endParaRPr lang="en-GB" dirty="0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8B831555-8613-4550-957F-0E015E2D5AED}"/>
              </a:ext>
            </a:extLst>
          </p:cNvPr>
          <p:cNvSpPr txBox="1"/>
          <p:nvPr/>
        </p:nvSpPr>
        <p:spPr>
          <a:xfrm>
            <a:off x="3919763" y="4657661"/>
            <a:ext cx="175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CRCOK</a:t>
            </a:r>
            <a:endParaRPr lang="en-GB" dirty="0"/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8656124A-422F-434D-8A7A-CF32E0236A97}"/>
              </a:ext>
            </a:extLst>
          </p:cNvPr>
          <p:cNvSpPr txBox="1"/>
          <p:nvPr/>
        </p:nvSpPr>
        <p:spPr>
          <a:xfrm>
            <a:off x="3919763" y="3741303"/>
            <a:ext cx="19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ADDRESS</a:t>
            </a:r>
            <a:endParaRPr lang="en-GB" dirty="0"/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27A215A2-A7D8-43BC-A839-A56138A06395}"/>
              </a:ext>
            </a:extLst>
          </p:cNvPr>
          <p:cNvSpPr txBox="1"/>
          <p:nvPr/>
        </p:nvSpPr>
        <p:spPr>
          <a:xfrm>
            <a:off x="3921224" y="992229"/>
            <a:ext cx="2031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DISABLED</a:t>
            </a:r>
            <a:endParaRPr lang="en-GB" dirty="0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7A25F444-223C-4BC0-9C56-53C6B4F86344}"/>
              </a:ext>
            </a:extLst>
          </p:cNvPr>
          <p:cNvSpPr/>
          <p:nvPr/>
        </p:nvSpPr>
        <p:spPr>
          <a:xfrm>
            <a:off x="6136329" y="3692071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D745CED6-76CA-49C0-86B3-0E7D27FEB71D}"/>
              </a:ext>
            </a:extLst>
          </p:cNvPr>
          <p:cNvSpPr txBox="1"/>
          <p:nvPr/>
        </p:nvSpPr>
        <p:spPr>
          <a:xfrm>
            <a:off x="6075664" y="3322739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CC389B6A-1C2C-4EEE-81D4-6373039CE17A}"/>
              </a:ext>
            </a:extLst>
          </p:cNvPr>
          <p:cNvSpPr/>
          <p:nvPr/>
        </p:nvSpPr>
        <p:spPr>
          <a:xfrm>
            <a:off x="6691352" y="3692071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8F390282-8F90-4494-96E0-13CBD6659479}"/>
              </a:ext>
            </a:extLst>
          </p:cNvPr>
          <p:cNvCxnSpPr/>
          <p:nvPr/>
        </p:nvCxnSpPr>
        <p:spPr>
          <a:xfrm>
            <a:off x="8712200" y="257751"/>
            <a:ext cx="0" cy="637625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ZoneTexte 118">
            <a:extLst>
              <a:ext uri="{FF2B5EF4-FFF2-40B4-BE49-F238E27FC236}">
                <a16:creationId xmlns:a16="http://schemas.microsoft.com/office/drawing/2014/main" id="{BE73F328-9BFC-4486-8AA2-42A5544476BE}"/>
              </a:ext>
            </a:extLst>
          </p:cNvPr>
          <p:cNvSpPr txBox="1"/>
          <p:nvPr/>
        </p:nvSpPr>
        <p:spPr>
          <a:xfrm>
            <a:off x="6488148" y="3322739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AEB455C-36CF-4241-A08B-F0574C3DAD2E}"/>
              </a:ext>
            </a:extLst>
          </p:cNvPr>
          <p:cNvSpPr txBox="1"/>
          <p:nvPr/>
        </p:nvSpPr>
        <p:spPr>
          <a:xfrm>
            <a:off x="3919763" y="5574019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→ EVENT END</a:t>
            </a:r>
            <a:endParaRPr lang="en-GB" dirty="0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0DBA11C3-7AF4-415B-A79D-3D6227B80B38}"/>
              </a:ext>
            </a:extLst>
          </p:cNvPr>
          <p:cNvSpPr/>
          <p:nvPr/>
        </p:nvSpPr>
        <p:spPr>
          <a:xfrm>
            <a:off x="6129865" y="552478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9025838D-162F-4F63-B6A5-CA6CE88360E2}"/>
              </a:ext>
            </a:extLst>
          </p:cNvPr>
          <p:cNvSpPr txBox="1"/>
          <p:nvPr/>
        </p:nvSpPr>
        <p:spPr>
          <a:xfrm>
            <a:off x="6075664" y="5155455"/>
            <a:ext cx="5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RTX</a:t>
            </a:r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3F556D91-0256-495A-95A9-308A54F82757}"/>
              </a:ext>
            </a:extLst>
          </p:cNvPr>
          <p:cNvSpPr/>
          <p:nvPr/>
        </p:nvSpPr>
        <p:spPr>
          <a:xfrm>
            <a:off x="7848377" y="94299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6D69C2C3-011F-4798-A297-D17C6C9DA015}"/>
              </a:ext>
            </a:extLst>
          </p:cNvPr>
          <p:cNvSpPr txBox="1"/>
          <p:nvPr/>
        </p:nvSpPr>
        <p:spPr>
          <a:xfrm>
            <a:off x="7645173" y="573665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CRCOK</a:t>
            </a:r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4FB1E8B7-1ECA-4E96-AEB4-19D88F732486}"/>
              </a:ext>
            </a:extLst>
          </p:cNvPr>
          <p:cNvSpPr/>
          <p:nvPr/>
        </p:nvSpPr>
        <p:spPr>
          <a:xfrm>
            <a:off x="10488690" y="1100073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C60733E3-3D1C-4AED-85D8-A1CFA6B01156}"/>
              </a:ext>
            </a:extLst>
          </p:cNvPr>
          <p:cNvSpPr txBox="1"/>
          <p:nvPr/>
        </p:nvSpPr>
        <p:spPr>
          <a:xfrm>
            <a:off x="10314976" y="730741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Notify</a:t>
            </a: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DB7CFCED-C876-452E-9C05-F12D238AB749}"/>
              </a:ext>
            </a:extLst>
          </p:cNvPr>
          <p:cNvSpPr/>
          <p:nvPr/>
        </p:nvSpPr>
        <p:spPr>
          <a:xfrm>
            <a:off x="11143811" y="1100073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73202F33-A79B-4A7E-A8FC-7AB4B30C707A}"/>
              </a:ext>
            </a:extLst>
          </p:cNvPr>
          <p:cNvSpPr txBox="1"/>
          <p:nvPr/>
        </p:nvSpPr>
        <p:spPr>
          <a:xfrm>
            <a:off x="11025374" y="711739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0EF945FD-5A73-4381-BB96-48C1157AB7C7}"/>
              </a:ext>
            </a:extLst>
          </p:cNvPr>
          <p:cNvSpPr txBox="1"/>
          <p:nvPr/>
        </p:nvSpPr>
        <p:spPr>
          <a:xfrm>
            <a:off x="8790481" y="1136997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Start</a:t>
            </a:r>
            <a:endParaRPr lang="en-GB" dirty="0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E4906B72-B0FB-4840-B62E-D0FCCD991893}"/>
              </a:ext>
            </a:extLst>
          </p:cNvPr>
          <p:cNvSpPr/>
          <p:nvPr/>
        </p:nvSpPr>
        <p:spPr>
          <a:xfrm>
            <a:off x="10488690" y="1949158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B2F2817F-6BEE-4836-95B1-7AC8244AB430}"/>
              </a:ext>
            </a:extLst>
          </p:cNvPr>
          <p:cNvSpPr/>
          <p:nvPr/>
        </p:nvSpPr>
        <p:spPr>
          <a:xfrm>
            <a:off x="11143811" y="1949158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264C96D2-A6DC-4D64-98FB-A5E8AD7F708C}"/>
              </a:ext>
            </a:extLst>
          </p:cNvPr>
          <p:cNvSpPr txBox="1"/>
          <p:nvPr/>
        </p:nvSpPr>
        <p:spPr>
          <a:xfrm>
            <a:off x="8790481" y="1986082"/>
            <a:ext cx="142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End, no error</a:t>
            </a:r>
            <a:endParaRPr lang="en-GB" dirty="0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71AFF49C-6F30-4468-9565-5EA7DE444606}"/>
              </a:ext>
            </a:extLst>
          </p:cNvPr>
          <p:cNvSpPr/>
          <p:nvPr/>
        </p:nvSpPr>
        <p:spPr>
          <a:xfrm>
            <a:off x="10488690" y="2822859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DBA5CD30-16E6-40C3-8F1D-A421E49CAB8B}"/>
              </a:ext>
            </a:extLst>
          </p:cNvPr>
          <p:cNvSpPr/>
          <p:nvPr/>
        </p:nvSpPr>
        <p:spPr>
          <a:xfrm>
            <a:off x="11143811" y="2822859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05EE597-4D33-4E73-8E3A-AD01AB595864}"/>
              </a:ext>
            </a:extLst>
          </p:cNvPr>
          <p:cNvSpPr txBox="1"/>
          <p:nvPr/>
        </p:nvSpPr>
        <p:spPr>
          <a:xfrm>
            <a:off x="8792648" y="2872091"/>
            <a:ext cx="15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End, with error</a:t>
            </a:r>
            <a:endParaRPr lang="en-GB" dirty="0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BD15122B-2E40-4AF0-9D2B-D67A7D33C3EE}"/>
              </a:ext>
            </a:extLst>
          </p:cNvPr>
          <p:cNvSpPr/>
          <p:nvPr/>
        </p:nvSpPr>
        <p:spPr>
          <a:xfrm flipV="1">
            <a:off x="1527955" y="308741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C079DA0B-0825-4350-B63F-8965E30CBF18}"/>
              </a:ext>
            </a:extLst>
          </p:cNvPr>
          <p:cNvSpPr/>
          <p:nvPr/>
        </p:nvSpPr>
        <p:spPr>
          <a:xfrm flipV="1">
            <a:off x="1527954" y="318330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CFA16768-6F0B-4999-862F-A5106216426E}"/>
              </a:ext>
            </a:extLst>
          </p:cNvPr>
          <p:cNvSpPr txBox="1"/>
          <p:nvPr/>
        </p:nvSpPr>
        <p:spPr>
          <a:xfrm>
            <a:off x="660638" y="563106"/>
            <a:ext cx="52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IRQ</a:t>
            </a:r>
          </a:p>
        </p:txBody>
      </p:sp>
    </p:spTree>
    <p:extLst>
      <p:ext uri="{BB962C8B-B14F-4D97-AF65-F5344CB8AC3E}">
        <p14:creationId xmlns:p14="http://schemas.microsoft.com/office/powerpoint/2010/main" val="30287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4291211" y="1173467"/>
            <a:ext cx="3068456" cy="2808062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Central</a:t>
            </a:r>
          </a:p>
          <a:p>
            <a:r>
              <a:rPr lang="en-GB" b="1" dirty="0"/>
              <a:t>nRF52x Development Kit</a:t>
            </a:r>
          </a:p>
          <a:p>
            <a:endParaRPr lang="en-GB" dirty="0"/>
          </a:p>
          <a:p>
            <a:r>
              <a:rPr lang="en-GB" b="1" dirty="0"/>
              <a:t>Extension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Interrupt generator</a:t>
            </a:r>
          </a:p>
          <a:p>
            <a:endParaRPr lang="en-GB" dirty="0"/>
          </a:p>
          <a:p>
            <a:r>
              <a:rPr lang="en-GB" b="1" dirty="0"/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Nordic SDK + 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Zephyr RTOS</a:t>
            </a:r>
          </a:p>
          <a:p>
            <a:endParaRPr lang="en-GB" dirty="0"/>
          </a:p>
          <a:p>
            <a:r>
              <a:rPr lang="en-GB" dirty="0"/>
              <a:t>       </a:t>
            </a:r>
          </a:p>
          <a:p>
            <a:endParaRPr lang="en-GB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9000755" y="316246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2" name="Left-Right Arrow 1"/>
          <p:cNvSpPr/>
          <p:nvPr/>
        </p:nvSpPr>
        <p:spPr>
          <a:xfrm rot="5400000">
            <a:off x="5306414" y="4250415"/>
            <a:ext cx="887142" cy="438030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64BEDF1-4043-47DA-AF01-03F361BD4AA3}"/>
              </a:ext>
            </a:extLst>
          </p:cNvPr>
          <p:cNvSpPr/>
          <p:nvPr/>
        </p:nvSpPr>
        <p:spPr>
          <a:xfrm>
            <a:off x="3865505" y="4913001"/>
            <a:ext cx="3919865" cy="901167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PC</a:t>
            </a:r>
            <a:endParaRPr lang="en-GB" dirty="0"/>
          </a:p>
          <a:p>
            <a:r>
              <a:rPr lang="en-GB" b="1" dirty="0"/>
              <a:t>Software for measurement</a:t>
            </a:r>
          </a:p>
          <a:p>
            <a:endParaRPr lang="en-GB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BDDC70A-4463-44BA-8876-5042A3AC444F}"/>
              </a:ext>
            </a:extLst>
          </p:cNvPr>
          <p:cNvSpPr/>
          <p:nvPr/>
        </p:nvSpPr>
        <p:spPr>
          <a:xfrm>
            <a:off x="9000755" y="1528189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EAD901E-E2A1-49D0-B25A-9EBB52B91BDA}"/>
              </a:ext>
            </a:extLst>
          </p:cNvPr>
          <p:cNvSpPr/>
          <p:nvPr/>
        </p:nvSpPr>
        <p:spPr>
          <a:xfrm>
            <a:off x="9000754" y="2740132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358AB5A-628E-444E-9F80-0795702A6BDB}"/>
              </a:ext>
            </a:extLst>
          </p:cNvPr>
          <p:cNvSpPr/>
          <p:nvPr/>
        </p:nvSpPr>
        <p:spPr>
          <a:xfrm>
            <a:off x="9000754" y="3952075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C11DBA5-823C-4742-8175-C7A355190617}"/>
              </a:ext>
            </a:extLst>
          </p:cNvPr>
          <p:cNvSpPr/>
          <p:nvPr/>
        </p:nvSpPr>
        <p:spPr>
          <a:xfrm>
            <a:off x="231027" y="316246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CCAA927-3461-42BD-A79E-2E452AD40484}"/>
              </a:ext>
            </a:extLst>
          </p:cNvPr>
          <p:cNvSpPr/>
          <p:nvPr/>
        </p:nvSpPr>
        <p:spPr>
          <a:xfrm>
            <a:off x="231027" y="1528189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9F09604-6E22-42CC-B43C-5CD06800EAB4}"/>
              </a:ext>
            </a:extLst>
          </p:cNvPr>
          <p:cNvSpPr/>
          <p:nvPr/>
        </p:nvSpPr>
        <p:spPr>
          <a:xfrm>
            <a:off x="231026" y="2740132"/>
            <a:ext cx="2422987" cy="857221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  <a:endParaRPr lang="en-GB" sz="1600" b="1" dirty="0">
              <a:solidFill>
                <a:schemeClr val="accent1"/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58AC44E-DDAC-4367-89AD-894B582DAC6F}"/>
              </a:ext>
            </a:extLst>
          </p:cNvPr>
          <p:cNvSpPr/>
          <p:nvPr/>
        </p:nvSpPr>
        <p:spPr>
          <a:xfrm>
            <a:off x="231026" y="3952075"/>
            <a:ext cx="2506037" cy="2023275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/>
                </a:solidFill>
              </a:rPr>
              <a:t>Peripheral</a:t>
            </a:r>
          </a:p>
          <a:p>
            <a:r>
              <a:rPr lang="en-GB" sz="1600" b="1" dirty="0"/>
              <a:t>nRF52x Development Kit</a:t>
            </a:r>
          </a:p>
          <a:p>
            <a:endParaRPr lang="en-GB" sz="1600" b="1" dirty="0">
              <a:solidFill>
                <a:schemeClr val="accent1"/>
              </a:solidFill>
            </a:endParaRPr>
          </a:p>
          <a:p>
            <a:r>
              <a:rPr lang="en-GB" sz="1600" b="1" dirty="0"/>
              <a:t>Sensors emulated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Accelerometer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A/D Converter</a:t>
            </a:r>
          </a:p>
          <a:p>
            <a:endParaRPr lang="en-GB" sz="1600" b="1" dirty="0">
              <a:solidFill>
                <a:schemeClr val="accent1"/>
              </a:solidFill>
            </a:endParaRPr>
          </a:p>
        </p:txBody>
      </p:sp>
      <p:cxnSp>
        <p:nvCxnSpPr>
          <p:cNvPr id="70" name="Connecteur : en angle 69">
            <a:extLst>
              <a:ext uri="{FF2B5EF4-FFF2-40B4-BE49-F238E27FC236}">
                <a16:creationId xmlns:a16="http://schemas.microsoft.com/office/drawing/2014/main" id="{9FD7B58A-6109-4D00-BD85-D79E18526E16}"/>
              </a:ext>
            </a:extLst>
          </p:cNvPr>
          <p:cNvCxnSpPr>
            <a:cxnSpLocks/>
            <a:stCxn id="4" idx="1"/>
            <a:endCxn id="15" idx="3"/>
          </p:cNvCxnSpPr>
          <p:nvPr/>
        </p:nvCxnSpPr>
        <p:spPr>
          <a:xfrm rot="10800000" flipV="1">
            <a:off x="2737063" y="2577497"/>
            <a:ext cx="1554148" cy="2386215"/>
          </a:xfrm>
          <a:prstGeom prst="bentConnector3">
            <a:avLst>
              <a:gd name="adj1" fmla="val 52452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 : en angle 71">
            <a:extLst>
              <a:ext uri="{FF2B5EF4-FFF2-40B4-BE49-F238E27FC236}">
                <a16:creationId xmlns:a16="http://schemas.microsoft.com/office/drawing/2014/main" id="{E7F8B891-1682-4327-A152-17E70CB08FF2}"/>
              </a:ext>
            </a:extLst>
          </p:cNvPr>
          <p:cNvCxnSpPr>
            <a:cxnSpLocks/>
            <a:stCxn id="4" idx="1"/>
            <a:endCxn id="14" idx="3"/>
          </p:cNvCxnSpPr>
          <p:nvPr/>
        </p:nvCxnSpPr>
        <p:spPr>
          <a:xfrm rot="10800000" flipV="1">
            <a:off x="2654013" y="2577497"/>
            <a:ext cx="1637198" cy="591245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ngle 73">
            <a:extLst>
              <a:ext uri="{FF2B5EF4-FFF2-40B4-BE49-F238E27FC236}">
                <a16:creationId xmlns:a16="http://schemas.microsoft.com/office/drawing/2014/main" id="{C79443A3-AFF5-4304-8BD6-E4896E16AD08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rot="10800000">
            <a:off x="2654015" y="1956800"/>
            <a:ext cx="1637197" cy="620698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 : en angle 75">
            <a:extLst>
              <a:ext uri="{FF2B5EF4-FFF2-40B4-BE49-F238E27FC236}">
                <a16:creationId xmlns:a16="http://schemas.microsoft.com/office/drawing/2014/main" id="{BB8ED2B7-C0AE-4878-8A74-4A1F2C42193F}"/>
              </a:ext>
            </a:extLst>
          </p:cNvPr>
          <p:cNvCxnSpPr>
            <a:cxnSpLocks/>
            <a:stCxn id="4" idx="1"/>
            <a:endCxn id="12" idx="3"/>
          </p:cNvCxnSpPr>
          <p:nvPr/>
        </p:nvCxnSpPr>
        <p:spPr>
          <a:xfrm rot="10800000">
            <a:off x="2654015" y="744858"/>
            <a:ext cx="1637197" cy="1832641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 : en angle 79">
            <a:extLst>
              <a:ext uri="{FF2B5EF4-FFF2-40B4-BE49-F238E27FC236}">
                <a16:creationId xmlns:a16="http://schemas.microsoft.com/office/drawing/2014/main" id="{3D5D5194-7CA8-48FB-BE2A-1D39D788DBD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7359667" y="744857"/>
            <a:ext cx="1641088" cy="1832641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 : en angle 81">
            <a:extLst>
              <a:ext uri="{FF2B5EF4-FFF2-40B4-BE49-F238E27FC236}">
                <a16:creationId xmlns:a16="http://schemas.microsoft.com/office/drawing/2014/main" id="{4D4BE8FE-1FBE-448D-9C92-5CD530AF43C9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7359667" y="1956800"/>
            <a:ext cx="1641088" cy="620698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 : en angle 83">
            <a:extLst>
              <a:ext uri="{FF2B5EF4-FFF2-40B4-BE49-F238E27FC236}">
                <a16:creationId xmlns:a16="http://schemas.microsoft.com/office/drawing/2014/main" id="{5622AAF8-3D09-4F9C-BF45-2B87E3702383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7359667" y="2577498"/>
            <a:ext cx="1641087" cy="591245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 : en angle 85">
            <a:extLst>
              <a:ext uri="{FF2B5EF4-FFF2-40B4-BE49-F238E27FC236}">
                <a16:creationId xmlns:a16="http://schemas.microsoft.com/office/drawing/2014/main" id="{12388A91-B0F2-4EF3-9613-FB64AE5117EA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7359667" y="2577498"/>
            <a:ext cx="1641087" cy="1803188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60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641CFF1-985A-4366-9191-8C26C9343F55}"/>
              </a:ext>
            </a:extLst>
          </p:cNvPr>
          <p:cNvSpPr/>
          <p:nvPr/>
        </p:nvSpPr>
        <p:spPr>
          <a:xfrm>
            <a:off x="4316592" y="1755923"/>
            <a:ext cx="3255333" cy="495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CPU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35271F-1C56-469D-A9A2-F7CBDD5AE2BD}"/>
              </a:ext>
            </a:extLst>
          </p:cNvPr>
          <p:cNvSpPr/>
          <p:nvPr/>
        </p:nvSpPr>
        <p:spPr>
          <a:xfrm>
            <a:off x="2135645" y="1755923"/>
            <a:ext cx="1707691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Interrupt 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5AF1EE-253A-4C75-8C76-2516A1E1C28E}"/>
              </a:ext>
            </a:extLst>
          </p:cNvPr>
          <p:cNvSpPr/>
          <p:nvPr/>
        </p:nvSpPr>
        <p:spPr>
          <a:xfrm>
            <a:off x="6177876" y="828226"/>
            <a:ext cx="1394049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ISR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EEF865-39E4-4D34-9F30-47B9F6A222AC}"/>
              </a:ext>
            </a:extLst>
          </p:cNvPr>
          <p:cNvSpPr/>
          <p:nvPr/>
        </p:nvSpPr>
        <p:spPr>
          <a:xfrm>
            <a:off x="4316592" y="828226"/>
            <a:ext cx="1394049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RTOS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27E60DA-E198-4174-8531-0DA3BFE8A612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3843336" y="2003573"/>
            <a:ext cx="4732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E49B1157-81A4-48DC-B494-7FF8CF707D93}"/>
              </a:ext>
            </a:extLst>
          </p:cNvPr>
          <p:cNvCxnSpPr>
            <a:cxnSpLocks/>
          </p:cNvCxnSpPr>
          <p:nvPr/>
        </p:nvCxnSpPr>
        <p:spPr>
          <a:xfrm>
            <a:off x="5710641" y="1075876"/>
            <a:ext cx="4732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8044805-5563-4A69-A371-613A6C6BE2F9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013616" y="1323526"/>
            <a:ext cx="1" cy="43239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C878F2D-3D3F-4CE1-B5B7-29535322E5D0}"/>
              </a:ext>
            </a:extLst>
          </p:cNvPr>
          <p:cNvCxnSpPr>
            <a:cxnSpLocks/>
          </p:cNvCxnSpPr>
          <p:nvPr/>
        </p:nvCxnSpPr>
        <p:spPr>
          <a:xfrm flipH="1">
            <a:off x="6866930" y="1323526"/>
            <a:ext cx="1" cy="43239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F179FB0-5EC2-496D-8A0C-E624DB7ECC93}"/>
              </a:ext>
            </a:extLst>
          </p:cNvPr>
          <p:cNvSpPr/>
          <p:nvPr/>
        </p:nvSpPr>
        <p:spPr>
          <a:xfrm>
            <a:off x="2138655" y="1755923"/>
            <a:ext cx="1707691" cy="4953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Interrupt Controller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9E7CE0-B710-4A9F-BA19-3B5F715D5B0A}"/>
              </a:ext>
            </a:extLst>
          </p:cNvPr>
          <p:cNvSpPr/>
          <p:nvPr/>
        </p:nvSpPr>
        <p:spPr>
          <a:xfrm>
            <a:off x="6180886" y="828226"/>
            <a:ext cx="1394049" cy="4953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ISR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F531F1-2BE7-4A67-861A-FC2CDC765B39}"/>
              </a:ext>
            </a:extLst>
          </p:cNvPr>
          <p:cNvSpPr/>
          <p:nvPr/>
        </p:nvSpPr>
        <p:spPr>
          <a:xfrm>
            <a:off x="4319602" y="828226"/>
            <a:ext cx="1394049" cy="4953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RTOS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28A165EE-E390-462A-9C76-002B1D0F87FB}"/>
              </a:ext>
            </a:extLst>
          </p:cNvPr>
          <p:cNvCxnSpPr>
            <a:cxnSpLocks/>
          </p:cNvCxnSpPr>
          <p:nvPr/>
        </p:nvCxnSpPr>
        <p:spPr>
          <a:xfrm flipH="1">
            <a:off x="2123913" y="2003432"/>
            <a:ext cx="16692" cy="96683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C0949B89-AF7E-44F8-9CDC-E41E694CC191}"/>
              </a:ext>
            </a:extLst>
          </p:cNvPr>
          <p:cNvCxnSpPr>
            <a:cxnSpLocks/>
            <a:stCxn id="22" idx="3"/>
          </p:cNvCxnSpPr>
          <p:nvPr/>
        </p:nvCxnSpPr>
        <p:spPr>
          <a:xfrm flipH="1">
            <a:off x="7573431" y="1075876"/>
            <a:ext cx="1504" cy="195575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E266ADEC-A585-41AB-9F2C-0B5C78489ABB}"/>
              </a:ext>
            </a:extLst>
          </p:cNvPr>
          <p:cNvSpPr/>
          <p:nvPr/>
        </p:nvSpPr>
        <p:spPr>
          <a:xfrm>
            <a:off x="1921095" y="3442745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A533F68-2B67-402F-A5DB-F968C05D38CC}"/>
              </a:ext>
            </a:extLst>
          </p:cNvPr>
          <p:cNvSpPr txBox="1"/>
          <p:nvPr/>
        </p:nvSpPr>
        <p:spPr>
          <a:xfrm>
            <a:off x="1887310" y="3059511"/>
            <a:ext cx="52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IRQ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BCE9530-B06A-4372-A537-D1792A68FEEC}"/>
              </a:ext>
            </a:extLst>
          </p:cNvPr>
          <p:cNvSpPr/>
          <p:nvPr/>
        </p:nvSpPr>
        <p:spPr>
          <a:xfrm>
            <a:off x="1921094" y="4185707"/>
            <a:ext cx="418563" cy="418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C8878B1-118C-4DF2-82AB-54629053B274}"/>
              </a:ext>
            </a:extLst>
          </p:cNvPr>
          <p:cNvSpPr txBox="1"/>
          <p:nvPr/>
        </p:nvSpPr>
        <p:spPr>
          <a:xfrm>
            <a:off x="1893773" y="381637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ISR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E84D7221-77F4-46B0-96FF-2908320B843D}"/>
              </a:ext>
            </a:extLst>
          </p:cNvPr>
          <p:cNvSpPr/>
          <p:nvPr/>
        </p:nvSpPr>
        <p:spPr>
          <a:xfrm>
            <a:off x="7350157" y="3442745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854E70D-CE31-4F65-B6B1-A382D93B3578}"/>
              </a:ext>
            </a:extLst>
          </p:cNvPr>
          <p:cNvSpPr txBox="1"/>
          <p:nvPr/>
        </p:nvSpPr>
        <p:spPr>
          <a:xfrm>
            <a:off x="7316372" y="3059511"/>
            <a:ext cx="52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IRQ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69482172-9695-44AC-8BF7-3784ADEAABC3}"/>
              </a:ext>
            </a:extLst>
          </p:cNvPr>
          <p:cNvSpPr/>
          <p:nvPr/>
        </p:nvSpPr>
        <p:spPr>
          <a:xfrm>
            <a:off x="7350156" y="4185707"/>
            <a:ext cx="418563" cy="4185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5D23956-E116-4E25-8A77-60829A961463}"/>
              </a:ext>
            </a:extLst>
          </p:cNvPr>
          <p:cNvSpPr txBox="1"/>
          <p:nvPr/>
        </p:nvSpPr>
        <p:spPr>
          <a:xfrm>
            <a:off x="7322835" y="381637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ISR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49585A05-0A7E-4DEF-8476-1C2F2F3D8492}"/>
              </a:ext>
            </a:extLst>
          </p:cNvPr>
          <p:cNvCxnSpPr/>
          <p:nvPr/>
        </p:nvCxnSpPr>
        <p:spPr>
          <a:xfrm>
            <a:off x="2135645" y="2853664"/>
            <a:ext cx="543628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07DFAB10-9343-4DA7-A0CE-EAE0E5B7E20A}"/>
              </a:ext>
            </a:extLst>
          </p:cNvPr>
          <p:cNvSpPr txBox="1"/>
          <p:nvPr/>
        </p:nvSpPr>
        <p:spPr>
          <a:xfrm>
            <a:off x="4034688" y="2498954"/>
            <a:ext cx="183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Interrupt Latency</a:t>
            </a:r>
          </a:p>
        </p:txBody>
      </p:sp>
    </p:spTree>
    <p:extLst>
      <p:ext uri="{BB962C8B-B14F-4D97-AF65-F5344CB8AC3E}">
        <p14:creationId xmlns:p14="http://schemas.microsoft.com/office/powerpoint/2010/main" val="2481477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AFFBE4F-E9BF-4D83-9160-F06ECFE56C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53953" y="1489632"/>
            <a:ext cx="6701612" cy="1523592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35A438D3-E4EB-4130-8985-5C90F525D9D0}"/>
              </a:ext>
            </a:extLst>
          </p:cNvPr>
          <p:cNvCxnSpPr>
            <a:cxnSpLocks/>
          </p:cNvCxnSpPr>
          <p:nvPr/>
        </p:nvCxnSpPr>
        <p:spPr>
          <a:xfrm>
            <a:off x="4010025" y="2209800"/>
            <a:ext cx="0" cy="13569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4949F99-C393-4156-8B19-CA6BF0E0B5C5}"/>
              </a:ext>
            </a:extLst>
          </p:cNvPr>
          <p:cNvCxnSpPr>
            <a:cxnSpLocks/>
          </p:cNvCxnSpPr>
          <p:nvPr/>
        </p:nvCxnSpPr>
        <p:spPr>
          <a:xfrm>
            <a:off x="8143875" y="2209800"/>
            <a:ext cx="0" cy="13569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èche : double flèche horizontale 11">
            <a:extLst>
              <a:ext uri="{FF2B5EF4-FFF2-40B4-BE49-F238E27FC236}">
                <a16:creationId xmlns:a16="http://schemas.microsoft.com/office/drawing/2014/main" id="{88ED88FC-5385-473E-98B0-D499F34A17BF}"/>
              </a:ext>
            </a:extLst>
          </p:cNvPr>
          <p:cNvSpPr/>
          <p:nvPr/>
        </p:nvSpPr>
        <p:spPr>
          <a:xfrm>
            <a:off x="4010025" y="3147661"/>
            <a:ext cx="4133850" cy="4191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Connection Interval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957E6C7-EFD1-42E9-B4F1-EF4C2016A1AD}"/>
              </a:ext>
            </a:extLst>
          </p:cNvPr>
          <p:cNvCxnSpPr>
            <a:cxnSpLocks/>
          </p:cNvCxnSpPr>
          <p:nvPr/>
        </p:nvCxnSpPr>
        <p:spPr>
          <a:xfrm>
            <a:off x="6134100" y="1297781"/>
            <a:ext cx="0" cy="14073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F6B2573E-1309-4F82-8907-2D4D40E917D2}"/>
              </a:ext>
            </a:extLst>
          </p:cNvPr>
          <p:cNvSpPr txBox="1"/>
          <p:nvPr/>
        </p:nvSpPr>
        <p:spPr>
          <a:xfrm>
            <a:off x="5753450" y="971405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Notify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B8A368B-96D4-4202-902B-DEAF607549D8}"/>
              </a:ext>
            </a:extLst>
          </p:cNvPr>
          <p:cNvSpPr txBox="1"/>
          <p:nvPr/>
        </p:nvSpPr>
        <p:spPr>
          <a:xfrm>
            <a:off x="3093010" y="3620613"/>
            <a:ext cx="183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Connection Event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F603C74-E0C6-4FDA-BFA4-C610FF5586B2}"/>
              </a:ext>
            </a:extLst>
          </p:cNvPr>
          <p:cNvSpPr txBox="1"/>
          <p:nvPr/>
        </p:nvSpPr>
        <p:spPr>
          <a:xfrm>
            <a:off x="7226860" y="3620613"/>
            <a:ext cx="183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Connection Event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492D6DC5-93F1-46BD-802A-442F22F58497}"/>
              </a:ext>
            </a:extLst>
          </p:cNvPr>
          <p:cNvSpPr/>
          <p:nvPr/>
        </p:nvSpPr>
        <p:spPr>
          <a:xfrm>
            <a:off x="4010025" y="1340738"/>
            <a:ext cx="745332" cy="14261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53884D31-72C2-4C98-9724-5B1F6356AE33}"/>
              </a:ext>
            </a:extLst>
          </p:cNvPr>
          <p:cNvSpPr/>
          <p:nvPr/>
        </p:nvSpPr>
        <p:spPr>
          <a:xfrm>
            <a:off x="8143874" y="1297781"/>
            <a:ext cx="380649" cy="142616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E36B12D-E4F9-49E0-B0E7-190433CD1624}"/>
              </a:ext>
            </a:extLst>
          </p:cNvPr>
          <p:cNvSpPr txBox="1"/>
          <p:nvPr/>
        </p:nvSpPr>
        <p:spPr>
          <a:xfrm>
            <a:off x="3888488" y="893530"/>
            <a:ext cx="1720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 sent by </a:t>
            </a:r>
          </a:p>
          <a:p>
            <a:r>
              <a:rPr lang="en-GB" sz="1200" dirty="0"/>
              <a:t>the peripheral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58CDCA8C-8D5E-48E7-A7C3-B1BD2248B9BD}"/>
              </a:ext>
            </a:extLst>
          </p:cNvPr>
          <p:cNvSpPr txBox="1"/>
          <p:nvPr/>
        </p:nvSpPr>
        <p:spPr>
          <a:xfrm>
            <a:off x="7774688" y="836116"/>
            <a:ext cx="1720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 sent by </a:t>
            </a:r>
          </a:p>
          <a:p>
            <a:r>
              <a:rPr lang="en-GB" sz="1200" dirty="0"/>
              <a:t>the peripheral</a:t>
            </a:r>
          </a:p>
        </p:txBody>
      </p:sp>
    </p:spTree>
    <p:extLst>
      <p:ext uri="{BB962C8B-B14F-4D97-AF65-F5344CB8AC3E}">
        <p14:creationId xmlns:p14="http://schemas.microsoft.com/office/powerpoint/2010/main" val="7415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58" y="1422099"/>
            <a:ext cx="10820400" cy="330156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1035250" y="1830721"/>
            <a:ext cx="474" cy="282474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1703250" y="1830721"/>
            <a:ext cx="474" cy="2824740"/>
          </a:xfrm>
          <a:prstGeom prst="line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80901" y="1831172"/>
            <a:ext cx="96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Int. IRQ</a:t>
            </a:r>
            <a:r>
              <a:rPr lang="en-GB" dirty="0">
                <a:latin typeface="Calibri" panose="020F0502020204030204" pitchFamily="34" charset="0"/>
              </a:rPr>
              <a:t> </a:t>
            </a:r>
            <a:endParaRPr lang="en-GB" b="1" dirty="0"/>
          </a:p>
        </p:txBody>
      </p:sp>
      <p:sp>
        <p:nvSpPr>
          <p:cNvPr id="15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116665" y="2208498"/>
            <a:ext cx="86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Int. ISR</a:t>
            </a:r>
            <a:endParaRPr lang="en-GB" b="1" dirty="0"/>
          </a:p>
        </p:txBody>
      </p:sp>
      <p:sp>
        <p:nvSpPr>
          <p:cNvPr id="16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237980" y="2528633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Timer</a:t>
            </a:r>
            <a:endParaRPr lang="en-GB" b="1" dirty="0"/>
          </a:p>
        </p:txBody>
      </p:sp>
      <p:sp>
        <p:nvSpPr>
          <p:cNvPr id="17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537742" y="288821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TX</a:t>
            </a:r>
            <a:endParaRPr lang="en-GB" b="1" dirty="0"/>
          </a:p>
        </p:txBody>
      </p:sp>
      <p:sp>
        <p:nvSpPr>
          <p:cNvPr id="18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537742" y="323538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RX</a:t>
            </a:r>
            <a:endParaRPr lang="en-GB" b="1" dirty="0"/>
          </a:p>
        </p:txBody>
      </p:sp>
      <p:sp>
        <p:nvSpPr>
          <p:cNvPr id="19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237980" y="3586573"/>
            <a:ext cx="74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Trans</a:t>
            </a:r>
            <a:r>
              <a:rPr lang="en-GB" dirty="0">
                <a:latin typeface="Calibri" panose="020F0502020204030204" pitchFamily="34" charset="0"/>
              </a:rPr>
              <a:t>.</a:t>
            </a:r>
            <a:endParaRPr lang="en-GB" b="1" dirty="0"/>
          </a:p>
        </p:txBody>
      </p:sp>
      <p:sp>
        <p:nvSpPr>
          <p:cNvPr id="20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222174" y="3933744"/>
            <a:ext cx="78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Notify</a:t>
            </a:r>
            <a:endParaRPr lang="en-GB" b="1" dirty="0"/>
          </a:p>
        </p:txBody>
      </p:sp>
      <p:sp>
        <p:nvSpPr>
          <p:cNvPr id="21" name="ZoneTexte 40">
            <a:extLst>
              <a:ext uri="{FF2B5EF4-FFF2-40B4-BE49-F238E27FC236}">
                <a16:creationId xmlns:a16="http://schemas.microsoft.com/office/drawing/2014/main" id="{6B619F3F-5425-430D-802E-A424D1230162}"/>
              </a:ext>
            </a:extLst>
          </p:cNvPr>
          <p:cNvSpPr txBox="1"/>
          <p:nvPr/>
        </p:nvSpPr>
        <p:spPr>
          <a:xfrm>
            <a:off x="323564" y="4293327"/>
            <a:ext cx="66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Error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336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702AFC4-698D-45C7-A1B0-A3D7E99C4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775" y="315859"/>
            <a:ext cx="3856000" cy="2028442"/>
          </a:xfrm>
          <a:prstGeom prst="rect">
            <a:avLst/>
          </a:prstGeom>
        </p:spPr>
      </p:pic>
      <p:sp>
        <p:nvSpPr>
          <p:cNvPr id="5" name="ZoneTexte 40">
            <a:extLst>
              <a:ext uri="{FF2B5EF4-FFF2-40B4-BE49-F238E27FC236}">
                <a16:creationId xmlns:a16="http://schemas.microsoft.com/office/drawing/2014/main" id="{71219A94-6B7D-4066-BFF1-2A88C0C0E624}"/>
              </a:ext>
            </a:extLst>
          </p:cNvPr>
          <p:cNvSpPr txBox="1"/>
          <p:nvPr/>
        </p:nvSpPr>
        <p:spPr>
          <a:xfrm>
            <a:off x="450155" y="1238633"/>
            <a:ext cx="96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Int. IRQ</a:t>
            </a:r>
            <a:r>
              <a:rPr lang="en-GB" dirty="0">
                <a:latin typeface="Calibri" panose="020F0502020204030204" pitchFamily="34" charset="0"/>
              </a:rPr>
              <a:t> </a:t>
            </a:r>
            <a:endParaRPr lang="en-GB" b="1" dirty="0"/>
          </a:p>
        </p:txBody>
      </p:sp>
      <p:sp>
        <p:nvSpPr>
          <p:cNvPr id="6" name="ZoneTexte 40">
            <a:extLst>
              <a:ext uri="{FF2B5EF4-FFF2-40B4-BE49-F238E27FC236}">
                <a16:creationId xmlns:a16="http://schemas.microsoft.com/office/drawing/2014/main" id="{AB098987-7038-43EE-961A-BECD33F45286}"/>
              </a:ext>
            </a:extLst>
          </p:cNvPr>
          <p:cNvSpPr txBox="1"/>
          <p:nvPr/>
        </p:nvSpPr>
        <p:spPr>
          <a:xfrm>
            <a:off x="500329" y="1680724"/>
            <a:ext cx="86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Int. ISR</a:t>
            </a:r>
            <a:endParaRPr lang="en-GB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BD32C14-F8CE-4C25-B9B6-3F433D1D4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395" y="315859"/>
            <a:ext cx="2300898" cy="993988"/>
          </a:xfrm>
          <a:prstGeom prst="rect">
            <a:avLst/>
          </a:prstGeom>
        </p:spPr>
      </p:pic>
      <p:sp>
        <p:nvSpPr>
          <p:cNvPr id="8" name="ZoneTexte 40">
            <a:extLst>
              <a:ext uri="{FF2B5EF4-FFF2-40B4-BE49-F238E27FC236}">
                <a16:creationId xmlns:a16="http://schemas.microsoft.com/office/drawing/2014/main" id="{914168CE-8AEC-4D82-AE1D-0F229D0A8873}"/>
              </a:ext>
            </a:extLst>
          </p:cNvPr>
          <p:cNvSpPr txBox="1"/>
          <p:nvPr/>
        </p:nvSpPr>
        <p:spPr>
          <a:xfrm>
            <a:off x="5295955" y="812853"/>
            <a:ext cx="78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Notify</a:t>
            </a:r>
            <a:endParaRPr lang="en-GB" b="1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1F7E216-6FDD-423C-A498-5A2484999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775" y="2609067"/>
            <a:ext cx="7223625" cy="2441225"/>
          </a:xfrm>
          <a:prstGeom prst="rect">
            <a:avLst/>
          </a:prstGeom>
        </p:spPr>
      </p:pic>
      <p:sp>
        <p:nvSpPr>
          <p:cNvPr id="12" name="ZoneTexte 40">
            <a:extLst>
              <a:ext uri="{FF2B5EF4-FFF2-40B4-BE49-F238E27FC236}">
                <a16:creationId xmlns:a16="http://schemas.microsoft.com/office/drawing/2014/main" id="{A190694F-154A-4B73-B2CD-3A1359875E9A}"/>
              </a:ext>
            </a:extLst>
          </p:cNvPr>
          <p:cNvSpPr txBox="1"/>
          <p:nvPr/>
        </p:nvSpPr>
        <p:spPr>
          <a:xfrm>
            <a:off x="860908" y="341798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TX</a:t>
            </a:r>
            <a:endParaRPr lang="en-GB" b="1" dirty="0"/>
          </a:p>
        </p:txBody>
      </p:sp>
      <p:sp>
        <p:nvSpPr>
          <p:cNvPr id="13" name="ZoneTexte 40">
            <a:extLst>
              <a:ext uri="{FF2B5EF4-FFF2-40B4-BE49-F238E27FC236}">
                <a16:creationId xmlns:a16="http://schemas.microsoft.com/office/drawing/2014/main" id="{855CEEC5-DA73-407F-B071-3A14C8D3209B}"/>
              </a:ext>
            </a:extLst>
          </p:cNvPr>
          <p:cNvSpPr txBox="1"/>
          <p:nvPr/>
        </p:nvSpPr>
        <p:spPr>
          <a:xfrm>
            <a:off x="852893" y="3975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RX</a:t>
            </a:r>
            <a:endParaRPr lang="en-GB" b="1" dirty="0"/>
          </a:p>
        </p:txBody>
      </p:sp>
      <p:sp>
        <p:nvSpPr>
          <p:cNvPr id="14" name="ZoneTexte 40">
            <a:extLst>
              <a:ext uri="{FF2B5EF4-FFF2-40B4-BE49-F238E27FC236}">
                <a16:creationId xmlns:a16="http://schemas.microsoft.com/office/drawing/2014/main" id="{0C88C6F8-1C23-4456-8CA7-0FED65C32FC9}"/>
              </a:ext>
            </a:extLst>
          </p:cNvPr>
          <p:cNvSpPr txBox="1"/>
          <p:nvPr/>
        </p:nvSpPr>
        <p:spPr>
          <a:xfrm>
            <a:off x="611320" y="4500179"/>
            <a:ext cx="74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Trans</a:t>
            </a:r>
            <a:r>
              <a:rPr lang="en-GB" dirty="0">
                <a:latin typeface="Calibri" panose="020F0502020204030204" pitchFamily="34" charset="0"/>
              </a:rPr>
              <a:t>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8695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70EEF2F-BC25-4E0F-8C88-2364A9E79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722" y="478972"/>
            <a:ext cx="6485164" cy="2123256"/>
          </a:xfrm>
          <a:prstGeom prst="rect">
            <a:avLst/>
          </a:prstGeom>
        </p:spPr>
      </p:pic>
      <p:sp>
        <p:nvSpPr>
          <p:cNvPr id="5" name="ZoneTexte 40">
            <a:extLst>
              <a:ext uri="{FF2B5EF4-FFF2-40B4-BE49-F238E27FC236}">
                <a16:creationId xmlns:a16="http://schemas.microsoft.com/office/drawing/2014/main" id="{B825F121-D6B8-4C9D-9017-AF562B6A640E}"/>
              </a:ext>
            </a:extLst>
          </p:cNvPr>
          <p:cNvSpPr txBox="1"/>
          <p:nvPr/>
        </p:nvSpPr>
        <p:spPr>
          <a:xfrm>
            <a:off x="1042711" y="116706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TX</a:t>
            </a:r>
            <a:endParaRPr lang="en-GB" b="1" dirty="0"/>
          </a:p>
        </p:txBody>
      </p:sp>
      <p:sp>
        <p:nvSpPr>
          <p:cNvPr id="6" name="ZoneTexte 40">
            <a:extLst>
              <a:ext uri="{FF2B5EF4-FFF2-40B4-BE49-F238E27FC236}">
                <a16:creationId xmlns:a16="http://schemas.microsoft.com/office/drawing/2014/main" id="{49AF1BBA-7A5F-41F4-8657-BC32127F4B37}"/>
              </a:ext>
            </a:extLst>
          </p:cNvPr>
          <p:cNvSpPr txBox="1"/>
          <p:nvPr/>
        </p:nvSpPr>
        <p:spPr>
          <a:xfrm>
            <a:off x="1026681" y="16222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RX</a:t>
            </a:r>
            <a:endParaRPr lang="en-GB" b="1" dirty="0"/>
          </a:p>
        </p:txBody>
      </p:sp>
      <p:sp>
        <p:nvSpPr>
          <p:cNvPr id="7" name="ZoneTexte 40">
            <a:extLst>
              <a:ext uri="{FF2B5EF4-FFF2-40B4-BE49-F238E27FC236}">
                <a16:creationId xmlns:a16="http://schemas.microsoft.com/office/drawing/2014/main" id="{321BDA6D-B63C-4C75-8F36-9AD72DC7F639}"/>
              </a:ext>
            </a:extLst>
          </p:cNvPr>
          <p:cNvSpPr txBox="1"/>
          <p:nvPr/>
        </p:nvSpPr>
        <p:spPr>
          <a:xfrm>
            <a:off x="777093" y="2163378"/>
            <a:ext cx="74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Trans</a:t>
            </a:r>
            <a:r>
              <a:rPr lang="en-GB" dirty="0">
                <a:latin typeface="Calibri" panose="020F0502020204030204" pitchFamily="34" charset="0"/>
              </a:rPr>
              <a:t>.</a:t>
            </a:r>
            <a:endParaRPr lang="en-GB" b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579FEA6-382E-43DC-BDF6-F3E172EC8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722" y="2839306"/>
            <a:ext cx="5794558" cy="2262465"/>
          </a:xfrm>
          <a:prstGeom prst="rect">
            <a:avLst/>
          </a:prstGeom>
        </p:spPr>
      </p:pic>
      <p:sp>
        <p:nvSpPr>
          <p:cNvPr id="10" name="ZoneTexte 40">
            <a:extLst>
              <a:ext uri="{FF2B5EF4-FFF2-40B4-BE49-F238E27FC236}">
                <a16:creationId xmlns:a16="http://schemas.microsoft.com/office/drawing/2014/main" id="{0C345786-BD42-4A39-AAFB-1E5442A6CA8B}"/>
              </a:ext>
            </a:extLst>
          </p:cNvPr>
          <p:cNvSpPr txBox="1"/>
          <p:nvPr/>
        </p:nvSpPr>
        <p:spPr>
          <a:xfrm>
            <a:off x="1072222" y="355466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TX</a:t>
            </a:r>
            <a:endParaRPr lang="en-GB" b="1" dirty="0"/>
          </a:p>
        </p:txBody>
      </p:sp>
      <p:sp>
        <p:nvSpPr>
          <p:cNvPr id="11" name="ZoneTexte 40">
            <a:extLst>
              <a:ext uri="{FF2B5EF4-FFF2-40B4-BE49-F238E27FC236}">
                <a16:creationId xmlns:a16="http://schemas.microsoft.com/office/drawing/2014/main" id="{EF692196-D70C-4A3F-BEFE-641ACAE64B9B}"/>
              </a:ext>
            </a:extLst>
          </p:cNvPr>
          <p:cNvSpPr txBox="1"/>
          <p:nvPr/>
        </p:nvSpPr>
        <p:spPr>
          <a:xfrm>
            <a:off x="1056192" y="40098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RX</a:t>
            </a:r>
            <a:endParaRPr lang="en-GB" b="1" dirty="0"/>
          </a:p>
        </p:txBody>
      </p:sp>
      <p:sp>
        <p:nvSpPr>
          <p:cNvPr id="12" name="ZoneTexte 40">
            <a:extLst>
              <a:ext uri="{FF2B5EF4-FFF2-40B4-BE49-F238E27FC236}">
                <a16:creationId xmlns:a16="http://schemas.microsoft.com/office/drawing/2014/main" id="{940DE1AE-DB19-4F05-82E1-910603EB19E0}"/>
              </a:ext>
            </a:extLst>
          </p:cNvPr>
          <p:cNvSpPr txBox="1"/>
          <p:nvPr/>
        </p:nvSpPr>
        <p:spPr>
          <a:xfrm>
            <a:off x="806604" y="4550978"/>
            <a:ext cx="74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Trans</a:t>
            </a:r>
            <a:r>
              <a:rPr lang="en-GB" dirty="0">
                <a:latin typeface="Calibri" panose="020F0502020204030204" pitchFamily="34" charset="0"/>
              </a:rPr>
              <a:t>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54473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56551EA-0082-4B1A-BBDA-562133785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114" y="513240"/>
            <a:ext cx="7783856" cy="2024798"/>
          </a:xfrm>
          <a:prstGeom prst="rect">
            <a:avLst/>
          </a:prstGeom>
        </p:spPr>
      </p:pic>
      <p:sp>
        <p:nvSpPr>
          <p:cNvPr id="5" name="ZoneTexte 40">
            <a:extLst>
              <a:ext uri="{FF2B5EF4-FFF2-40B4-BE49-F238E27FC236}">
                <a16:creationId xmlns:a16="http://schemas.microsoft.com/office/drawing/2014/main" id="{8665A17F-F104-4ED2-BDC2-2A089CC9DE78}"/>
              </a:ext>
            </a:extLst>
          </p:cNvPr>
          <p:cNvSpPr txBox="1"/>
          <p:nvPr/>
        </p:nvSpPr>
        <p:spPr>
          <a:xfrm>
            <a:off x="902103" y="115630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TX</a:t>
            </a:r>
            <a:endParaRPr lang="en-GB" b="1" dirty="0"/>
          </a:p>
        </p:txBody>
      </p:sp>
      <p:sp>
        <p:nvSpPr>
          <p:cNvPr id="6" name="ZoneTexte 40">
            <a:extLst>
              <a:ext uri="{FF2B5EF4-FFF2-40B4-BE49-F238E27FC236}">
                <a16:creationId xmlns:a16="http://schemas.microsoft.com/office/drawing/2014/main" id="{4D4E74B9-F7CC-43EB-B0C3-4D7488014B11}"/>
              </a:ext>
            </a:extLst>
          </p:cNvPr>
          <p:cNvSpPr txBox="1"/>
          <p:nvPr/>
        </p:nvSpPr>
        <p:spPr>
          <a:xfrm>
            <a:off x="886073" y="16115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RX</a:t>
            </a:r>
            <a:endParaRPr lang="en-GB" b="1" dirty="0"/>
          </a:p>
        </p:txBody>
      </p:sp>
      <p:sp>
        <p:nvSpPr>
          <p:cNvPr id="7" name="ZoneTexte 40">
            <a:extLst>
              <a:ext uri="{FF2B5EF4-FFF2-40B4-BE49-F238E27FC236}">
                <a16:creationId xmlns:a16="http://schemas.microsoft.com/office/drawing/2014/main" id="{A2626B0E-FB97-4CFD-AE42-0AAB5F92B4E8}"/>
              </a:ext>
            </a:extLst>
          </p:cNvPr>
          <p:cNvSpPr txBox="1"/>
          <p:nvPr/>
        </p:nvSpPr>
        <p:spPr>
          <a:xfrm>
            <a:off x="636485" y="2056458"/>
            <a:ext cx="74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Trans</a:t>
            </a:r>
            <a:r>
              <a:rPr lang="en-GB" dirty="0">
                <a:latin typeface="Calibri" panose="020F0502020204030204" pitchFamily="34" charset="0"/>
              </a:rPr>
              <a:t>.</a:t>
            </a:r>
            <a:endParaRPr lang="en-GB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E42508C-EC6E-45FC-906D-F996DF599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114" y="2798309"/>
            <a:ext cx="7285933" cy="2230892"/>
          </a:xfrm>
          <a:prstGeom prst="rect">
            <a:avLst/>
          </a:prstGeom>
        </p:spPr>
      </p:pic>
      <p:sp>
        <p:nvSpPr>
          <p:cNvPr id="9" name="ZoneTexte 40">
            <a:extLst>
              <a:ext uri="{FF2B5EF4-FFF2-40B4-BE49-F238E27FC236}">
                <a16:creationId xmlns:a16="http://schemas.microsoft.com/office/drawing/2014/main" id="{2B21DC43-A2F1-4E74-B292-72AF4369CB4C}"/>
              </a:ext>
            </a:extLst>
          </p:cNvPr>
          <p:cNvSpPr txBox="1"/>
          <p:nvPr/>
        </p:nvSpPr>
        <p:spPr>
          <a:xfrm>
            <a:off x="909329" y="354442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TX</a:t>
            </a:r>
            <a:endParaRPr lang="en-GB" b="1" dirty="0"/>
          </a:p>
        </p:txBody>
      </p:sp>
      <p:sp>
        <p:nvSpPr>
          <p:cNvPr id="10" name="ZoneTexte 40">
            <a:extLst>
              <a:ext uri="{FF2B5EF4-FFF2-40B4-BE49-F238E27FC236}">
                <a16:creationId xmlns:a16="http://schemas.microsoft.com/office/drawing/2014/main" id="{38E463D5-5E07-4360-81D9-5974BCC4E60E}"/>
              </a:ext>
            </a:extLst>
          </p:cNvPr>
          <p:cNvSpPr txBox="1"/>
          <p:nvPr/>
        </p:nvSpPr>
        <p:spPr>
          <a:xfrm>
            <a:off x="886073" y="40338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RX</a:t>
            </a:r>
            <a:endParaRPr lang="en-GB" b="1" dirty="0"/>
          </a:p>
        </p:txBody>
      </p:sp>
      <p:sp>
        <p:nvSpPr>
          <p:cNvPr id="11" name="ZoneTexte 40">
            <a:extLst>
              <a:ext uri="{FF2B5EF4-FFF2-40B4-BE49-F238E27FC236}">
                <a16:creationId xmlns:a16="http://schemas.microsoft.com/office/drawing/2014/main" id="{0E0CF6E6-B87F-48EA-9931-B016A9A00517}"/>
              </a:ext>
            </a:extLst>
          </p:cNvPr>
          <p:cNvSpPr txBox="1"/>
          <p:nvPr/>
        </p:nvSpPr>
        <p:spPr>
          <a:xfrm>
            <a:off x="636485" y="4564708"/>
            <a:ext cx="74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Trans</a:t>
            </a:r>
            <a:r>
              <a:rPr lang="en-GB" dirty="0">
                <a:latin typeface="Calibri" panose="020F0502020204030204" pitchFamily="34" charset="0"/>
              </a:rPr>
              <a:t>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30645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9E73CC4-CB91-4087-B373-E949ADDE5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008" y="3501868"/>
            <a:ext cx="8646910" cy="221215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5166DB7-AB45-4342-A428-BF810634C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809" y="413654"/>
            <a:ext cx="5376866" cy="2342460"/>
          </a:xfrm>
          <a:prstGeom prst="rect">
            <a:avLst/>
          </a:prstGeom>
        </p:spPr>
      </p:pic>
      <p:sp>
        <p:nvSpPr>
          <p:cNvPr id="7" name="ZoneTexte 40">
            <a:extLst>
              <a:ext uri="{FF2B5EF4-FFF2-40B4-BE49-F238E27FC236}">
                <a16:creationId xmlns:a16="http://schemas.microsoft.com/office/drawing/2014/main" id="{8CED6641-87DB-4E79-A28B-4B72CC375949}"/>
              </a:ext>
            </a:extLst>
          </p:cNvPr>
          <p:cNvSpPr txBox="1"/>
          <p:nvPr/>
        </p:nvSpPr>
        <p:spPr>
          <a:xfrm>
            <a:off x="2871798" y="111797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TX</a:t>
            </a:r>
            <a:endParaRPr lang="en-GB" b="1" dirty="0"/>
          </a:p>
        </p:txBody>
      </p:sp>
      <p:sp>
        <p:nvSpPr>
          <p:cNvPr id="8" name="ZoneTexte 40">
            <a:extLst>
              <a:ext uri="{FF2B5EF4-FFF2-40B4-BE49-F238E27FC236}">
                <a16:creationId xmlns:a16="http://schemas.microsoft.com/office/drawing/2014/main" id="{E7BAD314-FC5B-4552-BE16-45907C29E030}"/>
              </a:ext>
            </a:extLst>
          </p:cNvPr>
          <p:cNvSpPr txBox="1"/>
          <p:nvPr/>
        </p:nvSpPr>
        <p:spPr>
          <a:xfrm>
            <a:off x="2871798" y="168151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RX</a:t>
            </a:r>
            <a:endParaRPr lang="en-GB" b="1" dirty="0"/>
          </a:p>
        </p:txBody>
      </p:sp>
      <p:sp>
        <p:nvSpPr>
          <p:cNvPr id="9" name="ZoneTexte 40">
            <a:extLst>
              <a:ext uri="{FF2B5EF4-FFF2-40B4-BE49-F238E27FC236}">
                <a16:creationId xmlns:a16="http://schemas.microsoft.com/office/drawing/2014/main" id="{8A6D955A-A163-4533-A758-7E29080C8377}"/>
              </a:ext>
            </a:extLst>
          </p:cNvPr>
          <p:cNvSpPr txBox="1"/>
          <p:nvPr/>
        </p:nvSpPr>
        <p:spPr>
          <a:xfrm>
            <a:off x="2666719" y="2245057"/>
            <a:ext cx="74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Trans</a:t>
            </a:r>
            <a:r>
              <a:rPr lang="en-GB" dirty="0">
                <a:latin typeface="Calibri" panose="020F0502020204030204" pitchFamily="34" charset="0"/>
              </a:rPr>
              <a:t>.</a:t>
            </a:r>
            <a:endParaRPr lang="en-GB" b="1" dirty="0"/>
          </a:p>
        </p:txBody>
      </p:sp>
      <p:sp>
        <p:nvSpPr>
          <p:cNvPr id="10" name="ZoneTexte 40">
            <a:extLst>
              <a:ext uri="{FF2B5EF4-FFF2-40B4-BE49-F238E27FC236}">
                <a16:creationId xmlns:a16="http://schemas.microsoft.com/office/drawing/2014/main" id="{7E9237D3-567C-4ADC-8349-7FE8FB2022B0}"/>
              </a:ext>
            </a:extLst>
          </p:cNvPr>
          <p:cNvSpPr txBox="1"/>
          <p:nvPr/>
        </p:nvSpPr>
        <p:spPr>
          <a:xfrm>
            <a:off x="1190537" y="404335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TX</a:t>
            </a:r>
            <a:endParaRPr lang="en-GB" b="1" dirty="0"/>
          </a:p>
        </p:txBody>
      </p:sp>
      <p:sp>
        <p:nvSpPr>
          <p:cNvPr id="11" name="ZoneTexte 40">
            <a:extLst>
              <a:ext uri="{FF2B5EF4-FFF2-40B4-BE49-F238E27FC236}">
                <a16:creationId xmlns:a16="http://schemas.microsoft.com/office/drawing/2014/main" id="{EEAAFABB-82DA-46DF-A3A0-2BD3DA9421C3}"/>
              </a:ext>
            </a:extLst>
          </p:cNvPr>
          <p:cNvSpPr txBox="1"/>
          <p:nvPr/>
        </p:nvSpPr>
        <p:spPr>
          <a:xfrm>
            <a:off x="1172862" y="462316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RX</a:t>
            </a:r>
            <a:endParaRPr lang="en-GB" b="1" dirty="0"/>
          </a:p>
        </p:txBody>
      </p:sp>
      <p:sp>
        <p:nvSpPr>
          <p:cNvPr id="12" name="ZoneTexte 40">
            <a:extLst>
              <a:ext uri="{FF2B5EF4-FFF2-40B4-BE49-F238E27FC236}">
                <a16:creationId xmlns:a16="http://schemas.microsoft.com/office/drawing/2014/main" id="{93ED611C-B5AA-48B2-BB9D-504D661BDF26}"/>
              </a:ext>
            </a:extLst>
          </p:cNvPr>
          <p:cNvSpPr txBox="1"/>
          <p:nvPr/>
        </p:nvSpPr>
        <p:spPr>
          <a:xfrm>
            <a:off x="924919" y="5202967"/>
            <a:ext cx="74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Calibri" panose="020F0502020204030204" pitchFamily="34" charset="0"/>
              </a:rPr>
              <a:t>Trans</a:t>
            </a:r>
            <a:r>
              <a:rPr lang="en-GB" dirty="0">
                <a:latin typeface="Calibri" panose="020F0502020204030204" pitchFamily="34" charset="0"/>
              </a:rPr>
              <a:t>.</a:t>
            </a:r>
            <a:endParaRPr lang="en-GB" b="1" dirty="0"/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89D668A0-FC24-4739-9410-C60D3CBC9AA1}"/>
              </a:ext>
            </a:extLst>
          </p:cNvPr>
          <p:cNvSpPr/>
          <p:nvPr/>
        </p:nvSpPr>
        <p:spPr>
          <a:xfrm rot="5400000">
            <a:off x="3836020" y="2482419"/>
            <a:ext cx="162630" cy="840756"/>
          </a:xfrm>
          <a:prstGeom prst="rightBrace">
            <a:avLst>
              <a:gd name="adj1" fmla="val 8333"/>
              <a:gd name="adj2" fmla="val 5074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ccolade fermante 13">
            <a:extLst>
              <a:ext uri="{FF2B5EF4-FFF2-40B4-BE49-F238E27FC236}">
                <a16:creationId xmlns:a16="http://schemas.microsoft.com/office/drawing/2014/main" id="{178EC398-0314-4171-8922-33139B988CB8}"/>
              </a:ext>
            </a:extLst>
          </p:cNvPr>
          <p:cNvSpPr/>
          <p:nvPr/>
        </p:nvSpPr>
        <p:spPr>
          <a:xfrm rot="5400000">
            <a:off x="5240351" y="2478170"/>
            <a:ext cx="162630" cy="840756"/>
          </a:xfrm>
          <a:prstGeom prst="rightBrace">
            <a:avLst>
              <a:gd name="adj1" fmla="val 8333"/>
              <a:gd name="adj2" fmla="val 5074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ccolade fermante 14">
            <a:extLst>
              <a:ext uri="{FF2B5EF4-FFF2-40B4-BE49-F238E27FC236}">
                <a16:creationId xmlns:a16="http://schemas.microsoft.com/office/drawing/2014/main" id="{A275B6C9-B671-41A0-B78A-1D9DC070CD68}"/>
              </a:ext>
            </a:extLst>
          </p:cNvPr>
          <p:cNvSpPr/>
          <p:nvPr/>
        </p:nvSpPr>
        <p:spPr>
          <a:xfrm rot="5400000">
            <a:off x="6626747" y="2478170"/>
            <a:ext cx="162630" cy="840756"/>
          </a:xfrm>
          <a:prstGeom prst="rightBrace">
            <a:avLst>
              <a:gd name="adj1" fmla="val 8333"/>
              <a:gd name="adj2" fmla="val 5074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Accolade fermante 15">
            <a:extLst>
              <a:ext uri="{FF2B5EF4-FFF2-40B4-BE49-F238E27FC236}">
                <a16:creationId xmlns:a16="http://schemas.microsoft.com/office/drawing/2014/main" id="{4F47646E-2AF6-47CB-BBA3-488196D9FDE4}"/>
              </a:ext>
            </a:extLst>
          </p:cNvPr>
          <p:cNvSpPr/>
          <p:nvPr/>
        </p:nvSpPr>
        <p:spPr>
          <a:xfrm rot="5400000">
            <a:off x="8051056" y="2477744"/>
            <a:ext cx="162630" cy="840756"/>
          </a:xfrm>
          <a:prstGeom prst="rightBrace">
            <a:avLst>
              <a:gd name="adj1" fmla="val 8333"/>
              <a:gd name="adj2" fmla="val 5074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7C41CB1-34B5-4FA3-BE21-923FFD4B0434}"/>
              </a:ext>
            </a:extLst>
          </p:cNvPr>
          <p:cNvSpPr txBox="1"/>
          <p:nvPr/>
        </p:nvSpPr>
        <p:spPr>
          <a:xfrm>
            <a:off x="3707181" y="31325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1AE2D6F-890E-4A8A-A67A-15BDA473192F}"/>
              </a:ext>
            </a:extLst>
          </p:cNvPr>
          <p:cNvSpPr txBox="1"/>
          <p:nvPr/>
        </p:nvSpPr>
        <p:spPr>
          <a:xfrm>
            <a:off x="5111512" y="31325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2F5A53E-B9D3-444D-9E7E-74CCFA6088C4}"/>
              </a:ext>
            </a:extLst>
          </p:cNvPr>
          <p:cNvSpPr txBox="1"/>
          <p:nvPr/>
        </p:nvSpPr>
        <p:spPr>
          <a:xfrm>
            <a:off x="6490272" y="31325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ECA0F90-F7C6-4EF2-8242-4DCBC2AAE078}"/>
              </a:ext>
            </a:extLst>
          </p:cNvPr>
          <p:cNvSpPr txBox="1"/>
          <p:nvPr/>
        </p:nvSpPr>
        <p:spPr>
          <a:xfrm>
            <a:off x="7922217" y="312215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P4</a:t>
            </a:r>
          </a:p>
        </p:txBody>
      </p:sp>
      <p:sp>
        <p:nvSpPr>
          <p:cNvPr id="21" name="Accolade fermante 20">
            <a:extLst>
              <a:ext uri="{FF2B5EF4-FFF2-40B4-BE49-F238E27FC236}">
                <a16:creationId xmlns:a16="http://schemas.microsoft.com/office/drawing/2014/main" id="{49C5C7AF-5033-43D7-ACE9-A6349123A580}"/>
              </a:ext>
            </a:extLst>
          </p:cNvPr>
          <p:cNvSpPr/>
          <p:nvPr/>
        </p:nvSpPr>
        <p:spPr>
          <a:xfrm rot="5400000">
            <a:off x="1839815" y="5626289"/>
            <a:ext cx="175922" cy="489384"/>
          </a:xfrm>
          <a:prstGeom prst="rightBrace">
            <a:avLst>
              <a:gd name="adj1" fmla="val 8333"/>
              <a:gd name="adj2" fmla="val 5074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1CD5354-C0C1-49AB-8485-541D06B3CEE4}"/>
              </a:ext>
            </a:extLst>
          </p:cNvPr>
          <p:cNvSpPr txBox="1"/>
          <p:nvPr/>
        </p:nvSpPr>
        <p:spPr>
          <a:xfrm>
            <a:off x="1709055" y="6094074"/>
            <a:ext cx="52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29" name="Accolade fermante 28">
            <a:extLst>
              <a:ext uri="{FF2B5EF4-FFF2-40B4-BE49-F238E27FC236}">
                <a16:creationId xmlns:a16="http://schemas.microsoft.com/office/drawing/2014/main" id="{F974B266-8961-4A47-B8D7-14F5507C9831}"/>
              </a:ext>
            </a:extLst>
          </p:cNvPr>
          <p:cNvSpPr/>
          <p:nvPr/>
        </p:nvSpPr>
        <p:spPr>
          <a:xfrm rot="5400000">
            <a:off x="2444376" y="5626289"/>
            <a:ext cx="175922" cy="489384"/>
          </a:xfrm>
          <a:prstGeom prst="rightBrace">
            <a:avLst>
              <a:gd name="adj1" fmla="val 8333"/>
              <a:gd name="adj2" fmla="val 5074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A6342BA-CCA2-40B6-A961-53BC5A8FC0F1}"/>
              </a:ext>
            </a:extLst>
          </p:cNvPr>
          <p:cNvSpPr txBox="1"/>
          <p:nvPr/>
        </p:nvSpPr>
        <p:spPr>
          <a:xfrm>
            <a:off x="2313616" y="6094074"/>
            <a:ext cx="52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31" name="Accolade fermante 30">
            <a:extLst>
              <a:ext uri="{FF2B5EF4-FFF2-40B4-BE49-F238E27FC236}">
                <a16:creationId xmlns:a16="http://schemas.microsoft.com/office/drawing/2014/main" id="{10EF54FA-B113-4360-B7E5-8FFB5B9242D3}"/>
              </a:ext>
            </a:extLst>
          </p:cNvPr>
          <p:cNvSpPr/>
          <p:nvPr/>
        </p:nvSpPr>
        <p:spPr>
          <a:xfrm rot="5400000">
            <a:off x="3023156" y="5626289"/>
            <a:ext cx="175922" cy="489384"/>
          </a:xfrm>
          <a:prstGeom prst="rightBrace">
            <a:avLst>
              <a:gd name="adj1" fmla="val 8333"/>
              <a:gd name="adj2" fmla="val 5074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A0465AF-AC6D-4271-BD47-A6A2BB5E841F}"/>
              </a:ext>
            </a:extLst>
          </p:cNvPr>
          <p:cNvSpPr txBox="1"/>
          <p:nvPr/>
        </p:nvSpPr>
        <p:spPr>
          <a:xfrm>
            <a:off x="2892396" y="6094074"/>
            <a:ext cx="52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33" name="Accolade fermante 32">
            <a:extLst>
              <a:ext uri="{FF2B5EF4-FFF2-40B4-BE49-F238E27FC236}">
                <a16:creationId xmlns:a16="http://schemas.microsoft.com/office/drawing/2014/main" id="{E3AF5CBD-2CB4-49C9-8A4A-707D9543BA90}"/>
              </a:ext>
            </a:extLst>
          </p:cNvPr>
          <p:cNvSpPr/>
          <p:nvPr/>
        </p:nvSpPr>
        <p:spPr>
          <a:xfrm rot="5400000">
            <a:off x="6722127" y="2530615"/>
            <a:ext cx="175922" cy="6680731"/>
          </a:xfrm>
          <a:prstGeom prst="rightBrace">
            <a:avLst>
              <a:gd name="adj1" fmla="val 8333"/>
              <a:gd name="adj2" fmla="val 5074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7C98EB9-2376-440F-A4F0-392477343464}"/>
              </a:ext>
            </a:extLst>
          </p:cNvPr>
          <p:cNvSpPr txBox="1"/>
          <p:nvPr/>
        </p:nvSpPr>
        <p:spPr>
          <a:xfrm>
            <a:off x="6545027" y="6094074"/>
            <a:ext cx="53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P4</a:t>
            </a:r>
          </a:p>
        </p:txBody>
      </p:sp>
    </p:spTree>
    <p:extLst>
      <p:ext uri="{BB962C8B-B14F-4D97-AF65-F5344CB8AC3E}">
        <p14:creationId xmlns:p14="http://schemas.microsoft.com/office/powerpoint/2010/main" val="1483852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7BB3119-EB07-4634-A00C-D557BE18FC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832" y="5823187"/>
            <a:ext cx="9354321" cy="20655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51F6B0D-6998-40CB-9E95-7420CED743A1}"/>
              </a:ext>
            </a:extLst>
          </p:cNvPr>
          <p:cNvCxnSpPr/>
          <p:nvPr/>
        </p:nvCxnSpPr>
        <p:spPr>
          <a:xfrm>
            <a:off x="2092218" y="662195"/>
            <a:ext cx="85548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BCF35DB-DDB6-4899-9D08-A7549475E90B}"/>
              </a:ext>
            </a:extLst>
          </p:cNvPr>
          <p:cNvCxnSpPr/>
          <p:nvPr/>
        </p:nvCxnSpPr>
        <p:spPr>
          <a:xfrm>
            <a:off x="2092218" y="1784228"/>
            <a:ext cx="85548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1A4B4B6-1F78-47A0-AF2C-6A19F87E54C6}"/>
              </a:ext>
            </a:extLst>
          </p:cNvPr>
          <p:cNvSpPr/>
          <p:nvPr/>
        </p:nvSpPr>
        <p:spPr>
          <a:xfrm>
            <a:off x="2840922" y="1404762"/>
            <a:ext cx="1669240" cy="37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560824-40C0-49A7-B30C-856210E45B80}"/>
              </a:ext>
            </a:extLst>
          </p:cNvPr>
          <p:cNvSpPr/>
          <p:nvPr/>
        </p:nvSpPr>
        <p:spPr>
          <a:xfrm>
            <a:off x="5595373" y="1404762"/>
            <a:ext cx="1669240" cy="37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CDEB77-E60E-4B0E-907B-6C8D41DB6960}"/>
              </a:ext>
            </a:extLst>
          </p:cNvPr>
          <p:cNvSpPr/>
          <p:nvPr/>
        </p:nvSpPr>
        <p:spPr>
          <a:xfrm>
            <a:off x="8349824" y="1397603"/>
            <a:ext cx="1669240" cy="37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B06BD9-1911-4168-A3B9-D73ACB097210}"/>
              </a:ext>
            </a:extLst>
          </p:cNvPr>
          <p:cNvSpPr/>
          <p:nvPr/>
        </p:nvSpPr>
        <p:spPr>
          <a:xfrm>
            <a:off x="2840922" y="669355"/>
            <a:ext cx="1050435" cy="37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E07282-087D-46DB-8F15-A0398125C5FA}"/>
              </a:ext>
            </a:extLst>
          </p:cNvPr>
          <p:cNvSpPr/>
          <p:nvPr/>
        </p:nvSpPr>
        <p:spPr>
          <a:xfrm>
            <a:off x="4981682" y="669355"/>
            <a:ext cx="1050435" cy="37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1EA509-8AA8-47EC-A5C9-A2599994DF13}"/>
              </a:ext>
            </a:extLst>
          </p:cNvPr>
          <p:cNvSpPr/>
          <p:nvPr/>
        </p:nvSpPr>
        <p:spPr>
          <a:xfrm>
            <a:off x="7122442" y="669355"/>
            <a:ext cx="1050435" cy="37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BB9682-23D4-4D67-8EEA-D40D16F524C9}"/>
              </a:ext>
            </a:extLst>
          </p:cNvPr>
          <p:cNvSpPr/>
          <p:nvPr/>
        </p:nvSpPr>
        <p:spPr>
          <a:xfrm>
            <a:off x="9263202" y="669355"/>
            <a:ext cx="1050435" cy="37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47E9436-28A4-4128-A052-5861FC898713}"/>
              </a:ext>
            </a:extLst>
          </p:cNvPr>
          <p:cNvCxnSpPr>
            <a:cxnSpLocks/>
          </p:cNvCxnSpPr>
          <p:nvPr/>
        </p:nvCxnSpPr>
        <p:spPr>
          <a:xfrm>
            <a:off x="2840922" y="531428"/>
            <a:ext cx="214076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6AD61C8-3AE6-46FC-9C32-D4AFEBCBB703}"/>
              </a:ext>
            </a:extLst>
          </p:cNvPr>
          <p:cNvCxnSpPr>
            <a:cxnSpLocks/>
          </p:cNvCxnSpPr>
          <p:nvPr/>
        </p:nvCxnSpPr>
        <p:spPr>
          <a:xfrm>
            <a:off x="4981682" y="531428"/>
            <a:ext cx="214076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C346A0E-35D3-42B8-A142-0E3EAE0AE328}"/>
              </a:ext>
            </a:extLst>
          </p:cNvPr>
          <p:cNvCxnSpPr>
            <a:cxnSpLocks/>
          </p:cNvCxnSpPr>
          <p:nvPr/>
        </p:nvCxnSpPr>
        <p:spPr>
          <a:xfrm>
            <a:off x="7122442" y="531428"/>
            <a:ext cx="214076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CB49B948-1788-4EFF-BDF5-F04908D352BE}"/>
              </a:ext>
            </a:extLst>
          </p:cNvPr>
          <p:cNvCxnSpPr>
            <a:cxnSpLocks/>
          </p:cNvCxnSpPr>
          <p:nvPr/>
        </p:nvCxnSpPr>
        <p:spPr>
          <a:xfrm>
            <a:off x="2840922" y="2061220"/>
            <a:ext cx="166924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D49AB1C9-C754-435E-BF23-CC6A99601EE8}"/>
              </a:ext>
            </a:extLst>
          </p:cNvPr>
          <p:cNvCxnSpPr>
            <a:cxnSpLocks/>
          </p:cNvCxnSpPr>
          <p:nvPr/>
        </p:nvCxnSpPr>
        <p:spPr>
          <a:xfrm>
            <a:off x="5595373" y="2061220"/>
            <a:ext cx="166924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E0B26047-AA8F-4665-97A3-B33D06A7F0F8}"/>
              </a:ext>
            </a:extLst>
          </p:cNvPr>
          <p:cNvCxnSpPr>
            <a:cxnSpLocks/>
          </p:cNvCxnSpPr>
          <p:nvPr/>
        </p:nvCxnSpPr>
        <p:spPr>
          <a:xfrm>
            <a:off x="8349824" y="2064768"/>
            <a:ext cx="166924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èche : double flèche verticale 28">
            <a:extLst>
              <a:ext uri="{FF2B5EF4-FFF2-40B4-BE49-F238E27FC236}">
                <a16:creationId xmlns:a16="http://schemas.microsoft.com/office/drawing/2014/main" id="{D7029ADB-B815-40EE-8EF8-A4B9211E25B8}"/>
              </a:ext>
            </a:extLst>
          </p:cNvPr>
          <p:cNvSpPr/>
          <p:nvPr/>
        </p:nvSpPr>
        <p:spPr>
          <a:xfrm>
            <a:off x="3283769" y="1080414"/>
            <a:ext cx="164740" cy="28559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lèche : double flèche verticale 29">
            <a:extLst>
              <a:ext uri="{FF2B5EF4-FFF2-40B4-BE49-F238E27FC236}">
                <a16:creationId xmlns:a16="http://schemas.microsoft.com/office/drawing/2014/main" id="{316766C8-6B49-4694-840E-818BD49E7741}"/>
              </a:ext>
            </a:extLst>
          </p:cNvPr>
          <p:cNvSpPr/>
          <p:nvPr/>
        </p:nvSpPr>
        <p:spPr>
          <a:xfrm>
            <a:off x="5761622" y="1080758"/>
            <a:ext cx="164740" cy="28559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lèche : double flèche verticale 30">
            <a:extLst>
              <a:ext uri="{FF2B5EF4-FFF2-40B4-BE49-F238E27FC236}">
                <a16:creationId xmlns:a16="http://schemas.microsoft.com/office/drawing/2014/main" id="{E76152A4-4AFD-442D-890B-6EBB47E85C4B}"/>
              </a:ext>
            </a:extLst>
          </p:cNvPr>
          <p:cNvSpPr/>
          <p:nvPr/>
        </p:nvSpPr>
        <p:spPr>
          <a:xfrm>
            <a:off x="9556382" y="1080414"/>
            <a:ext cx="164740" cy="28559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E58DF06-02EB-4EEF-A727-B4E6AE243353}"/>
              </a:ext>
            </a:extLst>
          </p:cNvPr>
          <p:cNvCxnSpPr>
            <a:cxnSpLocks/>
          </p:cNvCxnSpPr>
          <p:nvPr/>
        </p:nvCxnSpPr>
        <p:spPr>
          <a:xfrm>
            <a:off x="2840922" y="2413646"/>
            <a:ext cx="2754451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92AE9997-7BC4-43B9-BC56-9487D6C20951}"/>
              </a:ext>
            </a:extLst>
          </p:cNvPr>
          <p:cNvCxnSpPr>
            <a:cxnSpLocks/>
          </p:cNvCxnSpPr>
          <p:nvPr/>
        </p:nvCxnSpPr>
        <p:spPr>
          <a:xfrm>
            <a:off x="5595373" y="2413646"/>
            <a:ext cx="2754451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132FA3C4-8C4E-493A-8587-D699F4530F59}"/>
              </a:ext>
            </a:extLst>
          </p:cNvPr>
          <p:cNvSpPr txBox="1"/>
          <p:nvPr/>
        </p:nvSpPr>
        <p:spPr>
          <a:xfrm>
            <a:off x="5184822" y="243838"/>
            <a:ext cx="2369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Advertising Interval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919F35D8-9045-404E-A1AF-33973247787E}"/>
              </a:ext>
            </a:extLst>
          </p:cNvPr>
          <p:cNvSpPr txBox="1"/>
          <p:nvPr/>
        </p:nvSpPr>
        <p:spPr>
          <a:xfrm>
            <a:off x="3033323" y="245993"/>
            <a:ext cx="2369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Advertising Interval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B837AD0-5DFC-4B2F-B8F3-30F92A3B1852}"/>
              </a:ext>
            </a:extLst>
          </p:cNvPr>
          <p:cNvSpPr txBox="1"/>
          <p:nvPr/>
        </p:nvSpPr>
        <p:spPr>
          <a:xfrm>
            <a:off x="7231219" y="239776"/>
            <a:ext cx="2369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Advertising Interval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0EA59E4-3D53-4CD8-97AB-398C0F5A1463}"/>
              </a:ext>
            </a:extLst>
          </p:cNvPr>
          <p:cNvSpPr txBox="1"/>
          <p:nvPr/>
        </p:nvSpPr>
        <p:spPr>
          <a:xfrm>
            <a:off x="2971410" y="1780426"/>
            <a:ext cx="2369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Scan Window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F4B6A7D7-D235-481D-B131-30569C9F73DF}"/>
              </a:ext>
            </a:extLst>
          </p:cNvPr>
          <p:cNvSpPr txBox="1"/>
          <p:nvPr/>
        </p:nvSpPr>
        <p:spPr>
          <a:xfrm>
            <a:off x="5773458" y="1772853"/>
            <a:ext cx="2369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Scan Window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63BBEE9-514E-4F19-8F14-2A192AA02038}"/>
              </a:ext>
            </a:extLst>
          </p:cNvPr>
          <p:cNvSpPr txBox="1"/>
          <p:nvPr/>
        </p:nvSpPr>
        <p:spPr>
          <a:xfrm>
            <a:off x="8566538" y="1766467"/>
            <a:ext cx="2369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Scan Window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A67CA883-EB7A-4093-87BD-D434F6630290}"/>
              </a:ext>
            </a:extLst>
          </p:cNvPr>
          <p:cNvSpPr txBox="1"/>
          <p:nvPr/>
        </p:nvSpPr>
        <p:spPr>
          <a:xfrm>
            <a:off x="3508763" y="2118342"/>
            <a:ext cx="1433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Scan Interval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EFE6D54-8327-4748-88AE-EFF056A6EDC9}"/>
              </a:ext>
            </a:extLst>
          </p:cNvPr>
          <p:cNvSpPr txBox="1"/>
          <p:nvPr/>
        </p:nvSpPr>
        <p:spPr>
          <a:xfrm>
            <a:off x="6241718" y="2109187"/>
            <a:ext cx="1433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Scan Interval</a:t>
            </a:r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AADF4D1-D70B-4FC6-9623-5686EB119E95}"/>
              </a:ext>
            </a:extLst>
          </p:cNvPr>
          <p:cNvCxnSpPr>
            <a:cxnSpLocks/>
            <a:stCxn id="13" idx="1"/>
          </p:cNvCxnSpPr>
          <p:nvPr/>
        </p:nvCxnSpPr>
        <p:spPr>
          <a:xfrm flipV="1">
            <a:off x="2840922" y="453134"/>
            <a:ext cx="0" cy="4059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3AE6067-3E55-4C5C-9C98-6022448E372E}"/>
              </a:ext>
            </a:extLst>
          </p:cNvPr>
          <p:cNvCxnSpPr>
            <a:cxnSpLocks/>
          </p:cNvCxnSpPr>
          <p:nvPr/>
        </p:nvCxnSpPr>
        <p:spPr>
          <a:xfrm flipV="1">
            <a:off x="4981682" y="475204"/>
            <a:ext cx="0" cy="4059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4511AD0-3D37-41EC-8B44-9B40BB45B07C}"/>
              </a:ext>
            </a:extLst>
          </p:cNvPr>
          <p:cNvCxnSpPr>
            <a:cxnSpLocks/>
          </p:cNvCxnSpPr>
          <p:nvPr/>
        </p:nvCxnSpPr>
        <p:spPr>
          <a:xfrm flipV="1">
            <a:off x="7122442" y="472322"/>
            <a:ext cx="0" cy="4059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11784B33-F824-44BF-AD79-91EFA6C8A7B0}"/>
              </a:ext>
            </a:extLst>
          </p:cNvPr>
          <p:cNvCxnSpPr>
            <a:cxnSpLocks/>
          </p:cNvCxnSpPr>
          <p:nvPr/>
        </p:nvCxnSpPr>
        <p:spPr>
          <a:xfrm flipV="1">
            <a:off x="9263202" y="466378"/>
            <a:ext cx="0" cy="4059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6B8E683B-6BEE-4EB5-AFEA-10DAB55FDFDC}"/>
              </a:ext>
            </a:extLst>
          </p:cNvPr>
          <p:cNvCxnSpPr>
            <a:cxnSpLocks/>
          </p:cNvCxnSpPr>
          <p:nvPr/>
        </p:nvCxnSpPr>
        <p:spPr>
          <a:xfrm flipV="1">
            <a:off x="2840922" y="1587336"/>
            <a:ext cx="0" cy="8695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E4FFD26-6202-464C-9F96-B971AE7084EB}"/>
              </a:ext>
            </a:extLst>
          </p:cNvPr>
          <p:cNvCxnSpPr>
            <a:cxnSpLocks/>
          </p:cNvCxnSpPr>
          <p:nvPr/>
        </p:nvCxnSpPr>
        <p:spPr>
          <a:xfrm flipV="1">
            <a:off x="5595373" y="1594495"/>
            <a:ext cx="0" cy="8695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B2B8676A-7140-4AA4-8A7F-91C2C3291C84}"/>
              </a:ext>
            </a:extLst>
          </p:cNvPr>
          <p:cNvCxnSpPr>
            <a:cxnSpLocks/>
          </p:cNvCxnSpPr>
          <p:nvPr/>
        </p:nvCxnSpPr>
        <p:spPr>
          <a:xfrm flipV="1">
            <a:off x="8349824" y="1594966"/>
            <a:ext cx="0" cy="8695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457C89B2-EF37-4F9C-ADA8-5D4E3A74094B}"/>
              </a:ext>
            </a:extLst>
          </p:cNvPr>
          <p:cNvCxnSpPr/>
          <p:nvPr/>
        </p:nvCxnSpPr>
        <p:spPr>
          <a:xfrm>
            <a:off x="2098833" y="3055724"/>
            <a:ext cx="85548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6427D85-6A39-4128-9C5F-94FFFB9EC674}"/>
              </a:ext>
            </a:extLst>
          </p:cNvPr>
          <p:cNvCxnSpPr/>
          <p:nvPr/>
        </p:nvCxnSpPr>
        <p:spPr>
          <a:xfrm>
            <a:off x="2098833" y="4177757"/>
            <a:ext cx="85548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C43F53A-08B9-4BC4-A53B-44E2DF8F270A}"/>
              </a:ext>
            </a:extLst>
          </p:cNvPr>
          <p:cNvSpPr/>
          <p:nvPr/>
        </p:nvSpPr>
        <p:spPr>
          <a:xfrm>
            <a:off x="2847537" y="3798291"/>
            <a:ext cx="1188916" cy="37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52E2139-B9D5-4C61-BD08-5B4035F9C110}"/>
              </a:ext>
            </a:extLst>
          </p:cNvPr>
          <p:cNvSpPr/>
          <p:nvPr/>
        </p:nvSpPr>
        <p:spPr>
          <a:xfrm>
            <a:off x="2971410" y="3052880"/>
            <a:ext cx="1065043" cy="37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8BD20C78-9796-45C6-9735-887502E64725}"/>
              </a:ext>
            </a:extLst>
          </p:cNvPr>
          <p:cNvCxnSpPr>
            <a:cxnSpLocks/>
          </p:cNvCxnSpPr>
          <p:nvPr/>
        </p:nvCxnSpPr>
        <p:spPr>
          <a:xfrm>
            <a:off x="2847537" y="4454749"/>
            <a:ext cx="1188916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èche : double flèche verticale 75">
            <a:extLst>
              <a:ext uri="{FF2B5EF4-FFF2-40B4-BE49-F238E27FC236}">
                <a16:creationId xmlns:a16="http://schemas.microsoft.com/office/drawing/2014/main" id="{02675E84-5478-4FAA-88B5-EDAE7AAD383B}"/>
              </a:ext>
            </a:extLst>
          </p:cNvPr>
          <p:cNvSpPr/>
          <p:nvPr/>
        </p:nvSpPr>
        <p:spPr>
          <a:xfrm>
            <a:off x="2895655" y="3478946"/>
            <a:ext cx="164740" cy="28559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8ECF444F-FDFD-447A-BC17-D2F01827439D}"/>
              </a:ext>
            </a:extLst>
          </p:cNvPr>
          <p:cNvCxnSpPr>
            <a:cxnSpLocks/>
          </p:cNvCxnSpPr>
          <p:nvPr/>
        </p:nvCxnSpPr>
        <p:spPr>
          <a:xfrm>
            <a:off x="2847537" y="4807175"/>
            <a:ext cx="2201225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36928C98-F1DE-4708-BD6C-4DA355AD4E36}"/>
              </a:ext>
            </a:extLst>
          </p:cNvPr>
          <p:cNvCxnSpPr>
            <a:cxnSpLocks/>
          </p:cNvCxnSpPr>
          <p:nvPr/>
        </p:nvCxnSpPr>
        <p:spPr>
          <a:xfrm>
            <a:off x="5048762" y="4807175"/>
            <a:ext cx="219681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>
            <a:extLst>
              <a:ext uri="{FF2B5EF4-FFF2-40B4-BE49-F238E27FC236}">
                <a16:creationId xmlns:a16="http://schemas.microsoft.com/office/drawing/2014/main" id="{FE72AF14-C7BC-4867-99C1-565B5D30228E}"/>
              </a:ext>
            </a:extLst>
          </p:cNvPr>
          <p:cNvSpPr txBox="1"/>
          <p:nvPr/>
        </p:nvSpPr>
        <p:spPr>
          <a:xfrm>
            <a:off x="1923613" y="3809750"/>
            <a:ext cx="935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Central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35D9DAE5-8E4B-4D1B-A4D7-C9B02E040A6D}"/>
              </a:ext>
            </a:extLst>
          </p:cNvPr>
          <p:cNvSpPr txBox="1"/>
          <p:nvPr/>
        </p:nvSpPr>
        <p:spPr>
          <a:xfrm>
            <a:off x="1715248" y="3074991"/>
            <a:ext cx="125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Peripheral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C848031A-4B73-46F7-8E62-164C2DCAF477}"/>
              </a:ext>
            </a:extLst>
          </p:cNvPr>
          <p:cNvSpPr txBox="1"/>
          <p:nvPr/>
        </p:nvSpPr>
        <p:spPr>
          <a:xfrm>
            <a:off x="585208" y="4171840"/>
            <a:ext cx="2445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Connection Event Interval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5CF8CBF-0117-45BC-9337-C4D82D7108F3}"/>
              </a:ext>
            </a:extLst>
          </p:cNvPr>
          <p:cNvSpPr txBox="1"/>
          <p:nvPr/>
        </p:nvSpPr>
        <p:spPr>
          <a:xfrm>
            <a:off x="3047686" y="4508110"/>
            <a:ext cx="1950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Connection Interval</a:t>
            </a:r>
          </a:p>
        </p:txBody>
      </p: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A85BCA82-4065-42B9-A92F-B87A07698B0A}"/>
              </a:ext>
            </a:extLst>
          </p:cNvPr>
          <p:cNvCxnSpPr>
            <a:cxnSpLocks/>
          </p:cNvCxnSpPr>
          <p:nvPr/>
        </p:nvCxnSpPr>
        <p:spPr>
          <a:xfrm flipV="1">
            <a:off x="2847537" y="3980865"/>
            <a:ext cx="0" cy="8695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499631BD-BE7D-41CE-8A83-F768B232E12F}"/>
              </a:ext>
            </a:extLst>
          </p:cNvPr>
          <p:cNvCxnSpPr>
            <a:cxnSpLocks/>
          </p:cNvCxnSpPr>
          <p:nvPr/>
        </p:nvCxnSpPr>
        <p:spPr>
          <a:xfrm flipV="1">
            <a:off x="5048762" y="3971710"/>
            <a:ext cx="0" cy="8695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C48FA286-76C3-412B-8E28-165F6A5C391E}"/>
              </a:ext>
            </a:extLst>
          </p:cNvPr>
          <p:cNvCxnSpPr>
            <a:cxnSpLocks/>
          </p:cNvCxnSpPr>
          <p:nvPr/>
        </p:nvCxnSpPr>
        <p:spPr>
          <a:xfrm flipV="1">
            <a:off x="7250495" y="3971710"/>
            <a:ext cx="0" cy="8695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D5F79AA-CE7C-4149-AF25-B26C8469FFDA}"/>
              </a:ext>
            </a:extLst>
          </p:cNvPr>
          <p:cNvSpPr/>
          <p:nvPr/>
        </p:nvSpPr>
        <p:spPr>
          <a:xfrm>
            <a:off x="5048762" y="3798291"/>
            <a:ext cx="1188916" cy="37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BC6E10A-5535-48A0-8AE7-C38DDC15B94F}"/>
              </a:ext>
            </a:extLst>
          </p:cNvPr>
          <p:cNvSpPr/>
          <p:nvPr/>
        </p:nvSpPr>
        <p:spPr>
          <a:xfrm>
            <a:off x="5172635" y="3052880"/>
            <a:ext cx="1065043" cy="37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èche : double flèche verticale 101">
            <a:extLst>
              <a:ext uri="{FF2B5EF4-FFF2-40B4-BE49-F238E27FC236}">
                <a16:creationId xmlns:a16="http://schemas.microsoft.com/office/drawing/2014/main" id="{49702959-7E9F-4FDB-8623-41AD0526A065}"/>
              </a:ext>
            </a:extLst>
          </p:cNvPr>
          <p:cNvSpPr/>
          <p:nvPr/>
        </p:nvSpPr>
        <p:spPr>
          <a:xfrm>
            <a:off x="5096880" y="3478946"/>
            <a:ext cx="164740" cy="28559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EA0D09-3418-4F68-9F02-0BC74BA4F936}"/>
              </a:ext>
            </a:extLst>
          </p:cNvPr>
          <p:cNvSpPr/>
          <p:nvPr/>
        </p:nvSpPr>
        <p:spPr>
          <a:xfrm>
            <a:off x="7245576" y="3793676"/>
            <a:ext cx="1188916" cy="37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80780E3-30A8-4AB6-A02D-579EC27F6F0A}"/>
              </a:ext>
            </a:extLst>
          </p:cNvPr>
          <p:cNvSpPr/>
          <p:nvPr/>
        </p:nvSpPr>
        <p:spPr>
          <a:xfrm>
            <a:off x="7369449" y="3048265"/>
            <a:ext cx="1065043" cy="37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Flèche : double flèche verticale 104">
            <a:extLst>
              <a:ext uri="{FF2B5EF4-FFF2-40B4-BE49-F238E27FC236}">
                <a16:creationId xmlns:a16="http://schemas.microsoft.com/office/drawing/2014/main" id="{83555ADA-332C-48A2-A6AC-C1C3E18039CB}"/>
              </a:ext>
            </a:extLst>
          </p:cNvPr>
          <p:cNvSpPr/>
          <p:nvPr/>
        </p:nvSpPr>
        <p:spPr>
          <a:xfrm>
            <a:off x="7293694" y="3474331"/>
            <a:ext cx="164740" cy="28559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BF6CFCF-DB64-4825-922F-2EA6A28A3DA6}"/>
              </a:ext>
            </a:extLst>
          </p:cNvPr>
          <p:cNvSpPr/>
          <p:nvPr/>
        </p:nvSpPr>
        <p:spPr>
          <a:xfrm>
            <a:off x="9566781" y="3804683"/>
            <a:ext cx="1188916" cy="37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3782FD3-A3EA-4F58-992B-B7A7B39F5129}"/>
              </a:ext>
            </a:extLst>
          </p:cNvPr>
          <p:cNvSpPr/>
          <p:nvPr/>
        </p:nvSpPr>
        <p:spPr>
          <a:xfrm>
            <a:off x="9690654" y="3059272"/>
            <a:ext cx="1065043" cy="37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Flèche : double flèche verticale 107">
            <a:extLst>
              <a:ext uri="{FF2B5EF4-FFF2-40B4-BE49-F238E27FC236}">
                <a16:creationId xmlns:a16="http://schemas.microsoft.com/office/drawing/2014/main" id="{423CD6BD-D232-47F9-997F-C72C0300E6CD}"/>
              </a:ext>
            </a:extLst>
          </p:cNvPr>
          <p:cNvSpPr/>
          <p:nvPr/>
        </p:nvSpPr>
        <p:spPr>
          <a:xfrm>
            <a:off x="9614899" y="3485338"/>
            <a:ext cx="164740" cy="28559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30A8FD4B-166D-4425-BA88-641EF050516E}"/>
              </a:ext>
            </a:extLst>
          </p:cNvPr>
          <p:cNvCxnSpPr>
            <a:cxnSpLocks/>
          </p:cNvCxnSpPr>
          <p:nvPr/>
        </p:nvCxnSpPr>
        <p:spPr>
          <a:xfrm flipV="1">
            <a:off x="4510162" y="1544086"/>
            <a:ext cx="0" cy="5958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93BFF19-70D4-49CC-9C2C-7463509770F1}"/>
              </a:ext>
            </a:extLst>
          </p:cNvPr>
          <p:cNvCxnSpPr>
            <a:cxnSpLocks/>
          </p:cNvCxnSpPr>
          <p:nvPr/>
        </p:nvCxnSpPr>
        <p:spPr>
          <a:xfrm flipV="1">
            <a:off x="7264613" y="1544086"/>
            <a:ext cx="0" cy="5958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205A9125-FCF7-4E41-AC0D-CB1B1A6EEFB9}"/>
              </a:ext>
            </a:extLst>
          </p:cNvPr>
          <p:cNvCxnSpPr>
            <a:cxnSpLocks/>
          </p:cNvCxnSpPr>
          <p:nvPr/>
        </p:nvCxnSpPr>
        <p:spPr>
          <a:xfrm flipV="1">
            <a:off x="10019064" y="1587336"/>
            <a:ext cx="0" cy="5958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214C6B66-239F-4A7F-AEBE-DCCA6F556966}"/>
              </a:ext>
            </a:extLst>
          </p:cNvPr>
          <p:cNvCxnSpPr>
            <a:cxnSpLocks/>
          </p:cNvCxnSpPr>
          <p:nvPr/>
        </p:nvCxnSpPr>
        <p:spPr>
          <a:xfrm flipV="1">
            <a:off x="9566781" y="3971710"/>
            <a:ext cx="0" cy="8695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AD11DA03-D425-4789-A49F-99DB7C1A6E68}"/>
              </a:ext>
            </a:extLst>
          </p:cNvPr>
          <p:cNvCxnSpPr>
            <a:cxnSpLocks/>
          </p:cNvCxnSpPr>
          <p:nvPr/>
        </p:nvCxnSpPr>
        <p:spPr>
          <a:xfrm flipV="1">
            <a:off x="4036453" y="3963268"/>
            <a:ext cx="0" cy="5958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BACEDB2D-1CA0-408B-B2BD-F152B5C595D4}"/>
              </a:ext>
            </a:extLst>
          </p:cNvPr>
          <p:cNvCxnSpPr>
            <a:cxnSpLocks/>
          </p:cNvCxnSpPr>
          <p:nvPr/>
        </p:nvCxnSpPr>
        <p:spPr>
          <a:xfrm flipV="1">
            <a:off x="6237678" y="3980865"/>
            <a:ext cx="0" cy="5958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AB098855-8C6D-45AE-AFF0-B341DE878073}"/>
              </a:ext>
            </a:extLst>
          </p:cNvPr>
          <p:cNvCxnSpPr>
            <a:cxnSpLocks/>
          </p:cNvCxnSpPr>
          <p:nvPr/>
        </p:nvCxnSpPr>
        <p:spPr>
          <a:xfrm flipV="1">
            <a:off x="8442820" y="3953372"/>
            <a:ext cx="0" cy="5958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0">
            <a:extLst>
              <a:ext uri="{FF2B5EF4-FFF2-40B4-BE49-F238E27FC236}">
                <a16:creationId xmlns:a16="http://schemas.microsoft.com/office/drawing/2014/main" id="{9F09A90E-6AF3-4CF1-AA91-51EB367680EC}"/>
              </a:ext>
            </a:extLst>
          </p:cNvPr>
          <p:cNvCxnSpPr>
            <a:cxnSpLocks/>
          </p:cNvCxnSpPr>
          <p:nvPr/>
        </p:nvCxnSpPr>
        <p:spPr>
          <a:xfrm>
            <a:off x="7245576" y="4807175"/>
            <a:ext cx="2310806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BF4329C3-CBF4-48C4-AC1B-EA38AA804F75}"/>
              </a:ext>
            </a:extLst>
          </p:cNvPr>
          <p:cNvCxnSpPr>
            <a:cxnSpLocks/>
          </p:cNvCxnSpPr>
          <p:nvPr/>
        </p:nvCxnSpPr>
        <p:spPr>
          <a:xfrm>
            <a:off x="5048762" y="4485229"/>
            <a:ext cx="1188916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BE7122B1-7081-4A48-82D2-69035045220D}"/>
              </a:ext>
            </a:extLst>
          </p:cNvPr>
          <p:cNvCxnSpPr>
            <a:cxnSpLocks/>
          </p:cNvCxnSpPr>
          <p:nvPr/>
        </p:nvCxnSpPr>
        <p:spPr>
          <a:xfrm>
            <a:off x="7245576" y="4482278"/>
            <a:ext cx="1188916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ZoneTexte 126">
            <a:extLst>
              <a:ext uri="{FF2B5EF4-FFF2-40B4-BE49-F238E27FC236}">
                <a16:creationId xmlns:a16="http://schemas.microsoft.com/office/drawing/2014/main" id="{1A0FD185-722D-49E7-A1C5-A146E931D0E0}"/>
              </a:ext>
            </a:extLst>
          </p:cNvPr>
          <p:cNvSpPr txBox="1"/>
          <p:nvPr/>
        </p:nvSpPr>
        <p:spPr>
          <a:xfrm>
            <a:off x="5265715" y="4503429"/>
            <a:ext cx="1950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Connection Interval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59EFDF5F-CA28-4AD5-8829-9267428C7A71}"/>
              </a:ext>
            </a:extLst>
          </p:cNvPr>
          <p:cNvSpPr txBox="1"/>
          <p:nvPr/>
        </p:nvSpPr>
        <p:spPr>
          <a:xfrm>
            <a:off x="7512863" y="4518455"/>
            <a:ext cx="1950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Connection Interval</a:t>
            </a:r>
          </a:p>
        </p:txBody>
      </p: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E186FE27-54E4-462E-9BD4-28B0E335E060}"/>
              </a:ext>
            </a:extLst>
          </p:cNvPr>
          <p:cNvCxnSpPr>
            <a:cxnSpLocks/>
          </p:cNvCxnSpPr>
          <p:nvPr/>
        </p:nvCxnSpPr>
        <p:spPr>
          <a:xfrm flipH="1">
            <a:off x="809625" y="4454749"/>
            <a:ext cx="203791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61D6942B-A12C-4D1C-BC1D-3B54090A7C5D}"/>
              </a:ext>
            </a:extLst>
          </p:cNvPr>
          <p:cNvSpPr txBox="1"/>
          <p:nvPr/>
        </p:nvSpPr>
        <p:spPr>
          <a:xfrm>
            <a:off x="1604167" y="650990"/>
            <a:ext cx="125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Peripheral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968B6627-DFAD-42B3-91F6-4CB1320947A8}"/>
              </a:ext>
            </a:extLst>
          </p:cNvPr>
          <p:cNvSpPr txBox="1"/>
          <p:nvPr/>
        </p:nvSpPr>
        <p:spPr>
          <a:xfrm>
            <a:off x="1872595" y="1385749"/>
            <a:ext cx="935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Central</a:t>
            </a:r>
          </a:p>
        </p:txBody>
      </p:sp>
    </p:spTree>
    <p:extLst>
      <p:ext uri="{BB962C8B-B14F-4D97-AF65-F5344CB8AC3E}">
        <p14:creationId xmlns:p14="http://schemas.microsoft.com/office/powerpoint/2010/main" val="396022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952A56-BBF3-442D-9F55-8199822357F1}"/>
              </a:ext>
            </a:extLst>
          </p:cNvPr>
          <p:cNvSpPr/>
          <p:nvPr/>
        </p:nvSpPr>
        <p:spPr>
          <a:xfrm>
            <a:off x="174624" y="94935"/>
            <a:ext cx="4321175" cy="20186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Profile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E87F0C-A5CB-4017-8A8E-EB0F6534576A}"/>
              </a:ext>
            </a:extLst>
          </p:cNvPr>
          <p:cNvSpPr/>
          <p:nvPr/>
        </p:nvSpPr>
        <p:spPr>
          <a:xfrm>
            <a:off x="371474" y="482286"/>
            <a:ext cx="3879397" cy="391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8B7159-C54F-4826-9951-F97B1F207373}"/>
              </a:ext>
            </a:extLst>
          </p:cNvPr>
          <p:cNvSpPr/>
          <p:nvPr/>
        </p:nvSpPr>
        <p:spPr>
          <a:xfrm>
            <a:off x="379980" y="1516496"/>
            <a:ext cx="3879397" cy="341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…</a:t>
            </a:r>
            <a:endParaRPr lang="en-GB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EBDA05-43C8-4207-90CC-1E9D5A2FE0AA}"/>
              </a:ext>
            </a:extLst>
          </p:cNvPr>
          <p:cNvSpPr/>
          <p:nvPr/>
        </p:nvSpPr>
        <p:spPr>
          <a:xfrm>
            <a:off x="371474" y="2295480"/>
            <a:ext cx="3879397" cy="2341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</a:t>
            </a:r>
            <a:endParaRPr lang="en-GB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3209B-AB90-4717-9A08-4E6A86A916EB}"/>
              </a:ext>
            </a:extLst>
          </p:cNvPr>
          <p:cNvSpPr/>
          <p:nvPr/>
        </p:nvSpPr>
        <p:spPr>
          <a:xfrm>
            <a:off x="556531" y="2682829"/>
            <a:ext cx="3460750" cy="5963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Declaration</a:t>
            </a:r>
          </a:p>
          <a:p>
            <a:r>
              <a:rPr lang="en-GB" i="1" dirty="0"/>
              <a:t>UUID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58F1B9-AE21-4577-A6F9-265C7B073DD6}"/>
              </a:ext>
            </a:extLst>
          </p:cNvPr>
          <p:cNvSpPr/>
          <p:nvPr/>
        </p:nvSpPr>
        <p:spPr>
          <a:xfrm>
            <a:off x="571499" y="3391354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Characteristic</a:t>
            </a:r>
            <a:r>
              <a:rPr lang="en-GB" dirty="0"/>
              <a:t>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A7B6C6-B572-4F2D-A45E-67535A2ED265}"/>
              </a:ext>
            </a:extLst>
          </p:cNvPr>
          <p:cNvSpPr/>
          <p:nvPr/>
        </p:nvSpPr>
        <p:spPr>
          <a:xfrm>
            <a:off x="565149" y="3778704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Characteristic</a:t>
            </a:r>
            <a:r>
              <a:rPr lang="en-GB" dirty="0"/>
              <a:t>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CA6454-ADBC-4BD6-BF82-33E4F2AF9B33}"/>
              </a:ext>
            </a:extLst>
          </p:cNvPr>
          <p:cNvSpPr/>
          <p:nvPr/>
        </p:nvSpPr>
        <p:spPr>
          <a:xfrm>
            <a:off x="556531" y="4166054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…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B34DD32-D242-4EE2-9ECA-17EF396B509E}"/>
              </a:ext>
            </a:extLst>
          </p:cNvPr>
          <p:cNvSpPr/>
          <p:nvPr/>
        </p:nvSpPr>
        <p:spPr>
          <a:xfrm>
            <a:off x="371474" y="999391"/>
            <a:ext cx="3879397" cy="391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D7B666-9827-4DED-A4F5-E11BC4CE1363}"/>
              </a:ext>
            </a:extLst>
          </p:cNvPr>
          <p:cNvSpPr/>
          <p:nvPr/>
        </p:nvSpPr>
        <p:spPr>
          <a:xfrm>
            <a:off x="4718467" y="3070179"/>
            <a:ext cx="3460750" cy="3364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</a:t>
            </a:r>
            <a:endParaRPr lang="en-GB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A8E08A-8D48-4232-863C-253EFE1B283B}"/>
              </a:ext>
            </a:extLst>
          </p:cNvPr>
          <p:cNvSpPr/>
          <p:nvPr/>
        </p:nvSpPr>
        <p:spPr>
          <a:xfrm>
            <a:off x="4816892" y="3474330"/>
            <a:ext cx="3251200" cy="12298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  <a:p>
            <a:r>
              <a:rPr lang="en-GB" i="1" dirty="0"/>
              <a:t>UUID</a:t>
            </a:r>
          </a:p>
          <a:p>
            <a:r>
              <a:rPr lang="en-GB" i="1" dirty="0"/>
              <a:t>Properties</a:t>
            </a:r>
          </a:p>
          <a:p>
            <a:r>
              <a:rPr lang="en-GB" i="1" dirty="0"/>
              <a:t>Value Handle</a:t>
            </a:r>
          </a:p>
          <a:p>
            <a:endParaRPr lang="en-GB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CEFD7F4-FF29-4041-B6C7-D5C2CF6A6DD4}"/>
              </a:ext>
            </a:extLst>
          </p:cNvPr>
          <p:cNvSpPr/>
          <p:nvPr/>
        </p:nvSpPr>
        <p:spPr>
          <a:xfrm>
            <a:off x="4816892" y="4776081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0AC988-5ECB-4D71-943F-498EF3222827}"/>
              </a:ext>
            </a:extLst>
          </p:cNvPr>
          <p:cNvSpPr/>
          <p:nvPr/>
        </p:nvSpPr>
        <p:spPr>
          <a:xfrm>
            <a:off x="4816892" y="5180990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Descriptor 1</a:t>
            </a:r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CA40000-3192-4489-AFBE-3F499F5ECD0A}"/>
              </a:ext>
            </a:extLst>
          </p:cNvPr>
          <p:cNvSpPr/>
          <p:nvPr/>
        </p:nvSpPr>
        <p:spPr>
          <a:xfrm>
            <a:off x="4816892" y="5584323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Descriptor 2</a:t>
            </a:r>
            <a:endParaRPr lang="en-GB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61DA262-9561-49B6-9245-80DE20302C18}"/>
              </a:ext>
            </a:extLst>
          </p:cNvPr>
          <p:cNvSpPr/>
          <p:nvPr/>
        </p:nvSpPr>
        <p:spPr>
          <a:xfrm>
            <a:off x="4816892" y="5987656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200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952A56-BBF3-442D-9F55-8199822357F1}"/>
              </a:ext>
            </a:extLst>
          </p:cNvPr>
          <p:cNvSpPr/>
          <p:nvPr/>
        </p:nvSpPr>
        <p:spPr>
          <a:xfrm>
            <a:off x="283482" y="530363"/>
            <a:ext cx="8381547" cy="49560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Profile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EBDA05-43C8-4207-90CC-1E9D5A2FE0AA}"/>
              </a:ext>
            </a:extLst>
          </p:cNvPr>
          <p:cNvSpPr/>
          <p:nvPr/>
        </p:nvSpPr>
        <p:spPr>
          <a:xfrm>
            <a:off x="502104" y="938394"/>
            <a:ext cx="3879397" cy="43375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</a:t>
            </a:r>
            <a:endParaRPr lang="en-GB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3209B-AB90-4717-9A08-4E6A86A916EB}"/>
              </a:ext>
            </a:extLst>
          </p:cNvPr>
          <p:cNvSpPr/>
          <p:nvPr/>
        </p:nvSpPr>
        <p:spPr>
          <a:xfrm>
            <a:off x="687161" y="1325743"/>
            <a:ext cx="3460750" cy="28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Declaration</a:t>
            </a:r>
            <a:endParaRPr lang="en-GB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D7B666-9827-4DED-A4F5-E11BC4CE1363}"/>
              </a:ext>
            </a:extLst>
          </p:cNvPr>
          <p:cNvSpPr/>
          <p:nvPr/>
        </p:nvSpPr>
        <p:spPr>
          <a:xfrm>
            <a:off x="687161" y="1803102"/>
            <a:ext cx="3460750" cy="181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endParaRPr lang="en-GB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A8E08A-8D48-4232-863C-253EFE1B283B}"/>
              </a:ext>
            </a:extLst>
          </p:cNvPr>
          <p:cNvSpPr/>
          <p:nvPr/>
        </p:nvSpPr>
        <p:spPr>
          <a:xfrm>
            <a:off x="785586" y="2207252"/>
            <a:ext cx="3251200" cy="3690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CEFD7F4-FF29-4041-B6C7-D5C2CF6A6DD4}"/>
              </a:ext>
            </a:extLst>
          </p:cNvPr>
          <p:cNvSpPr/>
          <p:nvPr/>
        </p:nvSpPr>
        <p:spPr>
          <a:xfrm>
            <a:off x="785586" y="2678181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0AC988-5ECB-4D71-943F-498EF3222827}"/>
              </a:ext>
            </a:extLst>
          </p:cNvPr>
          <p:cNvSpPr/>
          <p:nvPr/>
        </p:nvSpPr>
        <p:spPr>
          <a:xfrm>
            <a:off x="785586" y="3112336"/>
            <a:ext cx="3251200" cy="3306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Descriptor 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88801F-02C6-4CB3-B1D4-100A6FAD391B}"/>
              </a:ext>
            </a:extLst>
          </p:cNvPr>
          <p:cNvSpPr/>
          <p:nvPr/>
        </p:nvSpPr>
        <p:spPr>
          <a:xfrm>
            <a:off x="687161" y="3723210"/>
            <a:ext cx="3460750" cy="1368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endParaRPr lang="en-GB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4EDE8C-6FC3-43D4-83E6-4907029DFCA0}"/>
              </a:ext>
            </a:extLst>
          </p:cNvPr>
          <p:cNvSpPr/>
          <p:nvPr/>
        </p:nvSpPr>
        <p:spPr>
          <a:xfrm>
            <a:off x="785586" y="4127360"/>
            <a:ext cx="3251200" cy="3690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BC4DB1-0589-4EC5-B27B-20FBAF042417}"/>
              </a:ext>
            </a:extLst>
          </p:cNvPr>
          <p:cNvSpPr/>
          <p:nvPr/>
        </p:nvSpPr>
        <p:spPr>
          <a:xfrm>
            <a:off x="785586" y="4598289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CDCF90-307D-4329-98EF-0E9FF41A1BB5}"/>
              </a:ext>
            </a:extLst>
          </p:cNvPr>
          <p:cNvSpPr/>
          <p:nvPr/>
        </p:nvSpPr>
        <p:spPr>
          <a:xfrm>
            <a:off x="4566558" y="943561"/>
            <a:ext cx="3879397" cy="43375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</a:t>
            </a:r>
            <a:endParaRPr lang="en-GB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E05EEE-3A57-400F-A58D-4812B5FA5F6C}"/>
              </a:ext>
            </a:extLst>
          </p:cNvPr>
          <p:cNvSpPr/>
          <p:nvPr/>
        </p:nvSpPr>
        <p:spPr>
          <a:xfrm>
            <a:off x="4751615" y="1330910"/>
            <a:ext cx="3460750" cy="28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Declaration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E34EC8-A9EF-4AB0-8859-1C02E23CE743}"/>
              </a:ext>
            </a:extLst>
          </p:cNvPr>
          <p:cNvSpPr/>
          <p:nvPr/>
        </p:nvSpPr>
        <p:spPr>
          <a:xfrm>
            <a:off x="4751615" y="1808269"/>
            <a:ext cx="3460750" cy="13703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endParaRPr lang="en-GB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38B4B9-EDA7-4940-8C65-068E0F8440F1}"/>
              </a:ext>
            </a:extLst>
          </p:cNvPr>
          <p:cNvSpPr/>
          <p:nvPr/>
        </p:nvSpPr>
        <p:spPr>
          <a:xfrm>
            <a:off x="4850040" y="2212419"/>
            <a:ext cx="3251200" cy="3690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CC328D-2618-48A2-88DF-06D50DE070D9}"/>
              </a:ext>
            </a:extLst>
          </p:cNvPr>
          <p:cNvSpPr/>
          <p:nvPr/>
        </p:nvSpPr>
        <p:spPr>
          <a:xfrm>
            <a:off x="4850040" y="2683348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5D85C4-6473-4FF9-8800-AA04515BEA4A}"/>
              </a:ext>
            </a:extLst>
          </p:cNvPr>
          <p:cNvSpPr/>
          <p:nvPr/>
        </p:nvSpPr>
        <p:spPr>
          <a:xfrm>
            <a:off x="4751615" y="3723210"/>
            <a:ext cx="3460750" cy="1368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endParaRPr lang="en-GB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D4B4AC-B21F-4E8A-8A1E-8510CE369DBC}"/>
              </a:ext>
            </a:extLst>
          </p:cNvPr>
          <p:cNvSpPr/>
          <p:nvPr/>
        </p:nvSpPr>
        <p:spPr>
          <a:xfrm>
            <a:off x="4850040" y="4127360"/>
            <a:ext cx="3251200" cy="3690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Declaration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00CD26-038D-41E4-94C0-781B6C9B6200}"/>
              </a:ext>
            </a:extLst>
          </p:cNvPr>
          <p:cNvSpPr/>
          <p:nvPr/>
        </p:nvSpPr>
        <p:spPr>
          <a:xfrm>
            <a:off x="4850040" y="4598289"/>
            <a:ext cx="3251200" cy="33225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/>
              <a:t>Value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00714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DBD187D2-BE7F-4191-9B58-F52501137A48}"/>
              </a:ext>
            </a:extLst>
          </p:cNvPr>
          <p:cNvSpPr/>
          <p:nvPr/>
        </p:nvSpPr>
        <p:spPr>
          <a:xfrm>
            <a:off x="861237" y="2626599"/>
            <a:ext cx="1924921" cy="6811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Attribute Opcode </a:t>
            </a:r>
          </a:p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(1 Bytes)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3DBA8D3-C00B-43AA-8D72-0154EDC239D1}"/>
              </a:ext>
            </a:extLst>
          </p:cNvPr>
          <p:cNvSpPr/>
          <p:nvPr/>
        </p:nvSpPr>
        <p:spPr>
          <a:xfrm>
            <a:off x="3024475" y="2626599"/>
            <a:ext cx="6407960" cy="6811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Attribute Parameters</a:t>
            </a:r>
          </a:p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(MTU -1)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9B1E388-C98D-47A3-8F30-E4ED16D4D05E}"/>
              </a:ext>
            </a:extLst>
          </p:cNvPr>
          <p:cNvSpPr/>
          <p:nvPr/>
        </p:nvSpPr>
        <p:spPr>
          <a:xfrm>
            <a:off x="2981517" y="3926600"/>
            <a:ext cx="1394102" cy="6811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Handle</a:t>
            </a:r>
          </a:p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(2 Bytes)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B2F44DB-16C7-41C6-B7A6-CE5438B509B5}"/>
              </a:ext>
            </a:extLst>
          </p:cNvPr>
          <p:cNvSpPr/>
          <p:nvPr/>
        </p:nvSpPr>
        <p:spPr>
          <a:xfrm>
            <a:off x="4502449" y="3926599"/>
            <a:ext cx="4887028" cy="6811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Data</a:t>
            </a:r>
          </a:p>
          <a:p>
            <a:pPr algn="ctr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(MTU - 3)</a:t>
            </a:r>
          </a:p>
        </p:txBody>
      </p:sp>
      <p:sp>
        <p:nvSpPr>
          <p:cNvPr id="8" name="Accolade ouvrante 7">
            <a:extLst>
              <a:ext uri="{FF2B5EF4-FFF2-40B4-BE49-F238E27FC236}">
                <a16:creationId xmlns:a16="http://schemas.microsoft.com/office/drawing/2014/main" id="{2405EA82-CE7B-4CD7-875D-E1177A151BCE}"/>
              </a:ext>
            </a:extLst>
          </p:cNvPr>
          <p:cNvSpPr/>
          <p:nvPr/>
        </p:nvSpPr>
        <p:spPr>
          <a:xfrm rot="16200000">
            <a:off x="6037957" y="361820"/>
            <a:ext cx="374861" cy="640182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33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67205" y="4518711"/>
            <a:ext cx="2192412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A/D Converter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408629" y="5589603"/>
            <a:ext cx="2150988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Interrupt generator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82633" y="2376930"/>
            <a:ext cx="2192412" cy="434007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n</a:t>
            </a:r>
            <a:r>
              <a:rPr lang="en-GB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RF52840 </a:t>
            </a:r>
            <a:r>
              <a:rPr lang="en-GB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</a:rPr>
              <a:t>SoC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67205" y="3447819"/>
            <a:ext cx="2192412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Accelerometer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67205" y="2376930"/>
            <a:ext cx="2192412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Nordic Power Profiler Kit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5914705" y="4659091"/>
            <a:ext cx="3013225" cy="5906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Connector Interface</a:t>
            </a:r>
          </a:p>
        </p:txBody>
      </p:sp>
      <p:cxnSp>
        <p:nvCxnSpPr>
          <p:cNvPr id="29" name="Connecteur droit avec flèche 28"/>
          <p:cNvCxnSpPr>
            <a:cxnSpLocks/>
          </p:cNvCxnSpPr>
          <p:nvPr/>
        </p:nvCxnSpPr>
        <p:spPr>
          <a:xfrm>
            <a:off x="2716472" y="5136602"/>
            <a:ext cx="65971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cxnSpLocks/>
          </p:cNvCxnSpPr>
          <p:nvPr/>
        </p:nvCxnSpPr>
        <p:spPr>
          <a:xfrm>
            <a:off x="2707486" y="3883540"/>
            <a:ext cx="6597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2707486" y="2812650"/>
            <a:ext cx="65971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279607" y="1267929"/>
            <a:ext cx="2192412" cy="87144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Power Supply 3V</a:t>
            </a:r>
            <a:endParaRPr lang="en-GB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cxnSp>
        <p:nvCxnSpPr>
          <p:cNvPr id="53" name="Connecteur droit avec flèche 52"/>
          <p:cNvCxnSpPr>
            <a:cxnSpLocks/>
          </p:cNvCxnSpPr>
          <p:nvPr/>
        </p:nvCxnSpPr>
        <p:spPr>
          <a:xfrm>
            <a:off x="10375813" y="2139370"/>
            <a:ext cx="3026" cy="237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èche : double flèche horizontale 83"/>
          <p:cNvSpPr/>
          <p:nvPr/>
        </p:nvSpPr>
        <p:spPr>
          <a:xfrm>
            <a:off x="7715405" y="4726239"/>
            <a:ext cx="1564202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sp>
        <p:nvSpPr>
          <p:cNvPr id="86" name="Flèche : double flèche horizontale 85"/>
          <p:cNvSpPr/>
          <p:nvPr/>
        </p:nvSpPr>
        <p:spPr>
          <a:xfrm>
            <a:off x="7715405" y="3641023"/>
            <a:ext cx="1564202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I2C/SPI</a:t>
            </a:r>
          </a:p>
        </p:txBody>
      </p:sp>
      <p:cxnSp>
        <p:nvCxnSpPr>
          <p:cNvPr id="90" name="Connecteur droit 89"/>
          <p:cNvCxnSpPr>
            <a:cxnSpLocks/>
          </p:cNvCxnSpPr>
          <p:nvPr/>
        </p:nvCxnSpPr>
        <p:spPr>
          <a:xfrm>
            <a:off x="6118731" y="5881666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èche : droite 1"/>
          <p:cNvSpPr/>
          <p:nvPr/>
        </p:nvSpPr>
        <p:spPr>
          <a:xfrm>
            <a:off x="7717045" y="5586515"/>
            <a:ext cx="1556894" cy="440280"/>
          </a:xfrm>
          <a:prstGeom prst="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Flèche : gauche 2"/>
          <p:cNvSpPr/>
          <p:nvPr/>
        </p:nvSpPr>
        <p:spPr>
          <a:xfrm>
            <a:off x="5574697" y="6024045"/>
            <a:ext cx="1536200" cy="431909"/>
          </a:xfrm>
          <a:prstGeom prst="lef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cxnSp>
        <p:nvCxnSpPr>
          <p:cNvPr id="58" name="Connecteur droit 57"/>
          <p:cNvCxnSpPr>
            <a:cxnSpLocks/>
          </p:cNvCxnSpPr>
          <p:nvPr/>
        </p:nvCxnSpPr>
        <p:spPr>
          <a:xfrm>
            <a:off x="6117778" y="58816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cxnSpLocks/>
          </p:cNvCxnSpPr>
          <p:nvPr/>
        </p:nvCxnSpPr>
        <p:spPr>
          <a:xfrm>
            <a:off x="8209943" y="5876867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>
            <a:cxnSpLocks/>
          </p:cNvCxnSpPr>
          <p:nvPr/>
        </p:nvCxnSpPr>
        <p:spPr>
          <a:xfrm flipV="1">
            <a:off x="8349643" y="5735082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cxnSpLocks/>
          </p:cNvCxnSpPr>
          <p:nvPr/>
        </p:nvCxnSpPr>
        <p:spPr>
          <a:xfrm>
            <a:off x="8334563" y="5735082"/>
            <a:ext cx="210553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cxnSpLocks/>
          </p:cNvCxnSpPr>
          <p:nvPr/>
        </p:nvCxnSpPr>
        <p:spPr>
          <a:xfrm>
            <a:off x="8517918" y="5876867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cxnSpLocks/>
          </p:cNvCxnSpPr>
          <p:nvPr/>
        </p:nvCxnSpPr>
        <p:spPr>
          <a:xfrm flipV="1">
            <a:off x="8532999" y="5728618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cxnSpLocks/>
          </p:cNvCxnSpPr>
          <p:nvPr/>
        </p:nvCxnSpPr>
        <p:spPr>
          <a:xfrm>
            <a:off x="6171031" y="58768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cxnSpLocks/>
          </p:cNvCxnSpPr>
          <p:nvPr/>
        </p:nvCxnSpPr>
        <p:spPr>
          <a:xfrm flipV="1">
            <a:off x="6310731" y="5735082"/>
            <a:ext cx="0" cy="15607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cxnSpLocks/>
          </p:cNvCxnSpPr>
          <p:nvPr/>
        </p:nvCxnSpPr>
        <p:spPr>
          <a:xfrm>
            <a:off x="6295651" y="5735082"/>
            <a:ext cx="198436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cxnSpLocks/>
          </p:cNvCxnSpPr>
          <p:nvPr/>
        </p:nvCxnSpPr>
        <p:spPr>
          <a:xfrm>
            <a:off x="6479006" y="5876867"/>
            <a:ext cx="1397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>
            <a:cxnSpLocks/>
          </p:cNvCxnSpPr>
          <p:nvPr/>
        </p:nvCxnSpPr>
        <p:spPr>
          <a:xfrm flipV="1">
            <a:off x="6494087" y="5728618"/>
            <a:ext cx="0" cy="15607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èche : gauche 90"/>
          <p:cNvSpPr/>
          <p:nvPr/>
        </p:nvSpPr>
        <p:spPr>
          <a:xfrm>
            <a:off x="7717045" y="6007529"/>
            <a:ext cx="1562562" cy="431909"/>
          </a:xfrm>
          <a:prstGeom prst="lef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cxnSp>
        <p:nvCxnSpPr>
          <p:cNvPr id="19" name="Connecteur droit 18"/>
          <p:cNvCxnSpPr>
            <a:cxnSpLocks/>
          </p:cNvCxnSpPr>
          <p:nvPr/>
        </p:nvCxnSpPr>
        <p:spPr>
          <a:xfrm flipH="1" flipV="1">
            <a:off x="2701433" y="1693185"/>
            <a:ext cx="6578174" cy="104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13970" y="5588324"/>
            <a:ext cx="2244086" cy="8714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Oscillator 16MHz</a:t>
            </a:r>
          </a:p>
        </p:txBody>
      </p:sp>
      <p:cxnSp>
        <p:nvCxnSpPr>
          <p:cNvPr id="28" name="Connecteur droit avec flèche 27"/>
          <p:cNvCxnSpPr>
            <a:cxnSpLocks/>
          </p:cNvCxnSpPr>
          <p:nvPr/>
        </p:nvCxnSpPr>
        <p:spPr>
          <a:xfrm>
            <a:off x="2358056" y="5813119"/>
            <a:ext cx="10505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cxnSpLocks/>
          </p:cNvCxnSpPr>
          <p:nvPr/>
        </p:nvCxnSpPr>
        <p:spPr>
          <a:xfrm>
            <a:off x="2701433" y="1703650"/>
            <a:ext cx="3026" cy="45198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cxnSpLocks/>
          </p:cNvCxnSpPr>
          <p:nvPr/>
        </p:nvCxnSpPr>
        <p:spPr>
          <a:xfrm>
            <a:off x="2704459" y="6223483"/>
            <a:ext cx="7041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9282633" y="430504"/>
            <a:ext cx="2155612" cy="696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Micro USB-B</a:t>
            </a:r>
          </a:p>
        </p:txBody>
      </p:sp>
      <p:cxnSp>
        <p:nvCxnSpPr>
          <p:cNvPr id="119" name="Connecteur droit avec flèche 118"/>
          <p:cNvCxnSpPr>
            <a:cxnSpLocks/>
          </p:cNvCxnSpPr>
          <p:nvPr/>
        </p:nvCxnSpPr>
        <p:spPr>
          <a:xfrm flipH="1">
            <a:off x="11475045" y="4546967"/>
            <a:ext cx="406244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/>
          <p:nvPr/>
        </p:nvCxnSpPr>
        <p:spPr>
          <a:xfrm flipH="1">
            <a:off x="11472019" y="1693185"/>
            <a:ext cx="409270" cy="1046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Connecteur droit 127"/>
          <p:cNvCxnSpPr>
            <a:cxnSpLocks/>
          </p:cNvCxnSpPr>
          <p:nvPr/>
        </p:nvCxnSpPr>
        <p:spPr>
          <a:xfrm>
            <a:off x="11881289" y="1693185"/>
            <a:ext cx="0" cy="2853782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Connecteur droit 129"/>
          <p:cNvCxnSpPr>
            <a:cxnSpLocks/>
          </p:cNvCxnSpPr>
          <p:nvPr/>
        </p:nvCxnSpPr>
        <p:spPr>
          <a:xfrm flipV="1">
            <a:off x="11881289" y="799836"/>
            <a:ext cx="0" cy="893351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>
            <a:off x="11438245" y="799836"/>
            <a:ext cx="443044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7" name="Ellipse 107"/>
          <p:cNvSpPr/>
          <p:nvPr/>
        </p:nvSpPr>
        <p:spPr>
          <a:xfrm>
            <a:off x="111897" y="3909088"/>
            <a:ext cx="2246160" cy="654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Connector </a:t>
            </a:r>
            <a:r>
              <a:rPr lang="nb-NO" dirty="0">
                <a:solidFill>
                  <a:schemeClr val="bg1"/>
                </a:solidFill>
              </a:rPr>
              <a:t>Reference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8" name="Ellipse 107"/>
          <p:cNvSpPr/>
          <p:nvPr/>
        </p:nvSpPr>
        <p:spPr>
          <a:xfrm>
            <a:off x="111897" y="4748706"/>
            <a:ext cx="2246160" cy="654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Connector </a:t>
            </a:r>
            <a:r>
              <a:rPr lang="nb-NO" dirty="0">
                <a:solidFill>
                  <a:schemeClr val="bg1"/>
                </a:solidFill>
              </a:rPr>
              <a:t>Analog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4" name="Elbow Connector 13"/>
          <p:cNvCxnSpPr>
            <a:cxnSpLocks/>
          </p:cNvCxnSpPr>
          <p:nvPr/>
        </p:nvCxnSpPr>
        <p:spPr>
          <a:xfrm>
            <a:off x="2358056" y="4242389"/>
            <a:ext cx="1006122" cy="512592"/>
          </a:xfrm>
          <a:prstGeom prst="bentConnector3">
            <a:avLst>
              <a:gd name="adj1" fmla="val 21599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  <a:stCxn id="88" idx="3"/>
          </p:cNvCxnSpPr>
          <p:nvPr/>
        </p:nvCxnSpPr>
        <p:spPr>
          <a:xfrm flipV="1">
            <a:off x="2358057" y="5072027"/>
            <a:ext cx="224819" cy="3704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 flipV="1">
            <a:off x="2574181" y="4629642"/>
            <a:ext cx="0" cy="447675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4923" y="3447818"/>
            <a:ext cx="5444693" cy="301503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ZoneTexte 7"/>
          <p:cNvSpPr txBox="1"/>
          <p:nvPr/>
        </p:nvSpPr>
        <p:spPr>
          <a:xfrm>
            <a:off x="8763" y="3120076"/>
            <a:ext cx="247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Extension Board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273939" y="430504"/>
            <a:ext cx="2787714" cy="62865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ZoneTexte 94"/>
          <p:cNvSpPr txBox="1"/>
          <p:nvPr/>
        </p:nvSpPr>
        <p:spPr>
          <a:xfrm>
            <a:off x="9180483" y="73784"/>
            <a:ext cx="288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nRF52840 Development Kit</a:t>
            </a:r>
          </a:p>
        </p:txBody>
      </p:sp>
      <p:sp>
        <p:nvSpPr>
          <p:cNvPr id="72" name="Flèche : double flèche horizontale 71">
            <a:extLst>
              <a:ext uri="{FF2B5EF4-FFF2-40B4-BE49-F238E27FC236}">
                <a16:creationId xmlns:a16="http://schemas.microsoft.com/office/drawing/2014/main" id="{0300924A-B53C-4325-BAE6-71C63EECEB75}"/>
              </a:ext>
            </a:extLst>
          </p:cNvPr>
          <p:cNvSpPr/>
          <p:nvPr/>
        </p:nvSpPr>
        <p:spPr>
          <a:xfrm>
            <a:off x="5559617" y="4741243"/>
            <a:ext cx="1565974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SPI</a:t>
            </a:r>
          </a:p>
        </p:txBody>
      </p:sp>
      <p:sp>
        <p:nvSpPr>
          <p:cNvPr id="73" name="Flèche : double flèche horizontale 72">
            <a:extLst>
              <a:ext uri="{FF2B5EF4-FFF2-40B4-BE49-F238E27FC236}">
                <a16:creationId xmlns:a16="http://schemas.microsoft.com/office/drawing/2014/main" id="{635E8E3F-3B98-4450-B955-083897A649D5}"/>
              </a:ext>
            </a:extLst>
          </p:cNvPr>
          <p:cNvSpPr/>
          <p:nvPr/>
        </p:nvSpPr>
        <p:spPr>
          <a:xfrm>
            <a:off x="5559617" y="3656027"/>
            <a:ext cx="1563334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I2C/SPI</a:t>
            </a:r>
          </a:p>
        </p:txBody>
      </p:sp>
      <p:sp>
        <p:nvSpPr>
          <p:cNvPr id="74" name="Flèche : droite 73">
            <a:extLst>
              <a:ext uri="{FF2B5EF4-FFF2-40B4-BE49-F238E27FC236}">
                <a16:creationId xmlns:a16="http://schemas.microsoft.com/office/drawing/2014/main" id="{97057E8A-3746-4656-A367-2D9E9868363D}"/>
              </a:ext>
            </a:extLst>
          </p:cNvPr>
          <p:cNvSpPr/>
          <p:nvPr/>
        </p:nvSpPr>
        <p:spPr>
          <a:xfrm>
            <a:off x="5559617" y="5601518"/>
            <a:ext cx="1563334" cy="440280"/>
          </a:xfrm>
          <a:prstGeom prst="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5" name="Flèche : double flèche horizontale 74">
            <a:extLst>
              <a:ext uri="{FF2B5EF4-FFF2-40B4-BE49-F238E27FC236}">
                <a16:creationId xmlns:a16="http://schemas.microsoft.com/office/drawing/2014/main" id="{3387FB8A-2918-4097-9FC6-69AE7B8FB545}"/>
              </a:ext>
            </a:extLst>
          </p:cNvPr>
          <p:cNvSpPr/>
          <p:nvPr/>
        </p:nvSpPr>
        <p:spPr>
          <a:xfrm>
            <a:off x="5574698" y="2599458"/>
            <a:ext cx="3704910" cy="456389"/>
          </a:xfrm>
          <a:prstGeom prst="leftRightArrow">
            <a:avLst/>
          </a:prstGeom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SEGGER RTT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E37F42B7-8005-4DE1-ADFA-071E0428B05A}"/>
              </a:ext>
            </a:extLst>
          </p:cNvPr>
          <p:cNvCxnSpPr>
            <a:cxnSpLocks/>
          </p:cNvCxnSpPr>
          <p:nvPr/>
        </p:nvCxnSpPr>
        <p:spPr>
          <a:xfrm>
            <a:off x="6067236" y="5896428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1B49F69F-396E-4AE1-AADE-AE60467326B7}"/>
              </a:ext>
            </a:extLst>
          </p:cNvPr>
          <p:cNvCxnSpPr>
            <a:cxnSpLocks/>
          </p:cNvCxnSpPr>
          <p:nvPr/>
        </p:nvCxnSpPr>
        <p:spPr>
          <a:xfrm flipV="1">
            <a:off x="6206936" y="5754643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02F15812-6BA1-4D62-94E9-682E18D7904F}"/>
              </a:ext>
            </a:extLst>
          </p:cNvPr>
          <p:cNvCxnSpPr>
            <a:cxnSpLocks/>
          </p:cNvCxnSpPr>
          <p:nvPr/>
        </p:nvCxnSpPr>
        <p:spPr>
          <a:xfrm>
            <a:off x="6191856" y="5754643"/>
            <a:ext cx="210553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86978FDF-99E5-4762-9CA0-3D17997939E8}"/>
              </a:ext>
            </a:extLst>
          </p:cNvPr>
          <p:cNvCxnSpPr>
            <a:cxnSpLocks/>
          </p:cNvCxnSpPr>
          <p:nvPr/>
        </p:nvCxnSpPr>
        <p:spPr>
          <a:xfrm>
            <a:off x="6375211" y="5896428"/>
            <a:ext cx="1397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D53A70EB-9C9B-4A2F-BACA-CBC525901FD1}"/>
              </a:ext>
            </a:extLst>
          </p:cNvPr>
          <p:cNvCxnSpPr>
            <a:cxnSpLocks/>
          </p:cNvCxnSpPr>
          <p:nvPr/>
        </p:nvCxnSpPr>
        <p:spPr>
          <a:xfrm flipV="1">
            <a:off x="6390292" y="5748179"/>
            <a:ext cx="0" cy="156074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61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5739CF28-7E05-4777-A779-86A1E350E706}"/>
              </a:ext>
            </a:extLst>
          </p:cNvPr>
          <p:cNvSpPr/>
          <p:nvPr/>
        </p:nvSpPr>
        <p:spPr>
          <a:xfrm>
            <a:off x="842780" y="5768702"/>
            <a:ext cx="5461236" cy="6750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Nordic SoftDevice / Software Development Kit</a:t>
            </a:r>
          </a:p>
        </p:txBody>
      </p:sp>
      <p:sp>
        <p:nvSpPr>
          <p:cNvPr id="22" name="Organigramme : Procédé 21">
            <a:extLst>
              <a:ext uri="{FF2B5EF4-FFF2-40B4-BE49-F238E27FC236}">
                <a16:creationId xmlns:a16="http://schemas.microsoft.com/office/drawing/2014/main" id="{2734382C-F243-4AC9-A431-E0F406AD0CCD}"/>
              </a:ext>
            </a:extLst>
          </p:cNvPr>
          <p:cNvSpPr/>
          <p:nvPr/>
        </p:nvSpPr>
        <p:spPr>
          <a:xfrm flipV="1">
            <a:off x="740673" y="3971128"/>
            <a:ext cx="8473232" cy="837493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rganigramme : Procédé 169">
            <a:extLst>
              <a:ext uri="{FF2B5EF4-FFF2-40B4-BE49-F238E27FC236}">
                <a16:creationId xmlns:a16="http://schemas.microsoft.com/office/drawing/2014/main" id="{5EF3B83F-C8DF-42EE-90AC-93E06953A06E}"/>
              </a:ext>
            </a:extLst>
          </p:cNvPr>
          <p:cNvSpPr/>
          <p:nvPr/>
        </p:nvSpPr>
        <p:spPr>
          <a:xfrm flipV="1">
            <a:off x="740673" y="4802392"/>
            <a:ext cx="11251674" cy="878700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Organigramme : Procédé 170">
            <a:extLst>
              <a:ext uri="{FF2B5EF4-FFF2-40B4-BE49-F238E27FC236}">
                <a16:creationId xmlns:a16="http://schemas.microsoft.com/office/drawing/2014/main" id="{39E704DE-A71C-4993-907D-B78FCB4E38C2}"/>
              </a:ext>
            </a:extLst>
          </p:cNvPr>
          <p:cNvSpPr/>
          <p:nvPr/>
        </p:nvSpPr>
        <p:spPr>
          <a:xfrm flipV="1">
            <a:off x="740673" y="5681091"/>
            <a:ext cx="11251673" cy="837493"/>
          </a:xfrm>
          <a:prstGeom prst="flowChartProcess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Forme libre : forme 173">
            <a:extLst>
              <a:ext uri="{FF2B5EF4-FFF2-40B4-BE49-F238E27FC236}">
                <a16:creationId xmlns:a16="http://schemas.microsoft.com/office/drawing/2014/main" id="{C14B0875-FE39-4C4D-8F6B-4C3903AEE8C7}"/>
              </a:ext>
            </a:extLst>
          </p:cNvPr>
          <p:cNvSpPr/>
          <p:nvPr/>
        </p:nvSpPr>
        <p:spPr>
          <a:xfrm flipV="1">
            <a:off x="740673" y="3134508"/>
            <a:ext cx="11251671" cy="1674112"/>
          </a:xfrm>
          <a:custGeom>
            <a:avLst/>
            <a:gdLst>
              <a:gd name="connsiteX0" fmla="*/ 0 w 11184709"/>
              <a:gd name="connsiteY0" fmla="*/ 1674112 h 1674112"/>
              <a:gd name="connsiteX1" fmla="*/ 11184709 w 11184709"/>
              <a:gd name="connsiteY1" fmla="*/ 1674112 h 1674112"/>
              <a:gd name="connsiteX2" fmla="*/ 11184709 w 11184709"/>
              <a:gd name="connsiteY2" fmla="*/ 837493 h 1674112"/>
              <a:gd name="connsiteX3" fmla="*/ 11184709 w 11184709"/>
              <a:gd name="connsiteY3" fmla="*/ 836619 h 1674112"/>
              <a:gd name="connsiteX4" fmla="*/ 11184709 w 11184709"/>
              <a:gd name="connsiteY4" fmla="*/ 0 h 1674112"/>
              <a:gd name="connsiteX5" fmla="*/ 8406269 w 11184709"/>
              <a:gd name="connsiteY5" fmla="*/ 0 h 1674112"/>
              <a:gd name="connsiteX6" fmla="*/ 8406269 w 11184709"/>
              <a:gd name="connsiteY6" fmla="*/ 836619 h 1674112"/>
              <a:gd name="connsiteX7" fmla="*/ 0 w 11184709"/>
              <a:gd name="connsiteY7" fmla="*/ 836619 h 167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84709" h="1674112">
                <a:moveTo>
                  <a:pt x="0" y="1674112"/>
                </a:moveTo>
                <a:lnTo>
                  <a:pt x="11184709" y="1674112"/>
                </a:lnTo>
                <a:lnTo>
                  <a:pt x="11184709" y="837493"/>
                </a:lnTo>
                <a:lnTo>
                  <a:pt x="11184709" y="836619"/>
                </a:lnTo>
                <a:lnTo>
                  <a:pt x="11184709" y="0"/>
                </a:lnTo>
                <a:lnTo>
                  <a:pt x="8406269" y="0"/>
                </a:lnTo>
                <a:lnTo>
                  <a:pt x="8406269" y="836619"/>
                </a:lnTo>
                <a:lnTo>
                  <a:pt x="0" y="836619"/>
                </a:lnTo>
                <a:close/>
              </a:path>
            </a:pathLst>
          </a:cu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FF0175A-B3C5-4671-BF76-A66AB9ADFCFE}"/>
              </a:ext>
            </a:extLst>
          </p:cNvPr>
          <p:cNvSpPr txBox="1"/>
          <p:nvPr/>
        </p:nvSpPr>
        <p:spPr>
          <a:xfrm rot="16200000">
            <a:off x="-69918" y="507404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AL</a:t>
            </a: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8D0EEE5C-7D65-430A-9838-57E682F60AB1}"/>
              </a:ext>
            </a:extLst>
          </p:cNvPr>
          <p:cNvSpPr txBox="1"/>
          <p:nvPr/>
        </p:nvSpPr>
        <p:spPr>
          <a:xfrm rot="16200000">
            <a:off x="-242244" y="4231498"/>
            <a:ext cx="77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Driver</a:t>
            </a:r>
          </a:p>
        </p:txBody>
      </p:sp>
      <p:sp>
        <p:nvSpPr>
          <p:cNvPr id="24" name="Accolade ouvrante 23">
            <a:extLst>
              <a:ext uri="{FF2B5EF4-FFF2-40B4-BE49-F238E27FC236}">
                <a16:creationId xmlns:a16="http://schemas.microsoft.com/office/drawing/2014/main" id="{3D42090C-DB78-4AB7-9208-B0F0A430E1CB}"/>
              </a:ext>
            </a:extLst>
          </p:cNvPr>
          <p:cNvSpPr/>
          <p:nvPr/>
        </p:nvSpPr>
        <p:spPr>
          <a:xfrm>
            <a:off x="456779" y="3211026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Accolade ouvrante 178">
            <a:extLst>
              <a:ext uri="{FF2B5EF4-FFF2-40B4-BE49-F238E27FC236}">
                <a16:creationId xmlns:a16="http://schemas.microsoft.com/office/drawing/2014/main" id="{6FA27A95-06C5-46B0-8874-C91B9E17FD6E}"/>
              </a:ext>
            </a:extLst>
          </p:cNvPr>
          <p:cNvSpPr/>
          <p:nvPr/>
        </p:nvSpPr>
        <p:spPr>
          <a:xfrm>
            <a:off x="456779" y="4049893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Accolade ouvrante 180">
            <a:extLst>
              <a:ext uri="{FF2B5EF4-FFF2-40B4-BE49-F238E27FC236}">
                <a16:creationId xmlns:a16="http://schemas.microsoft.com/office/drawing/2014/main" id="{24C464A6-B675-492B-AE69-AD648B276BFF}"/>
              </a:ext>
            </a:extLst>
          </p:cNvPr>
          <p:cNvSpPr/>
          <p:nvPr/>
        </p:nvSpPr>
        <p:spPr>
          <a:xfrm>
            <a:off x="472389" y="4924508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Accolade ouvrante 181">
            <a:extLst>
              <a:ext uri="{FF2B5EF4-FFF2-40B4-BE49-F238E27FC236}">
                <a16:creationId xmlns:a16="http://schemas.microsoft.com/office/drawing/2014/main" id="{925D572A-0BB0-4D57-BCC1-823FEFAE1991}"/>
              </a:ext>
            </a:extLst>
          </p:cNvPr>
          <p:cNvSpPr/>
          <p:nvPr/>
        </p:nvSpPr>
        <p:spPr>
          <a:xfrm>
            <a:off x="472389" y="5771719"/>
            <a:ext cx="173052" cy="668410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D578EB64-F2B5-4264-9ED3-9B169BCC6D7F}"/>
              </a:ext>
            </a:extLst>
          </p:cNvPr>
          <p:cNvSpPr txBox="1"/>
          <p:nvPr/>
        </p:nvSpPr>
        <p:spPr>
          <a:xfrm rot="16200000">
            <a:off x="-167524" y="337881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App.</a:t>
            </a: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D2ACF322-BE64-4B41-B4E7-B2C54EDE002D}"/>
              </a:ext>
            </a:extLst>
          </p:cNvPr>
          <p:cNvSpPr txBox="1"/>
          <p:nvPr/>
        </p:nvSpPr>
        <p:spPr>
          <a:xfrm rot="16200000">
            <a:off x="-136874" y="5916596"/>
            <a:ext cx="57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chemeClr val="accent1">
                    <a:lumMod val="50000"/>
                  </a:schemeClr>
                </a:solidFill>
              </a:rPr>
              <a:t>Env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C090EE9-585C-4C11-A67E-0E5337E4935B}"/>
              </a:ext>
            </a:extLst>
          </p:cNvPr>
          <p:cNvSpPr txBox="1"/>
          <p:nvPr/>
        </p:nvSpPr>
        <p:spPr>
          <a:xfrm>
            <a:off x="237442" y="307504"/>
            <a:ext cx="1986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App. = application</a:t>
            </a:r>
          </a:p>
          <a:p>
            <a:r>
              <a:rPr lang="en-GB" dirty="0"/>
              <a:t>AL = Abstract Layer</a:t>
            </a:r>
          </a:p>
          <a:p>
            <a:r>
              <a:rPr lang="en-GB" dirty="0" err="1"/>
              <a:t>Env</a:t>
            </a:r>
            <a:r>
              <a:rPr lang="en-GB" dirty="0"/>
              <a:t>. = environment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808E52-CA20-4EB0-A102-6736474AFA8F}"/>
              </a:ext>
            </a:extLst>
          </p:cNvPr>
          <p:cNvSpPr/>
          <p:nvPr/>
        </p:nvSpPr>
        <p:spPr>
          <a:xfrm>
            <a:off x="6441096" y="5765069"/>
            <a:ext cx="5435599" cy="6750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Zephyr RTOS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730700-0E52-4A93-8454-6B1BAA2858A3}"/>
              </a:ext>
            </a:extLst>
          </p:cNvPr>
          <p:cNvSpPr/>
          <p:nvPr/>
        </p:nvSpPr>
        <p:spPr>
          <a:xfrm>
            <a:off x="865640" y="4905852"/>
            <a:ext cx="1286807" cy="675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iSpi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E507DB-019B-4887-82A3-D166ACFC9D6C}"/>
              </a:ext>
            </a:extLst>
          </p:cNvPr>
          <p:cNvSpPr/>
          <p:nvPr/>
        </p:nvSpPr>
        <p:spPr>
          <a:xfrm>
            <a:off x="2253468" y="4905852"/>
            <a:ext cx="1302295" cy="675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iI2c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786C24-9670-4753-A587-913B2B1EEDCE}"/>
              </a:ext>
            </a:extLst>
          </p:cNvPr>
          <p:cNvSpPr/>
          <p:nvPr/>
        </p:nvSpPr>
        <p:spPr>
          <a:xfrm>
            <a:off x="3655336" y="4908800"/>
            <a:ext cx="1302295" cy="675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iGpio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86C4BC-6921-45B2-BB3C-029E2C890D12}"/>
              </a:ext>
            </a:extLst>
          </p:cNvPr>
          <p:cNvSpPr/>
          <p:nvPr/>
        </p:nvSpPr>
        <p:spPr>
          <a:xfrm>
            <a:off x="5055757" y="4905852"/>
            <a:ext cx="1302295" cy="675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iEventQueue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27F7F73-23AF-4BD5-9561-4200556AB7AE}"/>
              </a:ext>
            </a:extLst>
          </p:cNvPr>
          <p:cNvSpPr/>
          <p:nvPr/>
        </p:nvSpPr>
        <p:spPr>
          <a:xfrm>
            <a:off x="6459073" y="4905879"/>
            <a:ext cx="1302295" cy="675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iTimer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B959B6-C825-49F6-9235-D7CEA73555BD}"/>
              </a:ext>
            </a:extLst>
          </p:cNvPr>
          <p:cNvSpPr/>
          <p:nvPr/>
        </p:nvSpPr>
        <p:spPr>
          <a:xfrm>
            <a:off x="7856600" y="4905852"/>
            <a:ext cx="1302295" cy="675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iThread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B66198-B5A3-401F-9931-3C4A48319E3D}"/>
              </a:ext>
            </a:extLst>
          </p:cNvPr>
          <p:cNvSpPr/>
          <p:nvPr/>
        </p:nvSpPr>
        <p:spPr>
          <a:xfrm>
            <a:off x="842780" y="4046568"/>
            <a:ext cx="2640028" cy="675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SWG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2E6AD4-7487-4ECE-813F-F7FCB7977016}"/>
              </a:ext>
            </a:extLst>
          </p:cNvPr>
          <p:cNvSpPr/>
          <p:nvPr/>
        </p:nvSpPr>
        <p:spPr>
          <a:xfrm>
            <a:off x="3664566" y="4049585"/>
            <a:ext cx="2616204" cy="675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ACC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32009F-5E2C-446B-B214-656991812673}"/>
              </a:ext>
            </a:extLst>
          </p:cNvPr>
          <p:cNvSpPr/>
          <p:nvPr/>
        </p:nvSpPr>
        <p:spPr>
          <a:xfrm>
            <a:off x="6462528" y="4049585"/>
            <a:ext cx="2616204" cy="675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ADC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79A6C0-4337-4D5E-933A-4526EECA4708}"/>
              </a:ext>
            </a:extLst>
          </p:cNvPr>
          <p:cNvSpPr/>
          <p:nvPr/>
        </p:nvSpPr>
        <p:spPr>
          <a:xfrm>
            <a:off x="10663232" y="4905852"/>
            <a:ext cx="1213463" cy="675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iBleC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0" name="Forme libre : forme 39">
            <a:extLst>
              <a:ext uri="{FF2B5EF4-FFF2-40B4-BE49-F238E27FC236}">
                <a16:creationId xmlns:a16="http://schemas.microsoft.com/office/drawing/2014/main" id="{34CB3628-6D9D-4A4A-A789-0E4302BCCB03}"/>
              </a:ext>
            </a:extLst>
          </p:cNvPr>
          <p:cNvSpPr/>
          <p:nvPr/>
        </p:nvSpPr>
        <p:spPr>
          <a:xfrm>
            <a:off x="842780" y="3209075"/>
            <a:ext cx="11033915" cy="1512552"/>
          </a:xfrm>
          <a:custGeom>
            <a:avLst/>
            <a:gdLst>
              <a:gd name="connsiteX0" fmla="*/ 0 w 11033915"/>
              <a:gd name="connsiteY0" fmla="*/ 0 h 1512552"/>
              <a:gd name="connsiteX1" fmla="*/ 11033915 w 11033915"/>
              <a:gd name="connsiteY1" fmla="*/ 0 h 1512552"/>
              <a:gd name="connsiteX2" fmla="*/ 11033915 w 11033915"/>
              <a:gd name="connsiteY2" fmla="*/ 673325 h 1512552"/>
              <a:gd name="connsiteX3" fmla="*/ 11033915 w 11033915"/>
              <a:gd name="connsiteY3" fmla="*/ 673326 h 1512552"/>
              <a:gd name="connsiteX4" fmla="*/ 11033915 w 11033915"/>
              <a:gd name="connsiteY4" fmla="*/ 1512552 h 1512552"/>
              <a:gd name="connsiteX5" fmla="*/ 8473232 w 11033915"/>
              <a:gd name="connsiteY5" fmla="*/ 1512552 h 1512552"/>
              <a:gd name="connsiteX6" fmla="*/ 8473232 w 11033915"/>
              <a:gd name="connsiteY6" fmla="*/ 673326 h 1512552"/>
              <a:gd name="connsiteX7" fmla="*/ 0 w 11033915"/>
              <a:gd name="connsiteY7" fmla="*/ 673326 h 151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33915" h="1512552">
                <a:moveTo>
                  <a:pt x="0" y="0"/>
                </a:moveTo>
                <a:lnTo>
                  <a:pt x="11033915" y="0"/>
                </a:lnTo>
                <a:lnTo>
                  <a:pt x="11033915" y="673325"/>
                </a:lnTo>
                <a:lnTo>
                  <a:pt x="11033915" y="673326"/>
                </a:lnTo>
                <a:lnTo>
                  <a:pt x="11033915" y="1512552"/>
                </a:lnTo>
                <a:lnTo>
                  <a:pt x="8473232" y="1512552"/>
                </a:lnTo>
                <a:lnTo>
                  <a:pt x="8473232" y="673326"/>
                </a:lnTo>
                <a:lnTo>
                  <a:pt x="0" y="67332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endParaRPr lang="en-GB" sz="12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GB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Application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6F7AF26-948C-4404-8E3B-305433123F78}"/>
              </a:ext>
            </a:extLst>
          </p:cNvPr>
          <p:cNvSpPr/>
          <p:nvPr/>
        </p:nvSpPr>
        <p:spPr>
          <a:xfrm>
            <a:off x="9259916" y="4905852"/>
            <a:ext cx="1302295" cy="6750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iBleP</a:t>
            </a:r>
            <a:endParaRPr lang="en-GB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50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BD5232-3397-4CF8-9D52-77DEF0BDFF65}"/>
              </a:ext>
            </a:extLst>
          </p:cNvPr>
          <p:cNvSpPr/>
          <p:nvPr/>
        </p:nvSpPr>
        <p:spPr>
          <a:xfrm>
            <a:off x="4849608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33417-B820-4E22-8528-333CBF936975}"/>
              </a:ext>
            </a:extLst>
          </p:cNvPr>
          <p:cNvSpPr/>
          <p:nvPr/>
        </p:nvSpPr>
        <p:spPr>
          <a:xfrm>
            <a:off x="5438752" y="478855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ECBB4F-4D4E-4758-A7CA-805A3F786711}"/>
              </a:ext>
            </a:extLst>
          </p:cNvPr>
          <p:cNvSpPr/>
          <p:nvPr/>
        </p:nvSpPr>
        <p:spPr>
          <a:xfrm>
            <a:off x="6027896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C4B14-0CDD-4B60-9C22-FE861E9FBE4B}"/>
              </a:ext>
            </a:extLst>
          </p:cNvPr>
          <p:cNvSpPr/>
          <p:nvPr/>
        </p:nvSpPr>
        <p:spPr>
          <a:xfrm>
            <a:off x="6617040" y="478854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82658B1-02E4-4AC3-BD7C-6A385098F36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481393" y="669099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EB1F521-33B6-4120-A9D4-15E96A1E980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00046" y="669099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8DB0B2-6643-446B-AA7F-4AFC4DC19406}"/>
              </a:ext>
            </a:extLst>
          </p:cNvPr>
          <p:cNvSpPr/>
          <p:nvPr/>
        </p:nvSpPr>
        <p:spPr>
          <a:xfrm>
            <a:off x="4849611" y="177218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99FB6B-892A-429F-8B51-83A2FDF31A3A}"/>
              </a:ext>
            </a:extLst>
          </p:cNvPr>
          <p:cNvSpPr/>
          <p:nvPr/>
        </p:nvSpPr>
        <p:spPr>
          <a:xfrm>
            <a:off x="5438755" y="177218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D34BE1-AA8D-4015-A8E5-5319E35DCD62}"/>
              </a:ext>
            </a:extLst>
          </p:cNvPr>
          <p:cNvSpPr/>
          <p:nvPr/>
        </p:nvSpPr>
        <p:spPr>
          <a:xfrm>
            <a:off x="6027899" y="17721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1F11BC-A12F-4A87-827F-D78E38631760}"/>
              </a:ext>
            </a:extLst>
          </p:cNvPr>
          <p:cNvSpPr/>
          <p:nvPr/>
        </p:nvSpPr>
        <p:spPr>
          <a:xfrm>
            <a:off x="6617043" y="177218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01AE097-980C-4FB8-8A9C-9DB73A24B1F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481396" y="1962432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3A8B0619-925C-4B0E-95A0-A82A25D0ADC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7200049" y="1962432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86AE806-8EED-4415-BA69-59E0A46F5697}"/>
              </a:ext>
            </a:extLst>
          </p:cNvPr>
          <p:cNvSpPr/>
          <p:nvPr/>
        </p:nvSpPr>
        <p:spPr>
          <a:xfrm>
            <a:off x="4843470" y="312271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054307-D56F-492B-B32B-3B42B95BC056}"/>
              </a:ext>
            </a:extLst>
          </p:cNvPr>
          <p:cNvSpPr/>
          <p:nvPr/>
        </p:nvSpPr>
        <p:spPr>
          <a:xfrm>
            <a:off x="5432614" y="3122718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5BBB19-1060-49CE-969D-F32F549FB6C2}"/>
              </a:ext>
            </a:extLst>
          </p:cNvPr>
          <p:cNvSpPr/>
          <p:nvPr/>
        </p:nvSpPr>
        <p:spPr>
          <a:xfrm>
            <a:off x="6021758" y="312271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35FA8F-3B56-459E-B5F6-07C28EC4F9AF}"/>
              </a:ext>
            </a:extLst>
          </p:cNvPr>
          <p:cNvSpPr/>
          <p:nvPr/>
        </p:nvSpPr>
        <p:spPr>
          <a:xfrm>
            <a:off x="6610902" y="3122717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B69AA07-1140-42CD-B46D-BB954C6A0EF2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475255" y="3312962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1011E89-2507-4480-B17E-11B1B1541091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193908" y="3312962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DB6D194-4CF6-40EC-A88E-FA06AFBF800C}"/>
              </a:ext>
            </a:extLst>
          </p:cNvPr>
          <p:cNvSpPr/>
          <p:nvPr/>
        </p:nvSpPr>
        <p:spPr>
          <a:xfrm>
            <a:off x="4850036" y="4609011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FAC60B-40B6-4590-B49A-6D2B04E6C501}"/>
              </a:ext>
            </a:extLst>
          </p:cNvPr>
          <p:cNvSpPr/>
          <p:nvPr/>
        </p:nvSpPr>
        <p:spPr>
          <a:xfrm>
            <a:off x="5439180" y="4609011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94F8A4-AF4E-4F2A-84F8-D9995AB64B29}"/>
              </a:ext>
            </a:extLst>
          </p:cNvPr>
          <p:cNvSpPr/>
          <p:nvPr/>
        </p:nvSpPr>
        <p:spPr>
          <a:xfrm>
            <a:off x="6028324" y="4609010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14FDB7-8EEE-4079-9E64-A91EAF74EBAF}"/>
              </a:ext>
            </a:extLst>
          </p:cNvPr>
          <p:cNvSpPr/>
          <p:nvPr/>
        </p:nvSpPr>
        <p:spPr>
          <a:xfrm>
            <a:off x="6617468" y="4609010"/>
            <a:ext cx="583006" cy="380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AC335897-5FB1-4E65-A922-E650F86D025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481821" y="4799255"/>
            <a:ext cx="36821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B9EF9322-8F24-4027-AC91-99326241A96D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200474" y="4799255"/>
            <a:ext cx="3498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B49ADCA8-90A0-428B-876D-346865C9AB63}"/>
              </a:ext>
            </a:extLst>
          </p:cNvPr>
          <p:cNvSpPr txBox="1"/>
          <p:nvPr/>
        </p:nvSpPr>
        <p:spPr>
          <a:xfrm>
            <a:off x="5139736" y="72144"/>
            <a:ext cx="17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Event Queue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85C3790-ED70-4626-B455-ACC64B806465}"/>
              </a:ext>
            </a:extLst>
          </p:cNvPr>
          <p:cNvSpPr txBox="1"/>
          <p:nvPr/>
        </p:nvSpPr>
        <p:spPr>
          <a:xfrm>
            <a:off x="5139739" y="134539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Event Queue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739BCDF-1D9B-45B8-A0B6-F35340F7F0B4}"/>
              </a:ext>
            </a:extLst>
          </p:cNvPr>
          <p:cNvSpPr txBox="1"/>
          <p:nvPr/>
        </p:nvSpPr>
        <p:spPr>
          <a:xfrm>
            <a:off x="5095400" y="2753384"/>
            <a:ext cx="18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Event Queue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0F42BC-84B6-4338-ABBF-3BA78210E6B7}"/>
              </a:ext>
            </a:extLst>
          </p:cNvPr>
          <p:cNvSpPr txBox="1"/>
          <p:nvPr/>
        </p:nvSpPr>
        <p:spPr>
          <a:xfrm>
            <a:off x="5068531" y="4234782"/>
            <a:ext cx="18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Event Queue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8B9F99D-8AA5-4BD5-8B6B-9A043796CD31}"/>
              </a:ext>
            </a:extLst>
          </p:cNvPr>
          <p:cNvSpPr txBox="1"/>
          <p:nvPr/>
        </p:nvSpPr>
        <p:spPr>
          <a:xfrm>
            <a:off x="7624459" y="345933"/>
            <a:ext cx="256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CONNECTED</a:t>
            </a:r>
          </a:p>
          <a:p>
            <a:r>
              <a:rPr lang="en-GB" dirty="0"/>
              <a:t>Event DISCONNECTED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C8D1BDD-609D-4EC0-AC5B-22169059C830}"/>
              </a:ext>
            </a:extLst>
          </p:cNvPr>
          <p:cNvSpPr txBox="1"/>
          <p:nvPr/>
        </p:nvSpPr>
        <p:spPr>
          <a:xfrm>
            <a:off x="7624459" y="1422713"/>
            <a:ext cx="2562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INT1 (data)</a:t>
            </a:r>
          </a:p>
          <a:p>
            <a:r>
              <a:rPr lang="en-GB" dirty="0"/>
              <a:t>Event INT2 (click)</a:t>
            </a:r>
          </a:p>
          <a:p>
            <a:r>
              <a:rPr lang="en-GB" dirty="0"/>
              <a:t>Event WAKEUP</a:t>
            </a:r>
          </a:p>
          <a:p>
            <a:r>
              <a:rPr lang="en-GB" dirty="0"/>
              <a:t>Event SLEEP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AB94364-EC13-440E-8B71-245B685E011D}"/>
              </a:ext>
            </a:extLst>
          </p:cNvPr>
          <p:cNvSpPr txBox="1"/>
          <p:nvPr/>
        </p:nvSpPr>
        <p:spPr>
          <a:xfrm>
            <a:off x="7635604" y="2846369"/>
            <a:ext cx="2562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DATA</a:t>
            </a:r>
          </a:p>
          <a:p>
            <a:r>
              <a:rPr lang="en-GB" dirty="0"/>
              <a:t>Event WAKEUP</a:t>
            </a:r>
          </a:p>
          <a:p>
            <a:r>
              <a:rPr lang="en-GB" dirty="0"/>
              <a:t>Event SLEEP</a:t>
            </a:r>
          </a:p>
          <a:p>
            <a:endParaRPr lang="en-GB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DC4D072-6E91-496C-AE1D-8F4569480530}"/>
              </a:ext>
            </a:extLst>
          </p:cNvPr>
          <p:cNvSpPr txBox="1"/>
          <p:nvPr/>
        </p:nvSpPr>
        <p:spPr>
          <a:xfrm>
            <a:off x="7649931" y="4321487"/>
            <a:ext cx="2562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FREQ</a:t>
            </a:r>
          </a:p>
          <a:p>
            <a:r>
              <a:rPr lang="en-GB" dirty="0"/>
              <a:t>Event WAKEUP</a:t>
            </a:r>
          </a:p>
          <a:p>
            <a:r>
              <a:rPr lang="en-GB" dirty="0"/>
              <a:t>Event SLEEP</a:t>
            </a:r>
          </a:p>
          <a:p>
            <a:endParaRPr lang="en-GB" dirty="0"/>
          </a:p>
        </p:txBody>
      </p:sp>
      <p:sp>
        <p:nvSpPr>
          <p:cNvPr id="52" name="Flèche : bas 51">
            <a:extLst>
              <a:ext uri="{FF2B5EF4-FFF2-40B4-BE49-F238E27FC236}">
                <a16:creationId xmlns:a16="http://schemas.microsoft.com/office/drawing/2014/main" id="{B5B77CB5-D6A9-46AC-ABED-751E9D6AF58A}"/>
              </a:ext>
            </a:extLst>
          </p:cNvPr>
          <p:cNvSpPr/>
          <p:nvPr/>
        </p:nvSpPr>
        <p:spPr>
          <a:xfrm>
            <a:off x="9935148" y="281483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E5D1226-B924-43EE-9D88-729D011C809E}"/>
              </a:ext>
            </a:extLst>
          </p:cNvPr>
          <p:cNvSpPr txBox="1"/>
          <p:nvPr/>
        </p:nvSpPr>
        <p:spPr>
          <a:xfrm>
            <a:off x="10218028" y="403632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BLE Thread</a:t>
            </a:r>
          </a:p>
        </p:txBody>
      </p:sp>
      <p:sp>
        <p:nvSpPr>
          <p:cNvPr id="58" name="Flèche : bas 57">
            <a:extLst>
              <a:ext uri="{FF2B5EF4-FFF2-40B4-BE49-F238E27FC236}">
                <a16:creationId xmlns:a16="http://schemas.microsoft.com/office/drawing/2014/main" id="{D8F446E6-7ED5-4B02-B179-71D8CF01CAE4}"/>
              </a:ext>
            </a:extLst>
          </p:cNvPr>
          <p:cNvSpPr/>
          <p:nvPr/>
        </p:nvSpPr>
        <p:spPr>
          <a:xfrm>
            <a:off x="9935151" y="1558760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7BA4B69A-0EF8-4369-8CEE-7245DD609601}"/>
              </a:ext>
            </a:extLst>
          </p:cNvPr>
          <p:cNvSpPr txBox="1"/>
          <p:nvPr/>
        </p:nvSpPr>
        <p:spPr>
          <a:xfrm>
            <a:off x="10218031" y="1680909"/>
            <a:ext cx="127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 Thread</a:t>
            </a:r>
          </a:p>
        </p:txBody>
      </p:sp>
      <p:sp>
        <p:nvSpPr>
          <p:cNvPr id="60" name="Flèche : bas 59">
            <a:extLst>
              <a:ext uri="{FF2B5EF4-FFF2-40B4-BE49-F238E27FC236}">
                <a16:creationId xmlns:a16="http://schemas.microsoft.com/office/drawing/2014/main" id="{8E39E32B-6F08-45B8-9FF6-83A7ED3BD1EB}"/>
              </a:ext>
            </a:extLst>
          </p:cNvPr>
          <p:cNvSpPr/>
          <p:nvPr/>
        </p:nvSpPr>
        <p:spPr>
          <a:xfrm>
            <a:off x="9935148" y="2955053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3C228FF0-8F3D-4175-9F02-BF24F371745E}"/>
              </a:ext>
            </a:extLst>
          </p:cNvPr>
          <p:cNvSpPr txBox="1"/>
          <p:nvPr/>
        </p:nvSpPr>
        <p:spPr>
          <a:xfrm>
            <a:off x="10218028" y="3077202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ADC Thread</a:t>
            </a:r>
          </a:p>
        </p:txBody>
      </p:sp>
      <p:sp>
        <p:nvSpPr>
          <p:cNvPr id="62" name="Flèche : bas 61">
            <a:extLst>
              <a:ext uri="{FF2B5EF4-FFF2-40B4-BE49-F238E27FC236}">
                <a16:creationId xmlns:a16="http://schemas.microsoft.com/office/drawing/2014/main" id="{F312272E-E804-4FBB-AE32-0E63295E61A6}"/>
              </a:ext>
            </a:extLst>
          </p:cNvPr>
          <p:cNvSpPr/>
          <p:nvPr/>
        </p:nvSpPr>
        <p:spPr>
          <a:xfrm>
            <a:off x="9941714" y="4424481"/>
            <a:ext cx="361507" cy="755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D71214-028E-45C8-851F-1D480A8EE8D7}"/>
              </a:ext>
            </a:extLst>
          </p:cNvPr>
          <p:cNvSpPr txBox="1"/>
          <p:nvPr/>
        </p:nvSpPr>
        <p:spPr>
          <a:xfrm>
            <a:off x="10224594" y="4546630"/>
            <a:ext cx="1349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SWG Thread</a:t>
            </a:r>
          </a:p>
        </p:txBody>
      </p:sp>
      <p:pic>
        <p:nvPicPr>
          <p:cNvPr id="122" name="Image 121">
            <a:extLst>
              <a:ext uri="{FF2B5EF4-FFF2-40B4-BE49-F238E27FC236}">
                <a16:creationId xmlns:a16="http://schemas.microsoft.com/office/drawing/2014/main" id="{1EF1791E-9BAA-4B09-AEA8-3FE81EA80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753" y="1587867"/>
            <a:ext cx="749130" cy="749130"/>
          </a:xfrm>
          <a:prstGeom prst="rect">
            <a:avLst/>
          </a:prstGeom>
        </p:spPr>
      </p:pic>
      <p:sp>
        <p:nvSpPr>
          <p:cNvPr id="123" name="ZoneTexte 122">
            <a:extLst>
              <a:ext uri="{FF2B5EF4-FFF2-40B4-BE49-F238E27FC236}">
                <a16:creationId xmlns:a16="http://schemas.microsoft.com/office/drawing/2014/main" id="{0F50A4BD-76F1-4E43-BC27-4DC1AE89ED0F}"/>
              </a:ext>
            </a:extLst>
          </p:cNvPr>
          <p:cNvSpPr txBox="1"/>
          <p:nvPr/>
        </p:nvSpPr>
        <p:spPr>
          <a:xfrm>
            <a:off x="2262399" y="1779504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Ready</a:t>
            </a:r>
          </a:p>
        </p:txBody>
      </p:sp>
      <p:pic>
        <p:nvPicPr>
          <p:cNvPr id="124" name="Image 123">
            <a:extLst>
              <a:ext uri="{FF2B5EF4-FFF2-40B4-BE49-F238E27FC236}">
                <a16:creationId xmlns:a16="http://schemas.microsoft.com/office/drawing/2014/main" id="{068A9445-9792-4B99-B078-0390DB049E3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591" y="5725567"/>
            <a:ext cx="477109" cy="673339"/>
          </a:xfrm>
          <a:prstGeom prst="rect">
            <a:avLst/>
          </a:prstGeom>
        </p:spPr>
      </p:pic>
      <p:sp>
        <p:nvSpPr>
          <p:cNvPr id="125" name="ZoneTexte 124">
            <a:extLst>
              <a:ext uri="{FF2B5EF4-FFF2-40B4-BE49-F238E27FC236}">
                <a16:creationId xmlns:a16="http://schemas.microsoft.com/office/drawing/2014/main" id="{1B793B8B-CB1F-4367-A446-C7061D99D2BF}"/>
              </a:ext>
            </a:extLst>
          </p:cNvPr>
          <p:cNvSpPr txBox="1"/>
          <p:nvPr/>
        </p:nvSpPr>
        <p:spPr>
          <a:xfrm>
            <a:off x="11256771" y="5877571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Timer</a:t>
            </a:r>
          </a:p>
        </p:txBody>
      </p:sp>
      <p:pic>
        <p:nvPicPr>
          <p:cNvPr id="126" name="Image 125">
            <a:extLst>
              <a:ext uri="{FF2B5EF4-FFF2-40B4-BE49-F238E27FC236}">
                <a16:creationId xmlns:a16="http://schemas.microsoft.com/office/drawing/2014/main" id="{84580C6E-944C-436F-98E8-1C67F09EB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875" y="1595515"/>
            <a:ext cx="749130" cy="749130"/>
          </a:xfrm>
          <a:prstGeom prst="rect">
            <a:avLst/>
          </a:prstGeom>
        </p:spPr>
      </p:pic>
      <p:sp>
        <p:nvSpPr>
          <p:cNvPr id="127" name="ZoneTexte 126">
            <a:extLst>
              <a:ext uri="{FF2B5EF4-FFF2-40B4-BE49-F238E27FC236}">
                <a16:creationId xmlns:a16="http://schemas.microsoft.com/office/drawing/2014/main" id="{A1448996-6896-4539-9CB4-C0BE3417D0E5}"/>
              </a:ext>
            </a:extLst>
          </p:cNvPr>
          <p:cNvSpPr txBox="1"/>
          <p:nvPr/>
        </p:nvSpPr>
        <p:spPr>
          <a:xfrm>
            <a:off x="3865947" y="178541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</a:t>
            </a:r>
          </a:p>
        </p:txBody>
      </p:sp>
      <p:pic>
        <p:nvPicPr>
          <p:cNvPr id="128" name="Image 127">
            <a:extLst>
              <a:ext uri="{FF2B5EF4-FFF2-40B4-BE49-F238E27FC236}">
                <a16:creationId xmlns:a16="http://schemas.microsoft.com/office/drawing/2014/main" id="{B3BB69AE-1596-4711-892A-57C6931FAA2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999" y="5802546"/>
            <a:ext cx="546611" cy="546611"/>
          </a:xfrm>
          <a:prstGeom prst="rect">
            <a:avLst/>
          </a:prstGeom>
        </p:spPr>
      </p:pic>
      <p:sp>
        <p:nvSpPr>
          <p:cNvPr id="129" name="ZoneTexte 128">
            <a:extLst>
              <a:ext uri="{FF2B5EF4-FFF2-40B4-BE49-F238E27FC236}">
                <a16:creationId xmlns:a16="http://schemas.microsoft.com/office/drawing/2014/main" id="{B2A5F42D-B0A0-499B-91D2-4C812A83BD8D}"/>
              </a:ext>
            </a:extLst>
          </p:cNvPr>
          <p:cNvSpPr txBox="1"/>
          <p:nvPr/>
        </p:nvSpPr>
        <p:spPr>
          <a:xfrm>
            <a:off x="9324191" y="5891187"/>
            <a:ext cx="155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</a:t>
            </a:r>
          </a:p>
        </p:txBody>
      </p:sp>
      <p:pic>
        <p:nvPicPr>
          <p:cNvPr id="130" name="Image 129">
            <a:extLst>
              <a:ext uri="{FF2B5EF4-FFF2-40B4-BE49-F238E27FC236}">
                <a16:creationId xmlns:a16="http://schemas.microsoft.com/office/drawing/2014/main" id="{68206F3A-064B-42A2-9096-1813F129CB5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026" y="2821065"/>
            <a:ext cx="688616" cy="971837"/>
          </a:xfrm>
          <a:prstGeom prst="rect">
            <a:avLst/>
          </a:prstGeom>
        </p:spPr>
      </p:pic>
      <p:sp>
        <p:nvSpPr>
          <p:cNvPr id="131" name="ZoneTexte 130">
            <a:extLst>
              <a:ext uri="{FF2B5EF4-FFF2-40B4-BE49-F238E27FC236}">
                <a16:creationId xmlns:a16="http://schemas.microsoft.com/office/drawing/2014/main" id="{D73DA24A-E098-44D6-A8E3-965BD7C5A9E7}"/>
              </a:ext>
            </a:extLst>
          </p:cNvPr>
          <p:cNvSpPr txBox="1"/>
          <p:nvPr/>
        </p:nvSpPr>
        <p:spPr>
          <a:xfrm>
            <a:off x="3267664" y="3122318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Ready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32AB308-EB82-4DBE-BEFF-EC8FEDAB9A1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474" y="5767597"/>
            <a:ext cx="559459" cy="611736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E80CB47E-68F6-4A5A-97E8-6EB53AC27984}"/>
              </a:ext>
            </a:extLst>
          </p:cNvPr>
          <p:cNvSpPr txBox="1"/>
          <p:nvPr/>
        </p:nvSpPr>
        <p:spPr>
          <a:xfrm>
            <a:off x="7728985" y="5891835"/>
            <a:ext cx="132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Push Button</a:t>
            </a:r>
          </a:p>
        </p:txBody>
      </p:sp>
      <p:pic>
        <p:nvPicPr>
          <p:cNvPr id="64" name="Image 63">
            <a:extLst>
              <a:ext uri="{FF2B5EF4-FFF2-40B4-BE49-F238E27FC236}">
                <a16:creationId xmlns:a16="http://schemas.microsoft.com/office/drawing/2014/main" id="{BDCBFA38-774B-493D-8795-996DAE957449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152" y="4401990"/>
            <a:ext cx="711542" cy="778029"/>
          </a:xfrm>
          <a:prstGeom prst="rect">
            <a:avLst/>
          </a:prstGeom>
        </p:spPr>
      </p:pic>
      <p:sp>
        <p:nvSpPr>
          <p:cNvPr id="65" name="ZoneTexte 64">
            <a:extLst>
              <a:ext uri="{FF2B5EF4-FFF2-40B4-BE49-F238E27FC236}">
                <a16:creationId xmlns:a16="http://schemas.microsoft.com/office/drawing/2014/main" id="{F2FBB421-9A2B-47AF-8AEC-C83952F50351}"/>
              </a:ext>
            </a:extLst>
          </p:cNvPr>
          <p:cNvSpPr txBox="1"/>
          <p:nvPr/>
        </p:nvSpPr>
        <p:spPr>
          <a:xfrm>
            <a:off x="2886271" y="4591889"/>
            <a:ext cx="164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 Frequency</a:t>
            </a:r>
          </a:p>
        </p:txBody>
      </p:sp>
      <p:pic>
        <p:nvPicPr>
          <p:cNvPr id="66" name="Image 65">
            <a:extLst>
              <a:ext uri="{FF2B5EF4-FFF2-40B4-BE49-F238E27FC236}">
                <a16:creationId xmlns:a16="http://schemas.microsoft.com/office/drawing/2014/main" id="{BDC551AE-3A9C-4D08-BC8A-54530F305C2D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49" y="2958257"/>
            <a:ext cx="711542" cy="778029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8288175D-037F-46F9-AE85-2661E445527F}"/>
              </a:ext>
            </a:extLst>
          </p:cNvPr>
          <p:cNvSpPr txBox="1"/>
          <p:nvPr/>
        </p:nvSpPr>
        <p:spPr>
          <a:xfrm>
            <a:off x="1816268" y="3148156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</a:t>
            </a:r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494F45A1-2122-4694-9BF5-2BA757A736C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51" y="1604960"/>
            <a:ext cx="711542" cy="778029"/>
          </a:xfrm>
          <a:prstGeom prst="rect">
            <a:avLst/>
          </a:prstGeom>
        </p:spPr>
      </p:pic>
      <p:sp>
        <p:nvSpPr>
          <p:cNvPr id="69" name="ZoneTexte 68">
            <a:extLst>
              <a:ext uri="{FF2B5EF4-FFF2-40B4-BE49-F238E27FC236}">
                <a16:creationId xmlns:a16="http://schemas.microsoft.com/office/drawing/2014/main" id="{1A758C5A-3DF2-41A4-B868-08611ED4A575}"/>
              </a:ext>
            </a:extLst>
          </p:cNvPr>
          <p:cNvSpPr txBox="1"/>
          <p:nvPr/>
        </p:nvSpPr>
        <p:spPr>
          <a:xfrm>
            <a:off x="972070" y="1794859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</a:t>
            </a: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5214D572-197A-44D3-80CC-45B2A3E5DD4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51" y="4433087"/>
            <a:ext cx="711542" cy="778029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60F44714-E2FE-45C2-BE04-8998BB58F353}"/>
              </a:ext>
            </a:extLst>
          </p:cNvPr>
          <p:cNvSpPr txBox="1"/>
          <p:nvPr/>
        </p:nvSpPr>
        <p:spPr>
          <a:xfrm>
            <a:off x="1199570" y="4622986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ON/OFF</a:t>
            </a:r>
          </a:p>
        </p:txBody>
      </p:sp>
      <p:pic>
        <p:nvPicPr>
          <p:cNvPr id="77" name="Image 76">
            <a:extLst>
              <a:ext uri="{FF2B5EF4-FFF2-40B4-BE49-F238E27FC236}">
                <a16:creationId xmlns:a16="http://schemas.microsoft.com/office/drawing/2014/main" id="{920FB0E7-9D3F-4758-85C8-15D59AA2E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4" y="5673860"/>
            <a:ext cx="749130" cy="749130"/>
          </a:xfrm>
          <a:prstGeom prst="rect">
            <a:avLst/>
          </a:prstGeom>
        </p:spPr>
      </p:pic>
      <p:sp>
        <p:nvSpPr>
          <p:cNvPr id="78" name="ZoneTexte 77">
            <a:extLst>
              <a:ext uri="{FF2B5EF4-FFF2-40B4-BE49-F238E27FC236}">
                <a16:creationId xmlns:a16="http://schemas.microsoft.com/office/drawing/2014/main" id="{6EA7CD56-EBA5-48CD-A4A1-629F86638945}"/>
              </a:ext>
            </a:extLst>
          </p:cNvPr>
          <p:cNvSpPr txBox="1"/>
          <p:nvPr/>
        </p:nvSpPr>
        <p:spPr>
          <a:xfrm>
            <a:off x="644040" y="5870526"/>
            <a:ext cx="2332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GPIO Interrupt Latency</a:t>
            </a:r>
          </a:p>
        </p:txBody>
      </p:sp>
      <p:pic>
        <p:nvPicPr>
          <p:cNvPr id="79" name="Image 78">
            <a:extLst>
              <a:ext uri="{FF2B5EF4-FFF2-40B4-BE49-F238E27FC236}">
                <a16:creationId xmlns:a16="http://schemas.microsoft.com/office/drawing/2014/main" id="{93473F4F-DEF3-4436-84F0-F5CA2D65271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61" y="5521816"/>
            <a:ext cx="688616" cy="971837"/>
          </a:xfrm>
          <a:prstGeom prst="rect">
            <a:avLst/>
          </a:prstGeom>
        </p:spPr>
      </p:pic>
      <p:sp>
        <p:nvSpPr>
          <p:cNvPr id="80" name="ZoneTexte 79">
            <a:extLst>
              <a:ext uri="{FF2B5EF4-FFF2-40B4-BE49-F238E27FC236}">
                <a16:creationId xmlns:a16="http://schemas.microsoft.com/office/drawing/2014/main" id="{EB560D2A-B59E-44FB-A613-8FEEA1A28F5F}"/>
              </a:ext>
            </a:extLst>
          </p:cNvPr>
          <p:cNvSpPr txBox="1"/>
          <p:nvPr/>
        </p:nvSpPr>
        <p:spPr>
          <a:xfrm>
            <a:off x="3592967" y="5847735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Soft Timer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9E63CE4-C78A-485C-BFCA-63F6F783B517}"/>
              </a:ext>
            </a:extLst>
          </p:cNvPr>
          <p:cNvSpPr/>
          <p:nvPr/>
        </p:nvSpPr>
        <p:spPr>
          <a:xfrm>
            <a:off x="7017658" y="5480079"/>
            <a:ext cx="5094514" cy="1184140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2" name="Image 71">
            <a:extLst>
              <a:ext uri="{FF2B5EF4-FFF2-40B4-BE49-F238E27FC236}">
                <a16:creationId xmlns:a16="http://schemas.microsoft.com/office/drawing/2014/main" id="{A086FEB0-8DA0-4BCF-BDD4-AC768B99BC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065" y="317395"/>
            <a:ext cx="2396024" cy="58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83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952A56-BBF3-442D-9F55-8199822357F1}"/>
              </a:ext>
            </a:extLst>
          </p:cNvPr>
          <p:cNvSpPr/>
          <p:nvPr/>
        </p:nvSpPr>
        <p:spPr>
          <a:xfrm>
            <a:off x="7524295" y="755464"/>
            <a:ext cx="4323897" cy="55712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ACCELEROMETER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E87F0C-A5CB-4017-8A8E-EB0F6534576A}"/>
              </a:ext>
            </a:extLst>
          </p:cNvPr>
          <p:cNvSpPr/>
          <p:nvPr/>
        </p:nvSpPr>
        <p:spPr>
          <a:xfrm>
            <a:off x="7721145" y="1142814"/>
            <a:ext cx="3879397" cy="49951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ACC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940A19-02E4-44F9-A22D-785FC7E9FA39}"/>
              </a:ext>
            </a:extLst>
          </p:cNvPr>
          <p:cNvSpPr/>
          <p:nvPr/>
        </p:nvSpPr>
        <p:spPr>
          <a:xfrm>
            <a:off x="7906202" y="1936564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AXIS XYZ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AD6519-48F5-4C0F-844A-FC274B468F4C}"/>
              </a:ext>
            </a:extLst>
          </p:cNvPr>
          <p:cNvSpPr/>
          <p:nvPr/>
        </p:nvSpPr>
        <p:spPr>
          <a:xfrm>
            <a:off x="7906202" y="1530164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0x0ACC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CA1297-75F5-4E9D-A7A6-E9A227907AC7}"/>
              </a:ext>
            </a:extLst>
          </p:cNvPr>
          <p:cNvSpPr/>
          <p:nvPr/>
        </p:nvSpPr>
        <p:spPr>
          <a:xfrm>
            <a:off x="8004627" y="2340714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0x1ACC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6853EB-97DA-40F5-8F4D-B41EBBD50E2D}"/>
              </a:ext>
            </a:extLst>
          </p:cNvPr>
          <p:cNvSpPr/>
          <p:nvPr/>
        </p:nvSpPr>
        <p:spPr>
          <a:xfrm>
            <a:off x="8010977" y="2728064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Axis XYZ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E5C8FD-C826-4D74-9C8D-C668B2313FE4}"/>
              </a:ext>
            </a:extLst>
          </p:cNvPr>
          <p:cNvSpPr/>
          <p:nvPr/>
        </p:nvSpPr>
        <p:spPr>
          <a:xfrm>
            <a:off x="8010977" y="3115414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 Array [3] </a:t>
            </a:r>
            <a:endParaRPr lang="en-GB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4CFFC6-C59C-48FD-989B-281539EC4B81}"/>
              </a:ext>
            </a:extLst>
          </p:cNvPr>
          <p:cNvSpPr/>
          <p:nvPr/>
        </p:nvSpPr>
        <p:spPr>
          <a:xfrm>
            <a:off x="8010977" y="3502764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R | NOTIFY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B68C9E-C570-4128-A7D2-27F129D7581D}"/>
              </a:ext>
            </a:extLst>
          </p:cNvPr>
          <p:cNvSpPr/>
          <p:nvPr/>
        </p:nvSpPr>
        <p:spPr>
          <a:xfrm>
            <a:off x="7906202" y="4027982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CLICK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2D6F95-F257-487F-ABE3-10208EAEA234}"/>
              </a:ext>
            </a:extLst>
          </p:cNvPr>
          <p:cNvSpPr/>
          <p:nvPr/>
        </p:nvSpPr>
        <p:spPr>
          <a:xfrm>
            <a:off x="8004627" y="4432132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0x2ACC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85AD87-CD80-411A-8F99-2AA7CED2F749}"/>
              </a:ext>
            </a:extLst>
          </p:cNvPr>
          <p:cNvSpPr/>
          <p:nvPr/>
        </p:nvSpPr>
        <p:spPr>
          <a:xfrm>
            <a:off x="8010977" y="4819482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Click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FBF358-8A66-4F16-86D9-0C6E7EEAEBF3}"/>
              </a:ext>
            </a:extLst>
          </p:cNvPr>
          <p:cNvSpPr/>
          <p:nvPr/>
        </p:nvSpPr>
        <p:spPr>
          <a:xfrm>
            <a:off x="8010977" y="5206832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</a:t>
            </a:r>
            <a:endParaRPr lang="en-GB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DB0F7F-8D8C-44CB-9FAF-DA0E2B9FBAFC}"/>
              </a:ext>
            </a:extLst>
          </p:cNvPr>
          <p:cNvSpPr/>
          <p:nvPr/>
        </p:nvSpPr>
        <p:spPr>
          <a:xfrm>
            <a:off x="8010977" y="5594182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 NOTIFY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0CD846-3B9B-49C4-B8B9-8A33341A88CD}"/>
              </a:ext>
            </a:extLst>
          </p:cNvPr>
          <p:cNvSpPr/>
          <p:nvPr/>
        </p:nvSpPr>
        <p:spPr>
          <a:xfrm>
            <a:off x="3217448" y="2833996"/>
            <a:ext cx="4208422" cy="34884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A/D CONVERTER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9F1D0D-3F2F-4E87-B34E-18B1A09C732E}"/>
              </a:ext>
            </a:extLst>
          </p:cNvPr>
          <p:cNvSpPr/>
          <p:nvPr/>
        </p:nvSpPr>
        <p:spPr>
          <a:xfrm>
            <a:off x="3395887" y="3245894"/>
            <a:ext cx="3807732" cy="29341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Service  </a:t>
            </a:r>
            <a:r>
              <a:rPr lang="en-GB" b="1" dirty="0"/>
              <a:t>ADC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4F3D1C-AB91-4685-824C-B3BF79EC3B4C}"/>
              </a:ext>
            </a:extLst>
          </p:cNvPr>
          <p:cNvSpPr/>
          <p:nvPr/>
        </p:nvSpPr>
        <p:spPr>
          <a:xfrm>
            <a:off x="3540577" y="4039644"/>
            <a:ext cx="3460750" cy="1952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Characteristic </a:t>
            </a:r>
            <a:r>
              <a:rPr lang="en-GB" b="1" dirty="0"/>
              <a:t>VALUE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513262-42BC-4D99-B43B-2B9E5C87297D}"/>
              </a:ext>
            </a:extLst>
          </p:cNvPr>
          <p:cNvSpPr/>
          <p:nvPr/>
        </p:nvSpPr>
        <p:spPr>
          <a:xfrm>
            <a:off x="3540577" y="3633244"/>
            <a:ext cx="3460750" cy="2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0x0ADC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CF2E05-AD09-470F-9D5F-76FB0ABDB65B}"/>
              </a:ext>
            </a:extLst>
          </p:cNvPr>
          <p:cNvSpPr/>
          <p:nvPr/>
        </p:nvSpPr>
        <p:spPr>
          <a:xfrm>
            <a:off x="3639002" y="4443794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UUID</a:t>
            </a:r>
            <a:r>
              <a:rPr lang="en-GB" dirty="0"/>
              <a:t> 0x1ADC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33F2D8-9CEF-4F22-BE64-C2F83F394F3C}"/>
              </a:ext>
            </a:extLst>
          </p:cNvPr>
          <p:cNvSpPr/>
          <p:nvPr/>
        </p:nvSpPr>
        <p:spPr>
          <a:xfrm>
            <a:off x="3645352" y="4831144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</a:t>
            </a:r>
            <a:r>
              <a:rPr lang="en-GB" dirty="0"/>
              <a:t>A/D output</a:t>
            </a:r>
            <a:r>
              <a:rPr lang="en-GB" b="1" dirty="0"/>
              <a:t> 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19CE61-0FC1-4B77-A90A-3F11B8CAD2FD}"/>
              </a:ext>
            </a:extLst>
          </p:cNvPr>
          <p:cNvSpPr/>
          <p:nvPr/>
        </p:nvSpPr>
        <p:spPr>
          <a:xfrm>
            <a:off x="3645352" y="5218494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Value type </a:t>
            </a:r>
            <a:r>
              <a:rPr lang="en-GB" dirty="0"/>
              <a:t>Integer</a:t>
            </a:r>
            <a:endParaRPr lang="en-GB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765BBC-DF7D-42D9-8CF0-8F418BCC3BBE}"/>
              </a:ext>
            </a:extLst>
          </p:cNvPr>
          <p:cNvSpPr/>
          <p:nvPr/>
        </p:nvSpPr>
        <p:spPr>
          <a:xfrm>
            <a:off x="3645352" y="5605844"/>
            <a:ext cx="3251200" cy="288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Properties </a:t>
            </a:r>
            <a:r>
              <a:rPr lang="en-GB" dirty="0"/>
              <a:t>R | NOTIFY</a:t>
            </a:r>
          </a:p>
        </p:txBody>
      </p:sp>
    </p:spTree>
    <p:extLst>
      <p:ext uri="{BB962C8B-B14F-4D97-AF65-F5344CB8AC3E}">
        <p14:creationId xmlns:p14="http://schemas.microsoft.com/office/powerpoint/2010/main" val="14031318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2623</TotalTime>
  <Words>758</Words>
  <Application>Microsoft Office PowerPoint</Application>
  <PresentationFormat>Grand écran</PresentationFormat>
  <Paragraphs>410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Nathan Loretan</dc:creator>
  <cp:lastModifiedBy>Nathan Loretan</cp:lastModifiedBy>
  <cp:revision>927</cp:revision>
  <dcterms:created xsi:type="dcterms:W3CDTF">2017-05-23T07:20:17Z</dcterms:created>
  <dcterms:modified xsi:type="dcterms:W3CDTF">2017-08-29T17:53:36Z</dcterms:modified>
</cp:coreProperties>
</file>