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75" r:id="rId11"/>
    <p:sldId id="276" r:id="rId12"/>
    <p:sldId id="263" r:id="rId13"/>
    <p:sldId id="265" r:id="rId14"/>
    <p:sldId id="277" r:id="rId15"/>
    <p:sldId id="278" r:id="rId16"/>
    <p:sldId id="266" r:id="rId17"/>
    <p:sldId id="267" r:id="rId18"/>
    <p:sldId id="270" r:id="rId19"/>
    <p:sldId id="269" r:id="rId20"/>
    <p:sldId id="271" r:id="rId21"/>
    <p:sldId id="279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5" y="2426573"/>
            <a:ext cx="3068456" cy="135158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3458937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76556" y="4498119"/>
            <a:ext cx="3631519" cy="46758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1" y="3068431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28020" y="4238193"/>
            <a:ext cx="3058481" cy="98743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  <a:endParaRPr lang="en-GB" dirty="0"/>
          </a:p>
          <a:p>
            <a:r>
              <a:rPr lang="en-GB" b="1" dirty="0"/>
              <a:t>Software for measurement</a:t>
            </a:r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8BEB666-89E1-4AD1-A99A-3344CC908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4574DC7-F831-4C0F-A77A-BADA7DABA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829707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829707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392654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392654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955601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808295" y="100851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828246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828246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391193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391193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954140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857663" y="191980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828246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828246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391193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391193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954140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852269" y="283109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6988618" y="138251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6988618" y="101318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551565" y="138251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551565" y="10131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114512" y="138251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7967206" y="1013180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6987157" y="229380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6987157" y="192447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550104" y="229380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550104" y="192447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113051" y="229380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7973154" y="1924470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7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16" y="2140441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57" y="1204622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323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317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33779" y="98389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03479" y="1900257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03479" y="281661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5329436" y="1402463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7546002" y="135323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7485337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5329436" y="231882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7539538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7485337" y="1900257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BCB3BC4-90C9-469D-8EAA-C7B070F4F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6053" y="0"/>
            <a:ext cx="3666472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913933" y="1904258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569054" y="19042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445340" y="3018549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913933" y="55170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569054" y="55170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445340" y="3867634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913933" y="45645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569054" y="456451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447507" y="4753643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E3621F-6564-41E2-8859-F55939DBC2C3}"/>
              </a:ext>
            </a:extLst>
          </p:cNvPr>
          <p:cNvSpPr/>
          <p:nvPr/>
        </p:nvSpPr>
        <p:spPr>
          <a:xfrm>
            <a:off x="3913933" y="9517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8D6195-C33E-4837-B7EE-BBFBEA9335CB}"/>
              </a:ext>
            </a:extLst>
          </p:cNvPr>
          <p:cNvSpPr txBox="1"/>
          <p:nvPr/>
        </p:nvSpPr>
        <p:spPr>
          <a:xfrm>
            <a:off x="3742564" y="572901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8989C29-976D-46CF-A53F-150C9FD5F2A7}"/>
              </a:ext>
            </a:extLst>
          </p:cNvPr>
          <p:cNvSpPr/>
          <p:nvPr/>
        </p:nvSpPr>
        <p:spPr>
          <a:xfrm>
            <a:off x="4569054" y="9517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54A4673-CA10-4CB1-AC43-D145969E66E9}"/>
              </a:ext>
            </a:extLst>
          </p:cNvPr>
          <p:cNvSpPr txBox="1"/>
          <p:nvPr/>
        </p:nvSpPr>
        <p:spPr>
          <a:xfrm>
            <a:off x="4450617" y="56342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 Interval				      BLE Stack Propagation Delay</a:t>
            </a:r>
            <a:endParaRPr lang="en-GB" sz="1400" b="1" dirty="0">
              <a:solidFill>
                <a:sysClr val="windowText" lastClr="000000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8690" y="11000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4976" y="730741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3811" y="11000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5374" y="711739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90481" y="1136997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8690" y="19491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3811" y="19491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90481" y="198608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8690" y="282285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3811" y="282285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2648" y="2872091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91211" y="1173467"/>
            <a:ext cx="3068456" cy="280806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endParaRPr lang="en-GB" dirty="0"/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06414" y="4250415"/>
            <a:ext cx="887142" cy="43803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5" y="4913001"/>
            <a:ext cx="3919865" cy="901167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  <a:endParaRPr lang="en-GB" dirty="0"/>
          </a:p>
          <a:p>
            <a:r>
              <a:rPr lang="en-GB" b="1" dirty="0"/>
              <a:t>Software for measurement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506037" cy="202327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/>
              <a:t>Sensors emulated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A/D Converter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2737063" y="2577497"/>
            <a:ext cx="1554148" cy="2386215"/>
          </a:xfrm>
          <a:prstGeom prst="bentConnector3">
            <a:avLst>
              <a:gd name="adj1" fmla="val 5245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 flipV="1">
            <a:off x="2654013" y="2577497"/>
            <a:ext cx="1637198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2654015" y="1956800"/>
            <a:ext cx="1637197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rot="10800000">
            <a:off x="2654015" y="744858"/>
            <a:ext cx="1637197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59667" y="744857"/>
            <a:ext cx="1641088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59667" y="1956800"/>
            <a:ext cx="1641088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359667" y="2577498"/>
            <a:ext cx="1641087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359667" y="2577498"/>
            <a:ext cx="1641087" cy="180318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525248" y="3891569"/>
            <a:ext cx="32553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5271F-1C56-469D-A9A2-F7CBDD5AE2BD}"/>
              </a:ext>
            </a:extLst>
          </p:cNvPr>
          <p:cNvSpPr/>
          <p:nvPr/>
        </p:nvSpPr>
        <p:spPr>
          <a:xfrm>
            <a:off x="2344301" y="3891569"/>
            <a:ext cx="1707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AF1EE-253A-4C75-8C76-2516A1E1C28E}"/>
              </a:ext>
            </a:extLst>
          </p:cNvPr>
          <p:cNvSpPr/>
          <p:nvPr/>
        </p:nvSpPr>
        <p:spPr>
          <a:xfrm>
            <a:off x="6386532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65-39E4-4D34-9F30-47B9F6A222AC}"/>
              </a:ext>
            </a:extLst>
          </p:cNvPr>
          <p:cNvSpPr/>
          <p:nvPr/>
        </p:nvSpPr>
        <p:spPr>
          <a:xfrm>
            <a:off x="4525248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7E60DA-E198-4174-8531-0DA3BFE8A61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051992" y="4139219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49B1157-81A4-48DC-B494-7FF8CF707D93}"/>
              </a:ext>
            </a:extLst>
          </p:cNvPr>
          <p:cNvCxnSpPr>
            <a:cxnSpLocks/>
          </p:cNvCxnSpPr>
          <p:nvPr/>
        </p:nvCxnSpPr>
        <p:spPr>
          <a:xfrm>
            <a:off x="5919297" y="3211522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44805-5563-4A69-A371-613A6C6BE2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222272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878F2D-3D3F-4CE1-B5B7-29535322E5D0}"/>
              </a:ext>
            </a:extLst>
          </p:cNvPr>
          <p:cNvCxnSpPr>
            <a:cxnSpLocks/>
          </p:cNvCxnSpPr>
          <p:nvPr/>
        </p:nvCxnSpPr>
        <p:spPr>
          <a:xfrm flipH="1">
            <a:off x="7075586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79FB0-5EC2-496D-8A0C-E624DB7ECC93}"/>
              </a:ext>
            </a:extLst>
          </p:cNvPr>
          <p:cNvSpPr/>
          <p:nvPr/>
        </p:nvSpPr>
        <p:spPr>
          <a:xfrm>
            <a:off x="2347311" y="3891569"/>
            <a:ext cx="1707691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Entry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E7CE0-B710-4A9F-BA19-3B5F715D5B0A}"/>
              </a:ext>
            </a:extLst>
          </p:cNvPr>
          <p:cNvSpPr/>
          <p:nvPr/>
        </p:nvSpPr>
        <p:spPr>
          <a:xfrm>
            <a:off x="6389542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F531F1-2BE7-4A67-861A-FC2CDC765B39}"/>
              </a:ext>
            </a:extLst>
          </p:cNvPr>
          <p:cNvSpPr/>
          <p:nvPr/>
        </p:nvSpPr>
        <p:spPr>
          <a:xfrm>
            <a:off x="4528258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A165EE-E390-462A-9C76-002B1D0F87FB}"/>
              </a:ext>
            </a:extLst>
          </p:cNvPr>
          <p:cNvCxnSpPr>
            <a:cxnSpLocks/>
          </p:cNvCxnSpPr>
          <p:nvPr/>
        </p:nvCxnSpPr>
        <p:spPr>
          <a:xfrm flipH="1">
            <a:off x="2332569" y="4139078"/>
            <a:ext cx="16692" cy="96683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ED1916C7-8D1F-40B2-82E1-4E072587D6CB}"/>
              </a:ext>
            </a:extLst>
          </p:cNvPr>
          <p:cNvSpPr/>
          <p:nvPr/>
        </p:nvSpPr>
        <p:spPr>
          <a:xfrm>
            <a:off x="2344301" y="4597798"/>
            <a:ext cx="5417330" cy="4003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Interrupt latency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949B89-AF7E-44F8-9CDC-E41E694CC191}"/>
              </a:ext>
            </a:extLst>
          </p:cNvPr>
          <p:cNvCxnSpPr>
            <a:cxnSpLocks/>
          </p:cNvCxnSpPr>
          <p:nvPr/>
        </p:nvCxnSpPr>
        <p:spPr>
          <a:xfrm>
            <a:off x="7782086" y="4139078"/>
            <a:ext cx="0" cy="10282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FFBE4F-E9BF-4D83-9160-F06ECFE56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953" y="1489632"/>
            <a:ext cx="6701612" cy="152359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A438D3-E4EB-4130-8985-5C90F525D9D0}"/>
              </a:ext>
            </a:extLst>
          </p:cNvPr>
          <p:cNvCxnSpPr>
            <a:cxnSpLocks/>
          </p:cNvCxnSpPr>
          <p:nvPr/>
        </p:nvCxnSpPr>
        <p:spPr>
          <a:xfrm>
            <a:off x="401002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949F99-C393-4156-8B19-CA6BF0E0B5C5}"/>
              </a:ext>
            </a:extLst>
          </p:cNvPr>
          <p:cNvCxnSpPr>
            <a:cxnSpLocks/>
          </p:cNvCxnSpPr>
          <p:nvPr/>
        </p:nvCxnSpPr>
        <p:spPr>
          <a:xfrm>
            <a:off x="814387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88ED88FC-5385-473E-98B0-D499F34A17BF}"/>
              </a:ext>
            </a:extLst>
          </p:cNvPr>
          <p:cNvSpPr/>
          <p:nvPr/>
        </p:nvSpPr>
        <p:spPr>
          <a:xfrm>
            <a:off x="4010025" y="3147661"/>
            <a:ext cx="4133850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Connection Interval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57E6C7-EFD1-42E9-B4F1-EF4C2016A1AD}"/>
              </a:ext>
            </a:extLst>
          </p:cNvPr>
          <p:cNvCxnSpPr>
            <a:cxnSpLocks/>
          </p:cNvCxnSpPr>
          <p:nvPr/>
        </p:nvCxnSpPr>
        <p:spPr>
          <a:xfrm>
            <a:off x="6134100" y="1297781"/>
            <a:ext cx="0" cy="1407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6B2573E-1309-4F82-8907-2D4D40E917D2}"/>
              </a:ext>
            </a:extLst>
          </p:cNvPr>
          <p:cNvSpPr txBox="1"/>
          <p:nvPr/>
        </p:nvSpPr>
        <p:spPr>
          <a:xfrm>
            <a:off x="5753450" y="971405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8A368B-96D4-4202-902B-DEAF607549D8}"/>
              </a:ext>
            </a:extLst>
          </p:cNvPr>
          <p:cNvSpPr txBox="1"/>
          <p:nvPr/>
        </p:nvSpPr>
        <p:spPr>
          <a:xfrm>
            <a:off x="309301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603C74-E0C6-4FDA-BFA4-C610FF5586B2}"/>
              </a:ext>
            </a:extLst>
          </p:cNvPr>
          <p:cNvSpPr txBox="1"/>
          <p:nvPr/>
        </p:nvSpPr>
        <p:spPr>
          <a:xfrm>
            <a:off x="722686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92D6DC5-93F1-46BD-802A-442F22F58497}"/>
              </a:ext>
            </a:extLst>
          </p:cNvPr>
          <p:cNvSpPr/>
          <p:nvPr/>
        </p:nvSpPr>
        <p:spPr>
          <a:xfrm>
            <a:off x="4010025" y="1340738"/>
            <a:ext cx="745332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3884D31-72C2-4C98-9724-5B1F6356AE33}"/>
              </a:ext>
            </a:extLst>
          </p:cNvPr>
          <p:cNvSpPr/>
          <p:nvPr/>
        </p:nvSpPr>
        <p:spPr>
          <a:xfrm>
            <a:off x="8143874" y="1297781"/>
            <a:ext cx="380649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36B12D-E4F9-49E0-B0E7-190433CD1624}"/>
              </a:ext>
            </a:extLst>
          </p:cNvPr>
          <p:cNvSpPr txBox="1"/>
          <p:nvPr/>
        </p:nvSpPr>
        <p:spPr>
          <a:xfrm>
            <a:off x="3888488" y="893530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8CDCA8C-8D5E-48E7-A7C3-B1BD2248B9BD}"/>
              </a:ext>
            </a:extLst>
          </p:cNvPr>
          <p:cNvSpPr txBox="1"/>
          <p:nvPr/>
        </p:nvSpPr>
        <p:spPr>
          <a:xfrm>
            <a:off x="7774688" y="836116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</p:spTree>
    <p:extLst>
      <p:ext uri="{BB962C8B-B14F-4D97-AF65-F5344CB8AC3E}">
        <p14:creationId xmlns:p14="http://schemas.microsoft.com/office/powerpoint/2010/main" val="74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8" y="1422099"/>
            <a:ext cx="10820400" cy="33015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035250" y="1830721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03250" y="1830721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80901" y="183117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IRQ</a:t>
            </a:r>
            <a:r>
              <a:rPr lang="en-GB" dirty="0">
                <a:latin typeface="Calibri" panose="020F0502020204030204" pitchFamily="34" charset="0"/>
              </a:rPr>
              <a:t> </a:t>
            </a:r>
            <a:endParaRPr lang="en-GB" b="1" dirty="0"/>
          </a:p>
        </p:txBody>
      </p:sp>
      <p:sp>
        <p:nvSpPr>
          <p:cNvPr id="15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16665" y="2208498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ISR</a:t>
            </a:r>
            <a:endParaRPr lang="en-GB" b="1" dirty="0"/>
          </a:p>
        </p:txBody>
      </p:sp>
      <p:sp>
        <p:nvSpPr>
          <p:cNvPr id="16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252863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Timer</a:t>
            </a:r>
            <a:endParaRPr lang="en-GB" b="1" dirty="0"/>
          </a:p>
        </p:txBody>
      </p:sp>
      <p:sp>
        <p:nvSpPr>
          <p:cNvPr id="17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28882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8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32353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9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3586573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20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22174" y="3933744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Notify</a:t>
            </a:r>
            <a:endParaRPr lang="en-GB" b="1" dirty="0"/>
          </a:p>
        </p:txBody>
      </p:sp>
      <p:sp>
        <p:nvSpPr>
          <p:cNvPr id="2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323564" y="4293327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6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702AFC4-698D-45C7-A1B0-A3D7E99C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75" y="315859"/>
            <a:ext cx="3856000" cy="2028442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71219A94-6B7D-4066-BFF1-2A88C0C0E624}"/>
              </a:ext>
            </a:extLst>
          </p:cNvPr>
          <p:cNvSpPr txBox="1"/>
          <p:nvPr/>
        </p:nvSpPr>
        <p:spPr>
          <a:xfrm>
            <a:off x="450155" y="1238633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IRQ</a:t>
            </a:r>
            <a:r>
              <a:rPr lang="en-GB" dirty="0">
                <a:latin typeface="Calibri" panose="020F0502020204030204" pitchFamily="34" charset="0"/>
              </a:rPr>
              <a:t> 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AB098987-7038-43EE-961A-BECD33F45286}"/>
              </a:ext>
            </a:extLst>
          </p:cNvPr>
          <p:cNvSpPr txBox="1"/>
          <p:nvPr/>
        </p:nvSpPr>
        <p:spPr>
          <a:xfrm>
            <a:off x="500329" y="1680724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ISR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D32C14-F8CE-4C25-B9B6-3F433D1D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95" y="315859"/>
            <a:ext cx="2300898" cy="993988"/>
          </a:xfrm>
          <a:prstGeom prst="rect">
            <a:avLst/>
          </a:prstGeom>
        </p:spPr>
      </p:pic>
      <p:sp>
        <p:nvSpPr>
          <p:cNvPr id="8" name="ZoneTexte 40">
            <a:extLst>
              <a:ext uri="{FF2B5EF4-FFF2-40B4-BE49-F238E27FC236}">
                <a16:creationId xmlns:a16="http://schemas.microsoft.com/office/drawing/2014/main" id="{914168CE-8AEC-4D82-AE1D-0F229D0A8873}"/>
              </a:ext>
            </a:extLst>
          </p:cNvPr>
          <p:cNvSpPr txBox="1"/>
          <p:nvPr/>
        </p:nvSpPr>
        <p:spPr>
          <a:xfrm>
            <a:off x="5295955" y="812853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Notify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F7E216-6FDD-423C-A498-5A248499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75" y="2609067"/>
            <a:ext cx="7223625" cy="2441225"/>
          </a:xfrm>
          <a:prstGeom prst="rect">
            <a:avLst/>
          </a:prstGeom>
        </p:spPr>
      </p:pic>
      <p:sp>
        <p:nvSpPr>
          <p:cNvPr id="12" name="ZoneTexte 40">
            <a:extLst>
              <a:ext uri="{FF2B5EF4-FFF2-40B4-BE49-F238E27FC236}">
                <a16:creationId xmlns:a16="http://schemas.microsoft.com/office/drawing/2014/main" id="{A190694F-154A-4B73-B2CD-3A1359875E9A}"/>
              </a:ext>
            </a:extLst>
          </p:cNvPr>
          <p:cNvSpPr txBox="1"/>
          <p:nvPr/>
        </p:nvSpPr>
        <p:spPr>
          <a:xfrm>
            <a:off x="860908" y="34179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3" name="ZoneTexte 40">
            <a:extLst>
              <a:ext uri="{FF2B5EF4-FFF2-40B4-BE49-F238E27FC236}">
                <a16:creationId xmlns:a16="http://schemas.microsoft.com/office/drawing/2014/main" id="{855CEEC5-DA73-407F-B071-3A14C8D3209B}"/>
              </a:ext>
            </a:extLst>
          </p:cNvPr>
          <p:cNvSpPr txBox="1"/>
          <p:nvPr/>
        </p:nvSpPr>
        <p:spPr>
          <a:xfrm>
            <a:off x="852893" y="3975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4" name="ZoneTexte 40">
            <a:extLst>
              <a:ext uri="{FF2B5EF4-FFF2-40B4-BE49-F238E27FC236}">
                <a16:creationId xmlns:a16="http://schemas.microsoft.com/office/drawing/2014/main" id="{0C88C6F8-1C23-4456-8CA7-0FED65C32FC9}"/>
              </a:ext>
            </a:extLst>
          </p:cNvPr>
          <p:cNvSpPr txBox="1"/>
          <p:nvPr/>
        </p:nvSpPr>
        <p:spPr>
          <a:xfrm>
            <a:off x="611320" y="4500179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86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0EEF2F-BC25-4E0F-8C88-2364A9E7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2" y="478972"/>
            <a:ext cx="6485164" cy="2123256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B825F121-D6B8-4C9D-9017-AF562B6A640E}"/>
              </a:ext>
            </a:extLst>
          </p:cNvPr>
          <p:cNvSpPr txBox="1"/>
          <p:nvPr/>
        </p:nvSpPr>
        <p:spPr>
          <a:xfrm>
            <a:off x="1042711" y="11670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49AF1BBA-7A5F-41F4-8657-BC32127F4B37}"/>
              </a:ext>
            </a:extLst>
          </p:cNvPr>
          <p:cNvSpPr txBox="1"/>
          <p:nvPr/>
        </p:nvSpPr>
        <p:spPr>
          <a:xfrm>
            <a:off x="1026681" y="16222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7" name="ZoneTexte 40">
            <a:extLst>
              <a:ext uri="{FF2B5EF4-FFF2-40B4-BE49-F238E27FC236}">
                <a16:creationId xmlns:a16="http://schemas.microsoft.com/office/drawing/2014/main" id="{321BDA6D-B63C-4C75-8F36-9AD72DC7F639}"/>
              </a:ext>
            </a:extLst>
          </p:cNvPr>
          <p:cNvSpPr txBox="1"/>
          <p:nvPr/>
        </p:nvSpPr>
        <p:spPr>
          <a:xfrm>
            <a:off x="777093" y="216337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79FEA6-382E-43DC-BDF6-F3E172EC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2" y="2839306"/>
            <a:ext cx="5794558" cy="2262465"/>
          </a:xfrm>
          <a:prstGeom prst="rect">
            <a:avLst/>
          </a:prstGeom>
        </p:spPr>
      </p:pic>
      <p:sp>
        <p:nvSpPr>
          <p:cNvPr id="10" name="ZoneTexte 40">
            <a:extLst>
              <a:ext uri="{FF2B5EF4-FFF2-40B4-BE49-F238E27FC236}">
                <a16:creationId xmlns:a16="http://schemas.microsoft.com/office/drawing/2014/main" id="{0C345786-BD42-4A39-AAFB-1E5442A6CA8B}"/>
              </a:ext>
            </a:extLst>
          </p:cNvPr>
          <p:cNvSpPr txBox="1"/>
          <p:nvPr/>
        </p:nvSpPr>
        <p:spPr>
          <a:xfrm>
            <a:off x="1072222" y="35546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EF692196-D70C-4A3F-BEFE-641ACAE64B9B}"/>
              </a:ext>
            </a:extLst>
          </p:cNvPr>
          <p:cNvSpPr txBox="1"/>
          <p:nvPr/>
        </p:nvSpPr>
        <p:spPr>
          <a:xfrm>
            <a:off x="1056192" y="40098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2" name="ZoneTexte 40">
            <a:extLst>
              <a:ext uri="{FF2B5EF4-FFF2-40B4-BE49-F238E27FC236}">
                <a16:creationId xmlns:a16="http://schemas.microsoft.com/office/drawing/2014/main" id="{940DE1AE-DB19-4F05-82E1-910603EB19E0}"/>
              </a:ext>
            </a:extLst>
          </p:cNvPr>
          <p:cNvSpPr txBox="1"/>
          <p:nvPr/>
        </p:nvSpPr>
        <p:spPr>
          <a:xfrm>
            <a:off x="806604" y="455097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447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551EA-0082-4B1A-BBDA-56213378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513240"/>
            <a:ext cx="7783856" cy="2024798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8665A17F-F104-4ED2-BDC2-2A089CC9DE78}"/>
              </a:ext>
            </a:extLst>
          </p:cNvPr>
          <p:cNvSpPr txBox="1"/>
          <p:nvPr/>
        </p:nvSpPr>
        <p:spPr>
          <a:xfrm>
            <a:off x="902103" y="11563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4D4E74B9-F7CC-43EB-B0C3-4D7488014B11}"/>
              </a:ext>
            </a:extLst>
          </p:cNvPr>
          <p:cNvSpPr txBox="1"/>
          <p:nvPr/>
        </p:nvSpPr>
        <p:spPr>
          <a:xfrm>
            <a:off x="886073" y="16115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7" name="ZoneTexte 40">
            <a:extLst>
              <a:ext uri="{FF2B5EF4-FFF2-40B4-BE49-F238E27FC236}">
                <a16:creationId xmlns:a16="http://schemas.microsoft.com/office/drawing/2014/main" id="{A2626B0E-FB97-4CFD-AE42-0AAB5F92B4E8}"/>
              </a:ext>
            </a:extLst>
          </p:cNvPr>
          <p:cNvSpPr txBox="1"/>
          <p:nvPr/>
        </p:nvSpPr>
        <p:spPr>
          <a:xfrm>
            <a:off x="636485" y="205645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42508C-EC6E-45FC-906D-F996DF59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14" y="2798309"/>
            <a:ext cx="7285933" cy="2230892"/>
          </a:xfrm>
          <a:prstGeom prst="rect">
            <a:avLst/>
          </a:prstGeom>
        </p:spPr>
      </p:pic>
      <p:sp>
        <p:nvSpPr>
          <p:cNvPr id="9" name="ZoneTexte 40">
            <a:extLst>
              <a:ext uri="{FF2B5EF4-FFF2-40B4-BE49-F238E27FC236}">
                <a16:creationId xmlns:a16="http://schemas.microsoft.com/office/drawing/2014/main" id="{2B21DC43-A2F1-4E74-B292-72AF4369CB4C}"/>
              </a:ext>
            </a:extLst>
          </p:cNvPr>
          <p:cNvSpPr txBox="1"/>
          <p:nvPr/>
        </p:nvSpPr>
        <p:spPr>
          <a:xfrm>
            <a:off x="909329" y="354442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0" name="ZoneTexte 40">
            <a:extLst>
              <a:ext uri="{FF2B5EF4-FFF2-40B4-BE49-F238E27FC236}">
                <a16:creationId xmlns:a16="http://schemas.microsoft.com/office/drawing/2014/main" id="{38E463D5-5E07-4360-81D9-5974BCC4E60E}"/>
              </a:ext>
            </a:extLst>
          </p:cNvPr>
          <p:cNvSpPr txBox="1"/>
          <p:nvPr/>
        </p:nvSpPr>
        <p:spPr>
          <a:xfrm>
            <a:off x="886073" y="40338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0E0CF6E6-B87F-48EA-9931-B016A9A00517}"/>
              </a:ext>
            </a:extLst>
          </p:cNvPr>
          <p:cNvSpPr txBox="1"/>
          <p:nvPr/>
        </p:nvSpPr>
        <p:spPr>
          <a:xfrm>
            <a:off x="636485" y="456470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30645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E73CC4-CB91-4087-B373-E949ADDE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08" y="3501868"/>
            <a:ext cx="8646910" cy="22121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166DB7-AB45-4342-A428-BF810634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09" y="413654"/>
            <a:ext cx="5376866" cy="2342460"/>
          </a:xfrm>
          <a:prstGeom prst="rect">
            <a:avLst/>
          </a:prstGeom>
        </p:spPr>
      </p:pic>
      <p:sp>
        <p:nvSpPr>
          <p:cNvPr id="7" name="ZoneTexte 40">
            <a:extLst>
              <a:ext uri="{FF2B5EF4-FFF2-40B4-BE49-F238E27FC236}">
                <a16:creationId xmlns:a16="http://schemas.microsoft.com/office/drawing/2014/main" id="{8CED6641-87DB-4E79-A28B-4B72CC375949}"/>
              </a:ext>
            </a:extLst>
          </p:cNvPr>
          <p:cNvSpPr txBox="1"/>
          <p:nvPr/>
        </p:nvSpPr>
        <p:spPr>
          <a:xfrm>
            <a:off x="2871798" y="11179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8" name="ZoneTexte 40">
            <a:extLst>
              <a:ext uri="{FF2B5EF4-FFF2-40B4-BE49-F238E27FC236}">
                <a16:creationId xmlns:a16="http://schemas.microsoft.com/office/drawing/2014/main" id="{E7BAD314-FC5B-4552-BE16-45907C29E030}"/>
              </a:ext>
            </a:extLst>
          </p:cNvPr>
          <p:cNvSpPr txBox="1"/>
          <p:nvPr/>
        </p:nvSpPr>
        <p:spPr>
          <a:xfrm>
            <a:off x="2871798" y="16815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9" name="ZoneTexte 40">
            <a:extLst>
              <a:ext uri="{FF2B5EF4-FFF2-40B4-BE49-F238E27FC236}">
                <a16:creationId xmlns:a16="http://schemas.microsoft.com/office/drawing/2014/main" id="{8A6D955A-A163-4533-A758-7E29080C8377}"/>
              </a:ext>
            </a:extLst>
          </p:cNvPr>
          <p:cNvSpPr txBox="1"/>
          <p:nvPr/>
        </p:nvSpPr>
        <p:spPr>
          <a:xfrm>
            <a:off x="2666719" y="2245057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10" name="ZoneTexte 40">
            <a:extLst>
              <a:ext uri="{FF2B5EF4-FFF2-40B4-BE49-F238E27FC236}">
                <a16:creationId xmlns:a16="http://schemas.microsoft.com/office/drawing/2014/main" id="{7E9237D3-567C-4ADC-8349-7FE8FB2022B0}"/>
              </a:ext>
            </a:extLst>
          </p:cNvPr>
          <p:cNvSpPr txBox="1"/>
          <p:nvPr/>
        </p:nvSpPr>
        <p:spPr>
          <a:xfrm>
            <a:off x="1190537" y="404335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EEAAFABB-82DA-46DF-A3A0-2BD3DA9421C3}"/>
              </a:ext>
            </a:extLst>
          </p:cNvPr>
          <p:cNvSpPr txBox="1"/>
          <p:nvPr/>
        </p:nvSpPr>
        <p:spPr>
          <a:xfrm>
            <a:off x="1172862" y="46231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2" name="ZoneTexte 40">
            <a:extLst>
              <a:ext uri="{FF2B5EF4-FFF2-40B4-BE49-F238E27FC236}">
                <a16:creationId xmlns:a16="http://schemas.microsoft.com/office/drawing/2014/main" id="{93ED611C-B5AA-48B2-BB9D-504D661BDF26}"/>
              </a:ext>
            </a:extLst>
          </p:cNvPr>
          <p:cNvSpPr txBox="1"/>
          <p:nvPr/>
        </p:nvSpPr>
        <p:spPr>
          <a:xfrm>
            <a:off x="924919" y="5202967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89D668A0-FC24-4739-9410-C60D3CBC9AA1}"/>
              </a:ext>
            </a:extLst>
          </p:cNvPr>
          <p:cNvSpPr/>
          <p:nvPr/>
        </p:nvSpPr>
        <p:spPr>
          <a:xfrm rot="5400000">
            <a:off x="3836020" y="2482419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178EC398-0314-4171-8922-33139B988CB8}"/>
              </a:ext>
            </a:extLst>
          </p:cNvPr>
          <p:cNvSpPr/>
          <p:nvPr/>
        </p:nvSpPr>
        <p:spPr>
          <a:xfrm rot="5400000">
            <a:off x="5240351" y="2478170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A275B6C9-B671-41A0-B78A-1D9DC070CD68}"/>
              </a:ext>
            </a:extLst>
          </p:cNvPr>
          <p:cNvSpPr/>
          <p:nvPr/>
        </p:nvSpPr>
        <p:spPr>
          <a:xfrm rot="5400000">
            <a:off x="6626747" y="2478170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4F47646E-2AF6-47CB-BBA3-488196D9FDE4}"/>
              </a:ext>
            </a:extLst>
          </p:cNvPr>
          <p:cNvSpPr/>
          <p:nvPr/>
        </p:nvSpPr>
        <p:spPr>
          <a:xfrm rot="5400000">
            <a:off x="8051056" y="2477744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C41CB1-34B5-4FA3-BE21-923FFD4B0434}"/>
              </a:ext>
            </a:extLst>
          </p:cNvPr>
          <p:cNvSpPr txBox="1"/>
          <p:nvPr/>
        </p:nvSpPr>
        <p:spPr>
          <a:xfrm>
            <a:off x="3707181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AE2D6F-890E-4A8A-A67A-15BDA473192F}"/>
              </a:ext>
            </a:extLst>
          </p:cNvPr>
          <p:cNvSpPr txBox="1"/>
          <p:nvPr/>
        </p:nvSpPr>
        <p:spPr>
          <a:xfrm>
            <a:off x="5111512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2F5A53E-B9D3-444D-9E7E-74CCFA6088C4}"/>
              </a:ext>
            </a:extLst>
          </p:cNvPr>
          <p:cNvSpPr txBox="1"/>
          <p:nvPr/>
        </p:nvSpPr>
        <p:spPr>
          <a:xfrm>
            <a:off x="6490272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ECA0F90-F7C6-4EF2-8242-4DCBC2AAE078}"/>
              </a:ext>
            </a:extLst>
          </p:cNvPr>
          <p:cNvSpPr txBox="1"/>
          <p:nvPr/>
        </p:nvSpPr>
        <p:spPr>
          <a:xfrm>
            <a:off x="7922217" y="312215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P4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49C5C7AF-5033-43D7-ACE9-A6349123A580}"/>
              </a:ext>
            </a:extLst>
          </p:cNvPr>
          <p:cNvSpPr/>
          <p:nvPr/>
        </p:nvSpPr>
        <p:spPr>
          <a:xfrm rot="5400000">
            <a:off x="1839815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CD5354-C0C1-49AB-8485-541D06B3CEE4}"/>
              </a:ext>
            </a:extLst>
          </p:cNvPr>
          <p:cNvSpPr txBox="1"/>
          <p:nvPr/>
        </p:nvSpPr>
        <p:spPr>
          <a:xfrm>
            <a:off x="1709055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F974B266-8961-4A47-B8D7-14F5507C9831}"/>
              </a:ext>
            </a:extLst>
          </p:cNvPr>
          <p:cNvSpPr/>
          <p:nvPr/>
        </p:nvSpPr>
        <p:spPr>
          <a:xfrm rot="5400000">
            <a:off x="2444376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6342BA-CCA2-40B6-A961-53BC5A8FC0F1}"/>
              </a:ext>
            </a:extLst>
          </p:cNvPr>
          <p:cNvSpPr txBox="1"/>
          <p:nvPr/>
        </p:nvSpPr>
        <p:spPr>
          <a:xfrm>
            <a:off x="2313616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10EF54FA-B113-4360-B7E5-8FFB5B9242D3}"/>
              </a:ext>
            </a:extLst>
          </p:cNvPr>
          <p:cNvSpPr/>
          <p:nvPr/>
        </p:nvSpPr>
        <p:spPr>
          <a:xfrm rot="5400000">
            <a:off x="3023156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A0465AF-AC6D-4271-BD47-A6A2BB5E841F}"/>
              </a:ext>
            </a:extLst>
          </p:cNvPr>
          <p:cNvSpPr txBox="1"/>
          <p:nvPr/>
        </p:nvSpPr>
        <p:spPr>
          <a:xfrm>
            <a:off x="2892396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E3AF5CBD-2CB4-49C9-8A4A-707D9543BA90}"/>
              </a:ext>
            </a:extLst>
          </p:cNvPr>
          <p:cNvSpPr/>
          <p:nvPr/>
        </p:nvSpPr>
        <p:spPr>
          <a:xfrm rot="5400000">
            <a:off x="6722127" y="2530615"/>
            <a:ext cx="175922" cy="6680731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7C98EB9-2376-440F-A4F0-392477343464}"/>
              </a:ext>
            </a:extLst>
          </p:cNvPr>
          <p:cNvSpPr txBox="1"/>
          <p:nvPr/>
        </p:nvSpPr>
        <p:spPr>
          <a:xfrm>
            <a:off x="6545027" y="6094074"/>
            <a:ext cx="53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48385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BB3119-EB07-4634-A00C-D557BE18FC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32" y="5823187"/>
            <a:ext cx="9354321" cy="2065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1F6B0D-6998-40CB-9E95-7420CED743A1}"/>
              </a:ext>
            </a:extLst>
          </p:cNvPr>
          <p:cNvCxnSpPr/>
          <p:nvPr/>
        </p:nvCxnSpPr>
        <p:spPr>
          <a:xfrm>
            <a:off x="2092218" y="662195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CF35DB-DDB6-4899-9D08-A7549475E90B}"/>
              </a:ext>
            </a:extLst>
          </p:cNvPr>
          <p:cNvCxnSpPr/>
          <p:nvPr/>
        </p:nvCxnSpPr>
        <p:spPr>
          <a:xfrm>
            <a:off x="2092218" y="1784228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A4B4B6-1F78-47A0-AF2C-6A19F87E54C6}"/>
              </a:ext>
            </a:extLst>
          </p:cNvPr>
          <p:cNvSpPr/>
          <p:nvPr/>
        </p:nvSpPr>
        <p:spPr>
          <a:xfrm>
            <a:off x="2840922" y="1404762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60824-40C0-49A7-B30C-856210E45B80}"/>
              </a:ext>
            </a:extLst>
          </p:cNvPr>
          <p:cNvSpPr/>
          <p:nvPr/>
        </p:nvSpPr>
        <p:spPr>
          <a:xfrm>
            <a:off x="5595373" y="1404762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DEB77-E60E-4B0E-907B-6C8D41DB6960}"/>
              </a:ext>
            </a:extLst>
          </p:cNvPr>
          <p:cNvSpPr/>
          <p:nvPr/>
        </p:nvSpPr>
        <p:spPr>
          <a:xfrm>
            <a:off x="8349824" y="1397603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B06BD9-1911-4168-A3B9-D73ACB097210}"/>
              </a:ext>
            </a:extLst>
          </p:cNvPr>
          <p:cNvSpPr/>
          <p:nvPr/>
        </p:nvSpPr>
        <p:spPr>
          <a:xfrm>
            <a:off x="284092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E07282-087D-46DB-8F15-A0398125C5FA}"/>
              </a:ext>
            </a:extLst>
          </p:cNvPr>
          <p:cNvSpPr/>
          <p:nvPr/>
        </p:nvSpPr>
        <p:spPr>
          <a:xfrm>
            <a:off x="498168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EA509-8AA8-47EC-A5C9-A2599994DF13}"/>
              </a:ext>
            </a:extLst>
          </p:cNvPr>
          <p:cNvSpPr/>
          <p:nvPr/>
        </p:nvSpPr>
        <p:spPr>
          <a:xfrm>
            <a:off x="712244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B9682-23D4-4D67-8EEA-D40D16F524C9}"/>
              </a:ext>
            </a:extLst>
          </p:cNvPr>
          <p:cNvSpPr/>
          <p:nvPr/>
        </p:nvSpPr>
        <p:spPr>
          <a:xfrm>
            <a:off x="926320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47E9436-28A4-4128-A052-5861FC898713}"/>
              </a:ext>
            </a:extLst>
          </p:cNvPr>
          <p:cNvCxnSpPr>
            <a:cxnSpLocks/>
          </p:cNvCxnSpPr>
          <p:nvPr/>
        </p:nvCxnSpPr>
        <p:spPr>
          <a:xfrm>
            <a:off x="284092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6AD61C8-3AE6-46FC-9C32-D4AFEBCBB703}"/>
              </a:ext>
            </a:extLst>
          </p:cNvPr>
          <p:cNvCxnSpPr>
            <a:cxnSpLocks/>
          </p:cNvCxnSpPr>
          <p:nvPr/>
        </p:nvCxnSpPr>
        <p:spPr>
          <a:xfrm>
            <a:off x="498168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C346A0E-35D3-42B8-A142-0E3EAE0AE328}"/>
              </a:ext>
            </a:extLst>
          </p:cNvPr>
          <p:cNvCxnSpPr>
            <a:cxnSpLocks/>
          </p:cNvCxnSpPr>
          <p:nvPr/>
        </p:nvCxnSpPr>
        <p:spPr>
          <a:xfrm>
            <a:off x="712244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B49B948-1788-4EFF-BDF5-F04908D352BE}"/>
              </a:ext>
            </a:extLst>
          </p:cNvPr>
          <p:cNvCxnSpPr>
            <a:cxnSpLocks/>
          </p:cNvCxnSpPr>
          <p:nvPr/>
        </p:nvCxnSpPr>
        <p:spPr>
          <a:xfrm>
            <a:off x="2840922" y="2061220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49AB1C9-C754-435E-BF23-CC6A99601EE8}"/>
              </a:ext>
            </a:extLst>
          </p:cNvPr>
          <p:cNvCxnSpPr>
            <a:cxnSpLocks/>
          </p:cNvCxnSpPr>
          <p:nvPr/>
        </p:nvCxnSpPr>
        <p:spPr>
          <a:xfrm>
            <a:off x="5595373" y="2061220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0B26047-AA8F-4665-97A3-B33D06A7F0F8}"/>
              </a:ext>
            </a:extLst>
          </p:cNvPr>
          <p:cNvCxnSpPr>
            <a:cxnSpLocks/>
          </p:cNvCxnSpPr>
          <p:nvPr/>
        </p:nvCxnSpPr>
        <p:spPr>
          <a:xfrm>
            <a:off x="8349824" y="2064768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 : double flèche verticale 28">
            <a:extLst>
              <a:ext uri="{FF2B5EF4-FFF2-40B4-BE49-F238E27FC236}">
                <a16:creationId xmlns:a16="http://schemas.microsoft.com/office/drawing/2014/main" id="{D7029ADB-B815-40EE-8EF8-A4B9211E25B8}"/>
              </a:ext>
            </a:extLst>
          </p:cNvPr>
          <p:cNvSpPr/>
          <p:nvPr/>
        </p:nvSpPr>
        <p:spPr>
          <a:xfrm>
            <a:off x="3283769" y="1080414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 : double flèche verticale 29">
            <a:extLst>
              <a:ext uri="{FF2B5EF4-FFF2-40B4-BE49-F238E27FC236}">
                <a16:creationId xmlns:a16="http://schemas.microsoft.com/office/drawing/2014/main" id="{316766C8-6B49-4694-840E-818BD49E7741}"/>
              </a:ext>
            </a:extLst>
          </p:cNvPr>
          <p:cNvSpPr/>
          <p:nvPr/>
        </p:nvSpPr>
        <p:spPr>
          <a:xfrm>
            <a:off x="5761622" y="1080758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èche : double flèche verticale 30">
            <a:extLst>
              <a:ext uri="{FF2B5EF4-FFF2-40B4-BE49-F238E27FC236}">
                <a16:creationId xmlns:a16="http://schemas.microsoft.com/office/drawing/2014/main" id="{E76152A4-4AFD-442D-890B-6EBB47E85C4B}"/>
              </a:ext>
            </a:extLst>
          </p:cNvPr>
          <p:cNvSpPr/>
          <p:nvPr/>
        </p:nvSpPr>
        <p:spPr>
          <a:xfrm>
            <a:off x="9556382" y="1080414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E58DF06-02EB-4EEF-A727-B4E6AE243353}"/>
              </a:ext>
            </a:extLst>
          </p:cNvPr>
          <p:cNvCxnSpPr>
            <a:cxnSpLocks/>
          </p:cNvCxnSpPr>
          <p:nvPr/>
        </p:nvCxnSpPr>
        <p:spPr>
          <a:xfrm>
            <a:off x="2840922" y="2413646"/>
            <a:ext cx="275445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2AE9997-7BC4-43B9-BC56-9487D6C20951}"/>
              </a:ext>
            </a:extLst>
          </p:cNvPr>
          <p:cNvCxnSpPr>
            <a:cxnSpLocks/>
          </p:cNvCxnSpPr>
          <p:nvPr/>
        </p:nvCxnSpPr>
        <p:spPr>
          <a:xfrm>
            <a:off x="5595373" y="2413646"/>
            <a:ext cx="275445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132FA3C4-8C4E-493A-8587-D699F4530F59}"/>
              </a:ext>
            </a:extLst>
          </p:cNvPr>
          <p:cNvSpPr txBox="1"/>
          <p:nvPr/>
        </p:nvSpPr>
        <p:spPr>
          <a:xfrm>
            <a:off x="5184822" y="243838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19F35D8-9045-404E-A1AF-33973247787E}"/>
              </a:ext>
            </a:extLst>
          </p:cNvPr>
          <p:cNvSpPr txBox="1"/>
          <p:nvPr/>
        </p:nvSpPr>
        <p:spPr>
          <a:xfrm>
            <a:off x="3033323" y="245993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B837AD0-5DFC-4B2F-B8F3-30F92A3B1852}"/>
              </a:ext>
            </a:extLst>
          </p:cNvPr>
          <p:cNvSpPr txBox="1"/>
          <p:nvPr/>
        </p:nvSpPr>
        <p:spPr>
          <a:xfrm>
            <a:off x="7231219" y="239776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0EA59E4-3D53-4CD8-97AB-398C0F5A1463}"/>
              </a:ext>
            </a:extLst>
          </p:cNvPr>
          <p:cNvSpPr txBox="1"/>
          <p:nvPr/>
        </p:nvSpPr>
        <p:spPr>
          <a:xfrm>
            <a:off x="2971410" y="1780426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4B6A7D7-D235-481D-B131-30569C9F73DF}"/>
              </a:ext>
            </a:extLst>
          </p:cNvPr>
          <p:cNvSpPr txBox="1"/>
          <p:nvPr/>
        </p:nvSpPr>
        <p:spPr>
          <a:xfrm>
            <a:off x="5773458" y="1772853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3BBEE9-514E-4F19-8F14-2A192AA02038}"/>
              </a:ext>
            </a:extLst>
          </p:cNvPr>
          <p:cNvSpPr txBox="1"/>
          <p:nvPr/>
        </p:nvSpPr>
        <p:spPr>
          <a:xfrm>
            <a:off x="8566538" y="1766467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67CA883-EB7A-4093-87BD-D434F6630290}"/>
              </a:ext>
            </a:extLst>
          </p:cNvPr>
          <p:cNvSpPr txBox="1"/>
          <p:nvPr/>
        </p:nvSpPr>
        <p:spPr>
          <a:xfrm>
            <a:off x="3508763" y="2118342"/>
            <a:ext cx="143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Interval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EFE6D54-8327-4748-88AE-EFF056A6EDC9}"/>
              </a:ext>
            </a:extLst>
          </p:cNvPr>
          <p:cNvSpPr txBox="1"/>
          <p:nvPr/>
        </p:nvSpPr>
        <p:spPr>
          <a:xfrm>
            <a:off x="6241718" y="2109187"/>
            <a:ext cx="143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Interval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AADF4D1-D70B-4FC6-9623-5686EB119E95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2840922" y="453134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3AE6067-3E55-4C5C-9C98-6022448E372E}"/>
              </a:ext>
            </a:extLst>
          </p:cNvPr>
          <p:cNvCxnSpPr>
            <a:cxnSpLocks/>
          </p:cNvCxnSpPr>
          <p:nvPr/>
        </p:nvCxnSpPr>
        <p:spPr>
          <a:xfrm flipV="1">
            <a:off x="4981682" y="475204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4511AD0-3D37-41EC-8B44-9B40BB45B07C}"/>
              </a:ext>
            </a:extLst>
          </p:cNvPr>
          <p:cNvCxnSpPr>
            <a:cxnSpLocks/>
          </p:cNvCxnSpPr>
          <p:nvPr/>
        </p:nvCxnSpPr>
        <p:spPr>
          <a:xfrm flipV="1">
            <a:off x="7122442" y="472322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1784B33-F824-44BF-AD79-91EFA6C8A7B0}"/>
              </a:ext>
            </a:extLst>
          </p:cNvPr>
          <p:cNvCxnSpPr>
            <a:cxnSpLocks/>
          </p:cNvCxnSpPr>
          <p:nvPr/>
        </p:nvCxnSpPr>
        <p:spPr>
          <a:xfrm flipV="1">
            <a:off x="9263202" y="466378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B8E683B-6BEE-4EB5-AFEA-10DAB55FDFDC}"/>
              </a:ext>
            </a:extLst>
          </p:cNvPr>
          <p:cNvCxnSpPr>
            <a:cxnSpLocks/>
          </p:cNvCxnSpPr>
          <p:nvPr/>
        </p:nvCxnSpPr>
        <p:spPr>
          <a:xfrm flipV="1">
            <a:off x="2840922" y="1587336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E4FFD26-6202-464C-9F96-B971AE7084EB}"/>
              </a:ext>
            </a:extLst>
          </p:cNvPr>
          <p:cNvCxnSpPr>
            <a:cxnSpLocks/>
          </p:cNvCxnSpPr>
          <p:nvPr/>
        </p:nvCxnSpPr>
        <p:spPr>
          <a:xfrm flipV="1">
            <a:off x="5595373" y="1594495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2B8676A-7140-4AA4-8A7F-91C2C3291C84}"/>
              </a:ext>
            </a:extLst>
          </p:cNvPr>
          <p:cNvCxnSpPr>
            <a:cxnSpLocks/>
          </p:cNvCxnSpPr>
          <p:nvPr/>
        </p:nvCxnSpPr>
        <p:spPr>
          <a:xfrm flipV="1">
            <a:off x="8349824" y="1594966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57C89B2-EF37-4F9C-ADA8-5D4E3A74094B}"/>
              </a:ext>
            </a:extLst>
          </p:cNvPr>
          <p:cNvCxnSpPr/>
          <p:nvPr/>
        </p:nvCxnSpPr>
        <p:spPr>
          <a:xfrm>
            <a:off x="2098833" y="3055724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6427D85-6A39-4128-9C5F-94FFFB9EC674}"/>
              </a:ext>
            </a:extLst>
          </p:cNvPr>
          <p:cNvCxnSpPr/>
          <p:nvPr/>
        </p:nvCxnSpPr>
        <p:spPr>
          <a:xfrm>
            <a:off x="2098833" y="4177757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43F53A-08B9-4BC4-A53B-44E2DF8F270A}"/>
              </a:ext>
            </a:extLst>
          </p:cNvPr>
          <p:cNvSpPr/>
          <p:nvPr/>
        </p:nvSpPr>
        <p:spPr>
          <a:xfrm>
            <a:off x="2847537" y="3798291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2E2139-B9D5-4C61-BD08-5B4035F9C110}"/>
              </a:ext>
            </a:extLst>
          </p:cNvPr>
          <p:cNvSpPr/>
          <p:nvPr/>
        </p:nvSpPr>
        <p:spPr>
          <a:xfrm>
            <a:off x="2971410" y="3052880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BD20C78-9796-45C6-9735-887502E64725}"/>
              </a:ext>
            </a:extLst>
          </p:cNvPr>
          <p:cNvCxnSpPr>
            <a:cxnSpLocks/>
          </p:cNvCxnSpPr>
          <p:nvPr/>
        </p:nvCxnSpPr>
        <p:spPr>
          <a:xfrm>
            <a:off x="2847537" y="4454749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èche : double flèche verticale 75">
            <a:extLst>
              <a:ext uri="{FF2B5EF4-FFF2-40B4-BE49-F238E27FC236}">
                <a16:creationId xmlns:a16="http://schemas.microsoft.com/office/drawing/2014/main" id="{02675E84-5478-4FAA-88B5-EDAE7AAD383B}"/>
              </a:ext>
            </a:extLst>
          </p:cNvPr>
          <p:cNvSpPr/>
          <p:nvPr/>
        </p:nvSpPr>
        <p:spPr>
          <a:xfrm>
            <a:off x="2895655" y="3478946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ECF444F-FDFD-447A-BC17-D2F01827439D}"/>
              </a:ext>
            </a:extLst>
          </p:cNvPr>
          <p:cNvCxnSpPr>
            <a:cxnSpLocks/>
          </p:cNvCxnSpPr>
          <p:nvPr/>
        </p:nvCxnSpPr>
        <p:spPr>
          <a:xfrm>
            <a:off x="2847537" y="4807175"/>
            <a:ext cx="220122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6928C98-F1DE-4708-BD6C-4DA355AD4E36}"/>
              </a:ext>
            </a:extLst>
          </p:cNvPr>
          <p:cNvCxnSpPr>
            <a:cxnSpLocks/>
          </p:cNvCxnSpPr>
          <p:nvPr/>
        </p:nvCxnSpPr>
        <p:spPr>
          <a:xfrm>
            <a:off x="5048762" y="4807175"/>
            <a:ext cx="219681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FE72AF14-C7BC-4867-99C1-565B5D30228E}"/>
              </a:ext>
            </a:extLst>
          </p:cNvPr>
          <p:cNvSpPr txBox="1"/>
          <p:nvPr/>
        </p:nvSpPr>
        <p:spPr>
          <a:xfrm>
            <a:off x="1923613" y="3809750"/>
            <a:ext cx="93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Central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5D9DAE5-8E4B-4D1B-A4D7-C9B02E040A6D}"/>
              </a:ext>
            </a:extLst>
          </p:cNvPr>
          <p:cNvSpPr txBox="1"/>
          <p:nvPr/>
        </p:nvSpPr>
        <p:spPr>
          <a:xfrm>
            <a:off x="1715248" y="3074991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Peripheral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848031A-4B73-46F7-8E62-164C2DCAF477}"/>
              </a:ext>
            </a:extLst>
          </p:cNvPr>
          <p:cNvSpPr txBox="1"/>
          <p:nvPr/>
        </p:nvSpPr>
        <p:spPr>
          <a:xfrm>
            <a:off x="585208" y="4171840"/>
            <a:ext cx="244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Event Interval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5CF8CBF-0117-45BC-9337-C4D82D7108F3}"/>
              </a:ext>
            </a:extLst>
          </p:cNvPr>
          <p:cNvSpPr txBox="1"/>
          <p:nvPr/>
        </p:nvSpPr>
        <p:spPr>
          <a:xfrm>
            <a:off x="3047686" y="4508110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85BCA82-4065-42B9-A92F-B87A07698B0A}"/>
              </a:ext>
            </a:extLst>
          </p:cNvPr>
          <p:cNvCxnSpPr>
            <a:cxnSpLocks/>
          </p:cNvCxnSpPr>
          <p:nvPr/>
        </p:nvCxnSpPr>
        <p:spPr>
          <a:xfrm flipV="1">
            <a:off x="2847537" y="3980865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99631BD-BE7D-41CE-8A83-F768B232E12F}"/>
              </a:ext>
            </a:extLst>
          </p:cNvPr>
          <p:cNvCxnSpPr>
            <a:cxnSpLocks/>
          </p:cNvCxnSpPr>
          <p:nvPr/>
        </p:nvCxnSpPr>
        <p:spPr>
          <a:xfrm flipV="1">
            <a:off x="5048762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C48FA286-76C3-412B-8E28-165F6A5C391E}"/>
              </a:ext>
            </a:extLst>
          </p:cNvPr>
          <p:cNvCxnSpPr>
            <a:cxnSpLocks/>
          </p:cNvCxnSpPr>
          <p:nvPr/>
        </p:nvCxnSpPr>
        <p:spPr>
          <a:xfrm flipV="1">
            <a:off x="7250495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5F79AA-CE7C-4149-AF25-B26C8469FFDA}"/>
              </a:ext>
            </a:extLst>
          </p:cNvPr>
          <p:cNvSpPr/>
          <p:nvPr/>
        </p:nvSpPr>
        <p:spPr>
          <a:xfrm>
            <a:off x="5048762" y="3798291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C6E10A-5535-48A0-8AE7-C38DDC15B94F}"/>
              </a:ext>
            </a:extLst>
          </p:cNvPr>
          <p:cNvSpPr/>
          <p:nvPr/>
        </p:nvSpPr>
        <p:spPr>
          <a:xfrm>
            <a:off x="5172635" y="3052880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èche : double flèche verticale 101">
            <a:extLst>
              <a:ext uri="{FF2B5EF4-FFF2-40B4-BE49-F238E27FC236}">
                <a16:creationId xmlns:a16="http://schemas.microsoft.com/office/drawing/2014/main" id="{49702959-7E9F-4FDB-8623-41AD0526A065}"/>
              </a:ext>
            </a:extLst>
          </p:cNvPr>
          <p:cNvSpPr/>
          <p:nvPr/>
        </p:nvSpPr>
        <p:spPr>
          <a:xfrm>
            <a:off x="5096880" y="3478946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EA0D09-3418-4F68-9F02-0BC74BA4F936}"/>
              </a:ext>
            </a:extLst>
          </p:cNvPr>
          <p:cNvSpPr/>
          <p:nvPr/>
        </p:nvSpPr>
        <p:spPr>
          <a:xfrm>
            <a:off x="7245576" y="3793676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0780E3-30A8-4AB6-A02D-579EC27F6F0A}"/>
              </a:ext>
            </a:extLst>
          </p:cNvPr>
          <p:cNvSpPr/>
          <p:nvPr/>
        </p:nvSpPr>
        <p:spPr>
          <a:xfrm>
            <a:off x="7369449" y="3048265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lèche : double flèche verticale 104">
            <a:extLst>
              <a:ext uri="{FF2B5EF4-FFF2-40B4-BE49-F238E27FC236}">
                <a16:creationId xmlns:a16="http://schemas.microsoft.com/office/drawing/2014/main" id="{83555ADA-332C-48A2-A6AC-C1C3E18039CB}"/>
              </a:ext>
            </a:extLst>
          </p:cNvPr>
          <p:cNvSpPr/>
          <p:nvPr/>
        </p:nvSpPr>
        <p:spPr>
          <a:xfrm>
            <a:off x="7293694" y="3474331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F6CFCF-DB64-4825-922F-2EA6A28A3DA6}"/>
              </a:ext>
            </a:extLst>
          </p:cNvPr>
          <p:cNvSpPr/>
          <p:nvPr/>
        </p:nvSpPr>
        <p:spPr>
          <a:xfrm>
            <a:off x="9566781" y="3804683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3782FD3-A3EA-4F58-992B-B7A7B39F5129}"/>
              </a:ext>
            </a:extLst>
          </p:cNvPr>
          <p:cNvSpPr/>
          <p:nvPr/>
        </p:nvSpPr>
        <p:spPr>
          <a:xfrm>
            <a:off x="9690654" y="3059272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lèche : double flèche verticale 107">
            <a:extLst>
              <a:ext uri="{FF2B5EF4-FFF2-40B4-BE49-F238E27FC236}">
                <a16:creationId xmlns:a16="http://schemas.microsoft.com/office/drawing/2014/main" id="{423CD6BD-D232-47F9-997F-C72C0300E6CD}"/>
              </a:ext>
            </a:extLst>
          </p:cNvPr>
          <p:cNvSpPr/>
          <p:nvPr/>
        </p:nvSpPr>
        <p:spPr>
          <a:xfrm>
            <a:off x="9614899" y="3485338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30A8FD4B-166D-4425-BA88-641EF050516E}"/>
              </a:ext>
            </a:extLst>
          </p:cNvPr>
          <p:cNvCxnSpPr>
            <a:cxnSpLocks/>
          </p:cNvCxnSpPr>
          <p:nvPr/>
        </p:nvCxnSpPr>
        <p:spPr>
          <a:xfrm flipV="1">
            <a:off x="4510162" y="154408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93BFF19-70D4-49CC-9C2C-7463509770F1}"/>
              </a:ext>
            </a:extLst>
          </p:cNvPr>
          <p:cNvCxnSpPr>
            <a:cxnSpLocks/>
          </p:cNvCxnSpPr>
          <p:nvPr/>
        </p:nvCxnSpPr>
        <p:spPr>
          <a:xfrm flipV="1">
            <a:off x="7264613" y="154408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205A9125-FCF7-4E41-AC0D-CB1B1A6EEFB9}"/>
              </a:ext>
            </a:extLst>
          </p:cNvPr>
          <p:cNvCxnSpPr>
            <a:cxnSpLocks/>
          </p:cNvCxnSpPr>
          <p:nvPr/>
        </p:nvCxnSpPr>
        <p:spPr>
          <a:xfrm flipV="1">
            <a:off x="10019064" y="158733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214C6B66-239F-4A7F-AEBE-DCCA6F556966}"/>
              </a:ext>
            </a:extLst>
          </p:cNvPr>
          <p:cNvCxnSpPr>
            <a:cxnSpLocks/>
          </p:cNvCxnSpPr>
          <p:nvPr/>
        </p:nvCxnSpPr>
        <p:spPr>
          <a:xfrm flipV="1">
            <a:off x="9566781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AD11DA03-D425-4789-A49F-99DB7C1A6E68}"/>
              </a:ext>
            </a:extLst>
          </p:cNvPr>
          <p:cNvCxnSpPr>
            <a:cxnSpLocks/>
          </p:cNvCxnSpPr>
          <p:nvPr/>
        </p:nvCxnSpPr>
        <p:spPr>
          <a:xfrm flipV="1">
            <a:off x="4036453" y="3963268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ACEDB2D-1CA0-408B-B2BD-F152B5C595D4}"/>
              </a:ext>
            </a:extLst>
          </p:cNvPr>
          <p:cNvCxnSpPr>
            <a:cxnSpLocks/>
          </p:cNvCxnSpPr>
          <p:nvPr/>
        </p:nvCxnSpPr>
        <p:spPr>
          <a:xfrm flipV="1">
            <a:off x="6237678" y="3980865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AB098855-8C6D-45AE-AFF0-B341DE878073}"/>
              </a:ext>
            </a:extLst>
          </p:cNvPr>
          <p:cNvCxnSpPr>
            <a:cxnSpLocks/>
          </p:cNvCxnSpPr>
          <p:nvPr/>
        </p:nvCxnSpPr>
        <p:spPr>
          <a:xfrm flipV="1">
            <a:off x="8442820" y="3953372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9F09A90E-6AF3-4CF1-AA91-51EB367680EC}"/>
              </a:ext>
            </a:extLst>
          </p:cNvPr>
          <p:cNvCxnSpPr>
            <a:cxnSpLocks/>
          </p:cNvCxnSpPr>
          <p:nvPr/>
        </p:nvCxnSpPr>
        <p:spPr>
          <a:xfrm>
            <a:off x="7245576" y="4807175"/>
            <a:ext cx="23108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BF4329C3-CBF4-48C4-AC1B-EA38AA804F75}"/>
              </a:ext>
            </a:extLst>
          </p:cNvPr>
          <p:cNvCxnSpPr>
            <a:cxnSpLocks/>
          </p:cNvCxnSpPr>
          <p:nvPr/>
        </p:nvCxnSpPr>
        <p:spPr>
          <a:xfrm>
            <a:off x="5048762" y="4485229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BE7122B1-7081-4A48-82D2-69035045220D}"/>
              </a:ext>
            </a:extLst>
          </p:cNvPr>
          <p:cNvCxnSpPr>
            <a:cxnSpLocks/>
          </p:cNvCxnSpPr>
          <p:nvPr/>
        </p:nvCxnSpPr>
        <p:spPr>
          <a:xfrm>
            <a:off x="7245576" y="4482278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A0FD185-722D-49E7-A1C5-A146E931D0E0}"/>
              </a:ext>
            </a:extLst>
          </p:cNvPr>
          <p:cNvSpPr txBox="1"/>
          <p:nvPr/>
        </p:nvSpPr>
        <p:spPr>
          <a:xfrm>
            <a:off x="5265715" y="4503429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9EFDF5F-CA28-4AD5-8829-9267428C7A71}"/>
              </a:ext>
            </a:extLst>
          </p:cNvPr>
          <p:cNvSpPr txBox="1"/>
          <p:nvPr/>
        </p:nvSpPr>
        <p:spPr>
          <a:xfrm>
            <a:off x="7512863" y="4518455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E186FE27-54E4-462E-9BD4-28B0E335E060}"/>
              </a:ext>
            </a:extLst>
          </p:cNvPr>
          <p:cNvCxnSpPr>
            <a:cxnSpLocks/>
          </p:cNvCxnSpPr>
          <p:nvPr/>
        </p:nvCxnSpPr>
        <p:spPr>
          <a:xfrm flipH="1">
            <a:off x="809625" y="4454749"/>
            <a:ext cx="20379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1D6942B-A12C-4D1C-BC1D-3B54090A7C5D}"/>
              </a:ext>
            </a:extLst>
          </p:cNvPr>
          <p:cNvSpPr txBox="1"/>
          <p:nvPr/>
        </p:nvSpPr>
        <p:spPr>
          <a:xfrm>
            <a:off x="1604167" y="650990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Peripheral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68B6627-DFAD-42B3-91F6-4CB1320947A8}"/>
              </a:ext>
            </a:extLst>
          </p:cNvPr>
          <p:cNvSpPr txBox="1"/>
          <p:nvPr/>
        </p:nvSpPr>
        <p:spPr>
          <a:xfrm>
            <a:off x="1872595" y="1385749"/>
            <a:ext cx="93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Central</a:t>
            </a:r>
          </a:p>
        </p:txBody>
      </p:sp>
    </p:spTree>
    <p:extLst>
      <p:ext uri="{BB962C8B-B14F-4D97-AF65-F5344CB8AC3E}">
        <p14:creationId xmlns:p14="http://schemas.microsoft.com/office/powerpoint/2010/main" val="396022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A086FEB0-8DA0-4BCF-BDD4-AC768B99BC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7524295" y="755464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7721145" y="1142814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7906202" y="193656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7906202" y="153016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8004627" y="234071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8010977" y="272806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8010977" y="311541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8010977" y="350276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7906202" y="4027982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8004627" y="443213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8010977" y="481948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8010977" y="520683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8010977" y="559418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3217448" y="2833996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3395887" y="3245894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3540577" y="403964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3540577" y="363324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3639002" y="444379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3645352" y="483114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3645352" y="521849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3645352" y="560584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754</Words>
  <Application>Microsoft Office PowerPoint</Application>
  <PresentationFormat>Grand écran</PresentationFormat>
  <Paragraphs>406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920</cp:revision>
  <dcterms:created xsi:type="dcterms:W3CDTF">2017-05-23T07:20:17Z</dcterms:created>
  <dcterms:modified xsi:type="dcterms:W3CDTF">2017-08-24T13:14:25Z</dcterms:modified>
</cp:coreProperties>
</file>