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58" r:id="rId5"/>
    <p:sldId id="259" r:id="rId6"/>
    <p:sldId id="268" r:id="rId7"/>
    <p:sldId id="261" r:id="rId8"/>
    <p:sldId id="263" r:id="rId9"/>
    <p:sldId id="265" r:id="rId10"/>
    <p:sldId id="266" r:id="rId11"/>
    <p:sldId id="267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516" y="10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027666" y="57366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1523444" y="30897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1522175" y="319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with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079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56531" y="3070179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50181" y="3457529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41563" y="3844879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4003502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43599"/>
            <a:ext cx="11251674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66882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65236" y="324273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65236" y="408195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42897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78942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41449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107783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107783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08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2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6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0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3" y="2148723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6" y="2148723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16214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16214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43470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2614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1758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0902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75255" y="4233031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93908" y="4233031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48088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6" y="153168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602569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1965" y="366855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754671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7" y="1825557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24457" y="298306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24456" y="403789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69022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81237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48" y="174505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28" y="1867200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804238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292638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35148" y="3858257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18028" y="398040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A8082EED-BDE0-4A3E-82A0-4C816EBE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4" y="3736638"/>
            <a:ext cx="688616" cy="971837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5DCB51E2-CAC5-4A94-BB92-733C496AAA42}"/>
              </a:ext>
            </a:extLst>
          </p:cNvPr>
          <p:cNvSpPr txBox="1"/>
          <p:nvPr/>
        </p:nvSpPr>
        <p:spPr>
          <a:xfrm>
            <a:off x="2846420" y="403789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8" y="1747013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185534" y="194367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00" y="5071094"/>
            <a:ext cx="688616" cy="971837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462313" y="53723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32" y="1759359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4" y="19363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6" y="5153431"/>
            <a:ext cx="749130" cy="749130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19297" y="534333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83" y="2629062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22589" y="295498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408738"/>
            <a:ext cx="2297045" cy="13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51750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887699" y="27058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882655" y="268916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317241"/>
            <a:ext cx="51027" cy="5113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440</Words>
  <Application>Microsoft Office PowerPoint</Application>
  <PresentationFormat>Grand écran</PresentationFormat>
  <Paragraphs>225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630</cp:revision>
  <dcterms:created xsi:type="dcterms:W3CDTF">2017-05-23T07:20:17Z</dcterms:created>
  <dcterms:modified xsi:type="dcterms:W3CDTF">2017-08-08T18:08:14Z</dcterms:modified>
</cp:coreProperties>
</file>