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62" r:id="rId4"/>
    <p:sldId id="281" r:id="rId5"/>
    <p:sldId id="272" r:id="rId6"/>
    <p:sldId id="273" r:id="rId7"/>
    <p:sldId id="274" r:id="rId8"/>
    <p:sldId id="258" r:id="rId9"/>
    <p:sldId id="259" r:id="rId10"/>
    <p:sldId id="268" r:id="rId11"/>
    <p:sldId id="261" r:id="rId12"/>
    <p:sldId id="275" r:id="rId13"/>
    <p:sldId id="276" r:id="rId14"/>
    <p:sldId id="263" r:id="rId15"/>
    <p:sldId id="265" r:id="rId16"/>
    <p:sldId id="277" r:id="rId17"/>
    <p:sldId id="278" r:id="rId18"/>
    <p:sldId id="266" r:id="rId19"/>
    <p:sldId id="267" r:id="rId20"/>
    <p:sldId id="270" r:id="rId21"/>
    <p:sldId id="269" r:id="rId22"/>
    <p:sldId id="271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42" autoAdjust="0"/>
    <p:restoredTop sz="94660"/>
  </p:normalViewPr>
  <p:slideViewPr>
    <p:cSldViewPr snapToGrid="0">
      <p:cViewPr varScale="1">
        <p:scale>
          <a:sx n="78" d="100"/>
          <a:sy n="78" d="100"/>
        </p:scale>
        <p:origin x="963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22/08/2017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083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22/08/2017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369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22/08/2017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06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22/08/2017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225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22/08/2017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201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22/08/2017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44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22/08/2017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65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22/08/2017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35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22/08/2017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42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22/08/2017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317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22/08/2017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599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BC5C4-3B83-4D40-A2F2-85A6DFEA9E29}" type="datetimeFigureOut">
              <a:rPr lang="en-GB" smtClean="0"/>
              <a:t>22/08/2017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38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/>
          <p:cNvSpPr/>
          <p:nvPr/>
        </p:nvSpPr>
        <p:spPr>
          <a:xfrm>
            <a:off x="7818046" y="2204418"/>
            <a:ext cx="3068456" cy="1714440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Central</a:t>
            </a:r>
          </a:p>
          <a:p>
            <a:endParaRPr lang="en-GB" dirty="0"/>
          </a:p>
          <a:p>
            <a:r>
              <a:rPr lang="en-GB" dirty="0"/>
              <a:t>        </a:t>
            </a:r>
            <a:r>
              <a:rPr lang="en-GB" b="1" dirty="0"/>
              <a:t>NRF Connect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Rectangle : coins arrondis 4"/>
          <p:cNvSpPr/>
          <p:nvPr/>
        </p:nvSpPr>
        <p:spPr>
          <a:xfrm>
            <a:off x="762899" y="2204417"/>
            <a:ext cx="3393712" cy="417310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b="1" dirty="0"/>
              <a:t>nRF52x Development Kit</a:t>
            </a:r>
          </a:p>
          <a:p>
            <a:endParaRPr lang="en-GB" b="1" dirty="0">
              <a:solidFill>
                <a:schemeClr val="accent1"/>
              </a:solidFill>
            </a:endParaRPr>
          </a:p>
          <a:p>
            <a:r>
              <a:rPr lang="en-GB" b="1" dirty="0"/>
              <a:t>Extension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Accelerometer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A/D Converter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Interrupt generator</a:t>
            </a:r>
          </a:p>
          <a:p>
            <a:endParaRPr lang="en-GB" dirty="0"/>
          </a:p>
          <a:p>
            <a:r>
              <a:rPr lang="en-GB" b="1" dirty="0"/>
              <a:t>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Nordic SDK + 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Zephyr RTOS</a:t>
            </a:r>
          </a:p>
          <a:p>
            <a:endParaRPr lang="en-GB" dirty="0"/>
          </a:p>
        </p:txBody>
      </p:sp>
      <p:sp>
        <p:nvSpPr>
          <p:cNvPr id="41" name="ZoneTexte 40"/>
          <p:cNvSpPr txBox="1"/>
          <p:nvPr/>
        </p:nvSpPr>
        <p:spPr>
          <a:xfrm>
            <a:off x="4846118" y="2733032"/>
            <a:ext cx="2282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Bluetooth Low Energy</a:t>
            </a:r>
          </a:p>
        </p:txBody>
      </p:sp>
      <p:cxnSp>
        <p:nvCxnSpPr>
          <p:cNvPr id="28" name="Connecteur droit avec flèche 27"/>
          <p:cNvCxnSpPr>
            <a:cxnSpLocks/>
          </p:cNvCxnSpPr>
          <p:nvPr/>
        </p:nvCxnSpPr>
        <p:spPr>
          <a:xfrm flipH="1">
            <a:off x="4176556" y="3102364"/>
            <a:ext cx="361157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-Right Arrow 1"/>
          <p:cNvSpPr/>
          <p:nvPr/>
        </p:nvSpPr>
        <p:spPr>
          <a:xfrm>
            <a:off x="4156611" y="4853718"/>
            <a:ext cx="3631519" cy="588937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932" y="2846276"/>
            <a:ext cx="415904" cy="415904"/>
          </a:xfrm>
          <a:prstGeom prst="rect">
            <a:avLst/>
          </a:prstGeom>
        </p:spPr>
      </p:pic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C64BEDF1-4043-47DA-AF01-03F361BD4AA3}"/>
              </a:ext>
            </a:extLst>
          </p:cNvPr>
          <p:cNvSpPr/>
          <p:nvPr/>
        </p:nvSpPr>
        <p:spPr>
          <a:xfrm>
            <a:off x="7818045" y="4290967"/>
            <a:ext cx="3919865" cy="1714440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PC</a:t>
            </a:r>
          </a:p>
          <a:p>
            <a:endParaRPr lang="en-GB" dirty="0"/>
          </a:p>
          <a:p>
            <a:r>
              <a:rPr lang="en-GB" b="1" dirty="0"/>
              <a:t>Measurement Software</a:t>
            </a:r>
          </a:p>
          <a:p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2824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FBD5232-3397-4CF8-9D52-77DEF0BDFF65}"/>
              </a:ext>
            </a:extLst>
          </p:cNvPr>
          <p:cNvSpPr/>
          <p:nvPr/>
        </p:nvSpPr>
        <p:spPr>
          <a:xfrm>
            <a:off x="4849608" y="478855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D33417-B820-4E22-8528-333CBF936975}"/>
              </a:ext>
            </a:extLst>
          </p:cNvPr>
          <p:cNvSpPr/>
          <p:nvPr/>
        </p:nvSpPr>
        <p:spPr>
          <a:xfrm>
            <a:off x="5438752" y="478855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ECBB4F-4D4E-4758-A7CA-805A3F786711}"/>
              </a:ext>
            </a:extLst>
          </p:cNvPr>
          <p:cNvSpPr/>
          <p:nvPr/>
        </p:nvSpPr>
        <p:spPr>
          <a:xfrm>
            <a:off x="6027896" y="478854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2C4B14-0CDD-4B60-9C22-FE861E9FBE4B}"/>
              </a:ext>
            </a:extLst>
          </p:cNvPr>
          <p:cNvSpPr/>
          <p:nvPr/>
        </p:nvSpPr>
        <p:spPr>
          <a:xfrm>
            <a:off x="6617040" y="478854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E82658B1-02E4-4AC3-BD7C-6A385098F36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481393" y="669099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EB1F521-33B6-4120-A9D4-15E96A1E980A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200046" y="669099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18DB0B2-6643-446B-AA7F-4AFC4DC19406}"/>
              </a:ext>
            </a:extLst>
          </p:cNvPr>
          <p:cNvSpPr/>
          <p:nvPr/>
        </p:nvSpPr>
        <p:spPr>
          <a:xfrm>
            <a:off x="4849611" y="1772188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B99FB6B-892A-429F-8B51-83A2FDF31A3A}"/>
              </a:ext>
            </a:extLst>
          </p:cNvPr>
          <p:cNvSpPr/>
          <p:nvPr/>
        </p:nvSpPr>
        <p:spPr>
          <a:xfrm>
            <a:off x="5438755" y="1772188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D34BE1-AA8D-4015-A8E5-5319E35DCD62}"/>
              </a:ext>
            </a:extLst>
          </p:cNvPr>
          <p:cNvSpPr/>
          <p:nvPr/>
        </p:nvSpPr>
        <p:spPr>
          <a:xfrm>
            <a:off x="6027899" y="1772187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1F11BC-A12F-4A87-827F-D78E38631760}"/>
              </a:ext>
            </a:extLst>
          </p:cNvPr>
          <p:cNvSpPr/>
          <p:nvPr/>
        </p:nvSpPr>
        <p:spPr>
          <a:xfrm>
            <a:off x="6617043" y="1772187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01AE097-980C-4FB8-8A9C-9DB73A24B1FE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481396" y="1962432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3A8B0619-925C-4B0E-95A0-A82A25D0ADC4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7200049" y="1962432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86AE806-8EED-4415-BA69-59E0A46F5697}"/>
              </a:ext>
            </a:extLst>
          </p:cNvPr>
          <p:cNvSpPr/>
          <p:nvPr/>
        </p:nvSpPr>
        <p:spPr>
          <a:xfrm>
            <a:off x="4843470" y="3122718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054307-D56F-492B-B32B-3B42B95BC056}"/>
              </a:ext>
            </a:extLst>
          </p:cNvPr>
          <p:cNvSpPr/>
          <p:nvPr/>
        </p:nvSpPr>
        <p:spPr>
          <a:xfrm>
            <a:off x="5432614" y="3122718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5BBB19-1060-49CE-969D-F32F549FB6C2}"/>
              </a:ext>
            </a:extLst>
          </p:cNvPr>
          <p:cNvSpPr/>
          <p:nvPr/>
        </p:nvSpPr>
        <p:spPr>
          <a:xfrm>
            <a:off x="6021758" y="3122717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35FA8F-3B56-459E-B5F6-07C28EC4F9AF}"/>
              </a:ext>
            </a:extLst>
          </p:cNvPr>
          <p:cNvSpPr/>
          <p:nvPr/>
        </p:nvSpPr>
        <p:spPr>
          <a:xfrm>
            <a:off x="6610902" y="3122717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6B69AA07-1140-42CD-B46D-BB954C6A0EF2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4475255" y="3312962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1011E89-2507-4480-B17E-11B1B1541091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7193908" y="3312962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DB6D194-4CF6-40EC-A88E-FA06AFBF800C}"/>
              </a:ext>
            </a:extLst>
          </p:cNvPr>
          <p:cNvSpPr/>
          <p:nvPr/>
        </p:nvSpPr>
        <p:spPr>
          <a:xfrm>
            <a:off x="4850036" y="4609011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4FAC60B-40B6-4590-B49A-6D2B04E6C501}"/>
              </a:ext>
            </a:extLst>
          </p:cNvPr>
          <p:cNvSpPr/>
          <p:nvPr/>
        </p:nvSpPr>
        <p:spPr>
          <a:xfrm>
            <a:off x="5439180" y="4609011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A94F8A4-AF4E-4F2A-84F8-D9995AB64B29}"/>
              </a:ext>
            </a:extLst>
          </p:cNvPr>
          <p:cNvSpPr/>
          <p:nvPr/>
        </p:nvSpPr>
        <p:spPr>
          <a:xfrm>
            <a:off x="6028324" y="4609010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14FDB7-8EEE-4079-9E64-A91EAF74EBAF}"/>
              </a:ext>
            </a:extLst>
          </p:cNvPr>
          <p:cNvSpPr/>
          <p:nvPr/>
        </p:nvSpPr>
        <p:spPr>
          <a:xfrm>
            <a:off x="6617468" y="4609010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AC335897-5FB1-4E65-A922-E650F86D0254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4481821" y="4799255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B9EF9322-8F24-4027-AC91-99326241A96D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7200474" y="4799255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B49ADCA8-90A0-428B-876D-346865C9AB63}"/>
              </a:ext>
            </a:extLst>
          </p:cNvPr>
          <p:cNvSpPr txBox="1"/>
          <p:nvPr/>
        </p:nvSpPr>
        <p:spPr>
          <a:xfrm>
            <a:off x="5139736" y="72144"/>
            <a:ext cx="17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BLE Event Queue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C85C3790-ED70-4626-B455-ACC64B806465}"/>
              </a:ext>
            </a:extLst>
          </p:cNvPr>
          <p:cNvSpPr txBox="1"/>
          <p:nvPr/>
        </p:nvSpPr>
        <p:spPr>
          <a:xfrm>
            <a:off x="5139739" y="1345394"/>
            <a:ext cx="181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ACC Event Queue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739BCDF-1D9B-45B8-A0B6-F35340F7F0B4}"/>
              </a:ext>
            </a:extLst>
          </p:cNvPr>
          <p:cNvSpPr txBox="1"/>
          <p:nvPr/>
        </p:nvSpPr>
        <p:spPr>
          <a:xfrm>
            <a:off x="5095400" y="2753384"/>
            <a:ext cx="184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ADC Event Queue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2D0F42BC-84B6-4338-ABBF-3BA78210E6B7}"/>
              </a:ext>
            </a:extLst>
          </p:cNvPr>
          <p:cNvSpPr txBox="1"/>
          <p:nvPr/>
        </p:nvSpPr>
        <p:spPr>
          <a:xfrm>
            <a:off x="5068531" y="4234782"/>
            <a:ext cx="189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SWG Event Queue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B8B9F99D-8AA5-4BD5-8B6B-9A043796CD31}"/>
              </a:ext>
            </a:extLst>
          </p:cNvPr>
          <p:cNvSpPr txBox="1"/>
          <p:nvPr/>
        </p:nvSpPr>
        <p:spPr>
          <a:xfrm>
            <a:off x="7624459" y="345933"/>
            <a:ext cx="2562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CONNECTED</a:t>
            </a:r>
          </a:p>
          <a:p>
            <a:r>
              <a:rPr lang="en-GB" dirty="0"/>
              <a:t>Event DISCONNECTED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BC8D1BDD-609D-4EC0-AC5B-22169059C830}"/>
              </a:ext>
            </a:extLst>
          </p:cNvPr>
          <p:cNvSpPr txBox="1"/>
          <p:nvPr/>
        </p:nvSpPr>
        <p:spPr>
          <a:xfrm>
            <a:off x="7624459" y="1422713"/>
            <a:ext cx="2562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INT1 (data)</a:t>
            </a:r>
          </a:p>
          <a:p>
            <a:r>
              <a:rPr lang="en-GB" dirty="0"/>
              <a:t>Event INT2 (click)</a:t>
            </a:r>
          </a:p>
          <a:p>
            <a:r>
              <a:rPr lang="en-GB" dirty="0"/>
              <a:t>Event WAKEUP</a:t>
            </a:r>
          </a:p>
          <a:p>
            <a:r>
              <a:rPr lang="en-GB" dirty="0"/>
              <a:t>Event SLEEP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8AB94364-EC13-440E-8B71-245B685E011D}"/>
              </a:ext>
            </a:extLst>
          </p:cNvPr>
          <p:cNvSpPr txBox="1"/>
          <p:nvPr/>
        </p:nvSpPr>
        <p:spPr>
          <a:xfrm>
            <a:off x="7635604" y="2846369"/>
            <a:ext cx="2562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DATA</a:t>
            </a:r>
          </a:p>
          <a:p>
            <a:r>
              <a:rPr lang="en-GB" dirty="0"/>
              <a:t>Event WAKEUP</a:t>
            </a:r>
          </a:p>
          <a:p>
            <a:r>
              <a:rPr lang="en-GB" dirty="0"/>
              <a:t>Event SLEEP</a:t>
            </a:r>
          </a:p>
          <a:p>
            <a:endParaRPr lang="en-GB" dirty="0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5DC4D072-6E91-496C-AE1D-8F4569480530}"/>
              </a:ext>
            </a:extLst>
          </p:cNvPr>
          <p:cNvSpPr txBox="1"/>
          <p:nvPr/>
        </p:nvSpPr>
        <p:spPr>
          <a:xfrm>
            <a:off x="7649931" y="4321487"/>
            <a:ext cx="2562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FREQ</a:t>
            </a:r>
          </a:p>
          <a:p>
            <a:r>
              <a:rPr lang="en-GB" dirty="0"/>
              <a:t>Event WAKEUP</a:t>
            </a:r>
          </a:p>
          <a:p>
            <a:r>
              <a:rPr lang="en-GB" dirty="0"/>
              <a:t>Event SLEEP</a:t>
            </a:r>
          </a:p>
          <a:p>
            <a:endParaRPr lang="en-GB" dirty="0"/>
          </a:p>
        </p:txBody>
      </p:sp>
      <p:sp>
        <p:nvSpPr>
          <p:cNvPr id="52" name="Flèche : bas 51">
            <a:extLst>
              <a:ext uri="{FF2B5EF4-FFF2-40B4-BE49-F238E27FC236}">
                <a16:creationId xmlns:a16="http://schemas.microsoft.com/office/drawing/2014/main" id="{B5B77CB5-D6A9-46AC-ABED-751E9D6AF58A}"/>
              </a:ext>
            </a:extLst>
          </p:cNvPr>
          <p:cNvSpPr/>
          <p:nvPr/>
        </p:nvSpPr>
        <p:spPr>
          <a:xfrm>
            <a:off x="9935148" y="281483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EE5D1226-B924-43EE-9D88-729D011C809E}"/>
              </a:ext>
            </a:extLst>
          </p:cNvPr>
          <p:cNvSpPr txBox="1"/>
          <p:nvPr/>
        </p:nvSpPr>
        <p:spPr>
          <a:xfrm>
            <a:off x="10218028" y="403632"/>
            <a:ext cx="123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BLE Thread</a:t>
            </a:r>
          </a:p>
        </p:txBody>
      </p:sp>
      <p:sp>
        <p:nvSpPr>
          <p:cNvPr id="58" name="Flèche : bas 57">
            <a:extLst>
              <a:ext uri="{FF2B5EF4-FFF2-40B4-BE49-F238E27FC236}">
                <a16:creationId xmlns:a16="http://schemas.microsoft.com/office/drawing/2014/main" id="{D8F446E6-7ED5-4B02-B179-71D8CF01CAE4}"/>
              </a:ext>
            </a:extLst>
          </p:cNvPr>
          <p:cNvSpPr/>
          <p:nvPr/>
        </p:nvSpPr>
        <p:spPr>
          <a:xfrm>
            <a:off x="9935151" y="1558760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7BA4B69A-0EF8-4369-8CEE-7245DD609601}"/>
              </a:ext>
            </a:extLst>
          </p:cNvPr>
          <p:cNvSpPr txBox="1"/>
          <p:nvPr/>
        </p:nvSpPr>
        <p:spPr>
          <a:xfrm>
            <a:off x="10218031" y="1680909"/>
            <a:ext cx="1274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ACC Thread</a:t>
            </a:r>
          </a:p>
        </p:txBody>
      </p:sp>
      <p:sp>
        <p:nvSpPr>
          <p:cNvPr id="60" name="Flèche : bas 59">
            <a:extLst>
              <a:ext uri="{FF2B5EF4-FFF2-40B4-BE49-F238E27FC236}">
                <a16:creationId xmlns:a16="http://schemas.microsoft.com/office/drawing/2014/main" id="{8E39E32B-6F08-45B8-9FF6-83A7ED3BD1EB}"/>
              </a:ext>
            </a:extLst>
          </p:cNvPr>
          <p:cNvSpPr/>
          <p:nvPr/>
        </p:nvSpPr>
        <p:spPr>
          <a:xfrm>
            <a:off x="9935148" y="2955053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3C228FF0-8F3D-4175-9F02-BF24F371745E}"/>
              </a:ext>
            </a:extLst>
          </p:cNvPr>
          <p:cNvSpPr txBox="1"/>
          <p:nvPr/>
        </p:nvSpPr>
        <p:spPr>
          <a:xfrm>
            <a:off x="10218028" y="3077202"/>
            <a:ext cx="129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ADC Thread</a:t>
            </a:r>
          </a:p>
        </p:txBody>
      </p:sp>
      <p:sp>
        <p:nvSpPr>
          <p:cNvPr id="62" name="Flèche : bas 61">
            <a:extLst>
              <a:ext uri="{FF2B5EF4-FFF2-40B4-BE49-F238E27FC236}">
                <a16:creationId xmlns:a16="http://schemas.microsoft.com/office/drawing/2014/main" id="{F312272E-E804-4FBB-AE32-0E63295E61A6}"/>
              </a:ext>
            </a:extLst>
          </p:cNvPr>
          <p:cNvSpPr/>
          <p:nvPr/>
        </p:nvSpPr>
        <p:spPr>
          <a:xfrm>
            <a:off x="9941714" y="4424481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2D71214-028E-45C8-851F-1D480A8EE8D7}"/>
              </a:ext>
            </a:extLst>
          </p:cNvPr>
          <p:cNvSpPr txBox="1"/>
          <p:nvPr/>
        </p:nvSpPr>
        <p:spPr>
          <a:xfrm>
            <a:off x="10224594" y="4546630"/>
            <a:ext cx="1349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SWG Thread</a:t>
            </a:r>
          </a:p>
        </p:txBody>
      </p:sp>
      <p:pic>
        <p:nvPicPr>
          <p:cNvPr id="122" name="Image 121">
            <a:extLst>
              <a:ext uri="{FF2B5EF4-FFF2-40B4-BE49-F238E27FC236}">
                <a16:creationId xmlns:a16="http://schemas.microsoft.com/office/drawing/2014/main" id="{1EF1791E-9BAA-4B09-AEA8-3FE81EA80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753" y="1587867"/>
            <a:ext cx="749130" cy="749130"/>
          </a:xfrm>
          <a:prstGeom prst="rect">
            <a:avLst/>
          </a:prstGeom>
        </p:spPr>
      </p:pic>
      <p:sp>
        <p:nvSpPr>
          <p:cNvPr id="123" name="ZoneTexte 122">
            <a:extLst>
              <a:ext uri="{FF2B5EF4-FFF2-40B4-BE49-F238E27FC236}">
                <a16:creationId xmlns:a16="http://schemas.microsoft.com/office/drawing/2014/main" id="{0F50A4BD-76F1-4E43-BC27-4DC1AE89ED0F}"/>
              </a:ext>
            </a:extLst>
          </p:cNvPr>
          <p:cNvSpPr txBox="1"/>
          <p:nvPr/>
        </p:nvSpPr>
        <p:spPr>
          <a:xfrm>
            <a:off x="2262399" y="1779504"/>
            <a:ext cx="124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 Ready</a:t>
            </a:r>
          </a:p>
        </p:txBody>
      </p:sp>
      <p:pic>
        <p:nvPicPr>
          <p:cNvPr id="124" name="Image 123">
            <a:extLst>
              <a:ext uri="{FF2B5EF4-FFF2-40B4-BE49-F238E27FC236}">
                <a16:creationId xmlns:a16="http://schemas.microsoft.com/office/drawing/2014/main" id="{068A9445-9792-4B99-B078-0390DB049E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591" y="5725567"/>
            <a:ext cx="477109" cy="673339"/>
          </a:xfrm>
          <a:prstGeom prst="rect">
            <a:avLst/>
          </a:prstGeom>
        </p:spPr>
      </p:pic>
      <p:sp>
        <p:nvSpPr>
          <p:cNvPr id="125" name="ZoneTexte 124">
            <a:extLst>
              <a:ext uri="{FF2B5EF4-FFF2-40B4-BE49-F238E27FC236}">
                <a16:creationId xmlns:a16="http://schemas.microsoft.com/office/drawing/2014/main" id="{1B793B8B-CB1F-4367-A446-C7061D99D2BF}"/>
              </a:ext>
            </a:extLst>
          </p:cNvPr>
          <p:cNvSpPr txBox="1"/>
          <p:nvPr/>
        </p:nvSpPr>
        <p:spPr>
          <a:xfrm>
            <a:off x="11256771" y="5877571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Timer</a:t>
            </a:r>
          </a:p>
        </p:txBody>
      </p:sp>
      <p:pic>
        <p:nvPicPr>
          <p:cNvPr id="126" name="Image 125">
            <a:extLst>
              <a:ext uri="{FF2B5EF4-FFF2-40B4-BE49-F238E27FC236}">
                <a16:creationId xmlns:a16="http://schemas.microsoft.com/office/drawing/2014/main" id="{84580C6E-944C-436F-98E8-1C67F09EB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875" y="1595515"/>
            <a:ext cx="749130" cy="749130"/>
          </a:xfrm>
          <a:prstGeom prst="rect">
            <a:avLst/>
          </a:prstGeom>
        </p:spPr>
      </p:pic>
      <p:sp>
        <p:nvSpPr>
          <p:cNvPr id="127" name="ZoneTexte 126">
            <a:extLst>
              <a:ext uri="{FF2B5EF4-FFF2-40B4-BE49-F238E27FC236}">
                <a16:creationId xmlns:a16="http://schemas.microsoft.com/office/drawing/2014/main" id="{A1448996-6896-4539-9CB4-C0BE3417D0E5}"/>
              </a:ext>
            </a:extLst>
          </p:cNvPr>
          <p:cNvSpPr txBox="1"/>
          <p:nvPr/>
        </p:nvSpPr>
        <p:spPr>
          <a:xfrm>
            <a:off x="3865947" y="1785414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Click</a:t>
            </a:r>
          </a:p>
        </p:txBody>
      </p:sp>
      <p:pic>
        <p:nvPicPr>
          <p:cNvPr id="128" name="Image 127">
            <a:extLst>
              <a:ext uri="{FF2B5EF4-FFF2-40B4-BE49-F238E27FC236}">
                <a16:creationId xmlns:a16="http://schemas.microsoft.com/office/drawing/2014/main" id="{B3BB69AE-1596-4711-892A-57C6931FA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0999" y="5802546"/>
            <a:ext cx="546611" cy="546611"/>
          </a:xfrm>
          <a:prstGeom prst="rect">
            <a:avLst/>
          </a:prstGeom>
        </p:spPr>
      </p:pic>
      <p:sp>
        <p:nvSpPr>
          <p:cNvPr id="129" name="ZoneTexte 128">
            <a:extLst>
              <a:ext uri="{FF2B5EF4-FFF2-40B4-BE49-F238E27FC236}">
                <a16:creationId xmlns:a16="http://schemas.microsoft.com/office/drawing/2014/main" id="{B2A5F42D-B0A0-499B-91D2-4C812A83BD8D}"/>
              </a:ext>
            </a:extLst>
          </p:cNvPr>
          <p:cNvSpPr txBox="1"/>
          <p:nvPr/>
        </p:nvSpPr>
        <p:spPr>
          <a:xfrm>
            <a:off x="9324191" y="5891187"/>
            <a:ext cx="1554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GPIO interrupt</a:t>
            </a:r>
          </a:p>
        </p:txBody>
      </p:sp>
      <p:pic>
        <p:nvPicPr>
          <p:cNvPr id="130" name="Image 129">
            <a:extLst>
              <a:ext uri="{FF2B5EF4-FFF2-40B4-BE49-F238E27FC236}">
                <a16:creationId xmlns:a16="http://schemas.microsoft.com/office/drawing/2014/main" id="{68206F3A-064B-42A2-9096-1813F129CB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026" y="2821065"/>
            <a:ext cx="688616" cy="971837"/>
          </a:xfrm>
          <a:prstGeom prst="rect">
            <a:avLst/>
          </a:prstGeom>
        </p:spPr>
      </p:pic>
      <p:sp>
        <p:nvSpPr>
          <p:cNvPr id="131" name="ZoneTexte 130">
            <a:extLst>
              <a:ext uri="{FF2B5EF4-FFF2-40B4-BE49-F238E27FC236}">
                <a16:creationId xmlns:a16="http://schemas.microsoft.com/office/drawing/2014/main" id="{D73DA24A-E098-44D6-A8E3-965BD7C5A9E7}"/>
              </a:ext>
            </a:extLst>
          </p:cNvPr>
          <p:cNvSpPr txBox="1"/>
          <p:nvPr/>
        </p:nvSpPr>
        <p:spPr>
          <a:xfrm>
            <a:off x="3267664" y="3122318"/>
            <a:ext cx="124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 Ready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1D1E03B-1C82-4BB7-A5D5-5629E04AEA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076" y="0"/>
            <a:ext cx="2297045" cy="131850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32AB308-EB82-4DBE-BEFF-EC8FEDAB9A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474" y="5767597"/>
            <a:ext cx="559459" cy="611736"/>
          </a:xfrm>
          <a:prstGeom prst="rect">
            <a:avLst/>
          </a:prstGeom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E80CB47E-68F6-4A5A-97E8-6EB53AC27984}"/>
              </a:ext>
            </a:extLst>
          </p:cNvPr>
          <p:cNvSpPr txBox="1"/>
          <p:nvPr/>
        </p:nvSpPr>
        <p:spPr>
          <a:xfrm>
            <a:off x="7728985" y="5891835"/>
            <a:ext cx="1328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Push Button</a:t>
            </a:r>
          </a:p>
        </p:txBody>
      </p:sp>
      <p:pic>
        <p:nvPicPr>
          <p:cNvPr id="64" name="Image 63">
            <a:extLst>
              <a:ext uri="{FF2B5EF4-FFF2-40B4-BE49-F238E27FC236}">
                <a16:creationId xmlns:a16="http://schemas.microsoft.com/office/drawing/2014/main" id="{BDCBFA38-774B-493D-8795-996DAE9574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152" y="4401990"/>
            <a:ext cx="711542" cy="778029"/>
          </a:xfrm>
          <a:prstGeom prst="rect">
            <a:avLst/>
          </a:prstGeom>
        </p:spPr>
      </p:pic>
      <p:sp>
        <p:nvSpPr>
          <p:cNvPr id="65" name="ZoneTexte 64">
            <a:extLst>
              <a:ext uri="{FF2B5EF4-FFF2-40B4-BE49-F238E27FC236}">
                <a16:creationId xmlns:a16="http://schemas.microsoft.com/office/drawing/2014/main" id="{F2FBB421-9A2B-47AF-8AEC-C83952F50351}"/>
              </a:ext>
            </a:extLst>
          </p:cNvPr>
          <p:cNvSpPr txBox="1"/>
          <p:nvPr/>
        </p:nvSpPr>
        <p:spPr>
          <a:xfrm>
            <a:off x="2886271" y="4591889"/>
            <a:ext cx="1647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New Frequency</a:t>
            </a:r>
          </a:p>
        </p:txBody>
      </p:sp>
      <p:pic>
        <p:nvPicPr>
          <p:cNvPr id="66" name="Image 65">
            <a:extLst>
              <a:ext uri="{FF2B5EF4-FFF2-40B4-BE49-F238E27FC236}">
                <a16:creationId xmlns:a16="http://schemas.microsoft.com/office/drawing/2014/main" id="{BDC551AE-3A9C-4D08-BC8A-54530F305C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149" y="2958257"/>
            <a:ext cx="711542" cy="778029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8288175D-037F-46F9-AE85-2661E445527F}"/>
              </a:ext>
            </a:extLst>
          </p:cNvPr>
          <p:cNvSpPr txBox="1"/>
          <p:nvPr/>
        </p:nvSpPr>
        <p:spPr>
          <a:xfrm>
            <a:off x="1816268" y="3148156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ON/OFF</a:t>
            </a:r>
          </a:p>
        </p:txBody>
      </p:sp>
      <p:pic>
        <p:nvPicPr>
          <p:cNvPr id="68" name="Image 67">
            <a:extLst>
              <a:ext uri="{FF2B5EF4-FFF2-40B4-BE49-F238E27FC236}">
                <a16:creationId xmlns:a16="http://schemas.microsoft.com/office/drawing/2014/main" id="{494F45A1-2122-4694-9BF5-2BA757A736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51" y="1604960"/>
            <a:ext cx="711542" cy="778029"/>
          </a:xfrm>
          <a:prstGeom prst="rect">
            <a:avLst/>
          </a:prstGeom>
        </p:spPr>
      </p:pic>
      <p:sp>
        <p:nvSpPr>
          <p:cNvPr id="69" name="ZoneTexte 68">
            <a:extLst>
              <a:ext uri="{FF2B5EF4-FFF2-40B4-BE49-F238E27FC236}">
                <a16:creationId xmlns:a16="http://schemas.microsoft.com/office/drawing/2014/main" id="{1A758C5A-3DF2-41A4-B868-08611ED4A575}"/>
              </a:ext>
            </a:extLst>
          </p:cNvPr>
          <p:cNvSpPr txBox="1"/>
          <p:nvPr/>
        </p:nvSpPr>
        <p:spPr>
          <a:xfrm>
            <a:off x="972070" y="1794859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ON/OFF</a:t>
            </a: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5214D572-197A-44D3-80CC-45B2A3E5DD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51" y="4433087"/>
            <a:ext cx="711542" cy="778029"/>
          </a:xfrm>
          <a:prstGeom prst="rect">
            <a:avLst/>
          </a:prstGeom>
        </p:spPr>
      </p:pic>
      <p:sp>
        <p:nvSpPr>
          <p:cNvPr id="71" name="ZoneTexte 70">
            <a:extLst>
              <a:ext uri="{FF2B5EF4-FFF2-40B4-BE49-F238E27FC236}">
                <a16:creationId xmlns:a16="http://schemas.microsoft.com/office/drawing/2014/main" id="{60F44714-E2FE-45C2-BE04-8998BB58F353}"/>
              </a:ext>
            </a:extLst>
          </p:cNvPr>
          <p:cNvSpPr txBox="1"/>
          <p:nvPr/>
        </p:nvSpPr>
        <p:spPr>
          <a:xfrm>
            <a:off x="1199570" y="4622986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ON/OFF</a:t>
            </a:r>
          </a:p>
        </p:txBody>
      </p:sp>
      <p:pic>
        <p:nvPicPr>
          <p:cNvPr id="77" name="Image 76">
            <a:extLst>
              <a:ext uri="{FF2B5EF4-FFF2-40B4-BE49-F238E27FC236}">
                <a16:creationId xmlns:a16="http://schemas.microsoft.com/office/drawing/2014/main" id="{920FB0E7-9D3F-4758-85C8-15D59AA2E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4" y="5673860"/>
            <a:ext cx="749130" cy="749130"/>
          </a:xfrm>
          <a:prstGeom prst="rect">
            <a:avLst/>
          </a:prstGeom>
        </p:spPr>
      </p:pic>
      <p:sp>
        <p:nvSpPr>
          <p:cNvPr id="78" name="ZoneTexte 77">
            <a:extLst>
              <a:ext uri="{FF2B5EF4-FFF2-40B4-BE49-F238E27FC236}">
                <a16:creationId xmlns:a16="http://schemas.microsoft.com/office/drawing/2014/main" id="{6EA7CD56-EBA5-48CD-A4A1-629F86638945}"/>
              </a:ext>
            </a:extLst>
          </p:cNvPr>
          <p:cNvSpPr txBox="1"/>
          <p:nvPr/>
        </p:nvSpPr>
        <p:spPr>
          <a:xfrm>
            <a:off x="644040" y="5870526"/>
            <a:ext cx="2332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GPIO Interrupt Latency</a:t>
            </a:r>
          </a:p>
        </p:txBody>
      </p:sp>
      <p:pic>
        <p:nvPicPr>
          <p:cNvPr id="79" name="Image 78">
            <a:extLst>
              <a:ext uri="{FF2B5EF4-FFF2-40B4-BE49-F238E27FC236}">
                <a16:creationId xmlns:a16="http://schemas.microsoft.com/office/drawing/2014/main" id="{93473F4F-DEF3-4436-84F0-F5CA2D652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61" y="5521816"/>
            <a:ext cx="688616" cy="971837"/>
          </a:xfrm>
          <a:prstGeom prst="rect">
            <a:avLst/>
          </a:prstGeom>
        </p:spPr>
      </p:pic>
      <p:sp>
        <p:nvSpPr>
          <p:cNvPr id="80" name="ZoneTexte 79">
            <a:extLst>
              <a:ext uri="{FF2B5EF4-FFF2-40B4-BE49-F238E27FC236}">
                <a16:creationId xmlns:a16="http://schemas.microsoft.com/office/drawing/2014/main" id="{EB560D2A-B59E-44FB-A613-8FEEA1A28F5F}"/>
              </a:ext>
            </a:extLst>
          </p:cNvPr>
          <p:cNvSpPr txBox="1"/>
          <p:nvPr/>
        </p:nvSpPr>
        <p:spPr>
          <a:xfrm>
            <a:off x="3592967" y="5847735"/>
            <a:ext cx="2830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Soft Timer Interrupt Latency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E9E63CE4-C78A-485C-BFCA-63F6F783B517}"/>
              </a:ext>
            </a:extLst>
          </p:cNvPr>
          <p:cNvSpPr/>
          <p:nvPr/>
        </p:nvSpPr>
        <p:spPr>
          <a:xfrm>
            <a:off x="7017658" y="5480079"/>
            <a:ext cx="5094514" cy="1184140"/>
          </a:xfrm>
          <a:prstGeom prst="round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583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952A56-BBF3-442D-9F55-8199822357F1}"/>
              </a:ext>
            </a:extLst>
          </p:cNvPr>
          <p:cNvSpPr/>
          <p:nvPr/>
        </p:nvSpPr>
        <p:spPr>
          <a:xfrm>
            <a:off x="1089025" y="495753"/>
            <a:ext cx="4323897" cy="557121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/>
              <a:t>ACCELEROMETER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E87F0C-A5CB-4017-8A8E-EB0F6534576A}"/>
              </a:ext>
            </a:extLst>
          </p:cNvPr>
          <p:cNvSpPr/>
          <p:nvPr/>
        </p:nvSpPr>
        <p:spPr>
          <a:xfrm>
            <a:off x="1285875" y="883103"/>
            <a:ext cx="3879397" cy="49951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 </a:t>
            </a:r>
            <a:r>
              <a:rPr lang="en-GB" b="1" dirty="0"/>
              <a:t>ACC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940A19-02E4-44F9-A22D-785FC7E9FA39}"/>
              </a:ext>
            </a:extLst>
          </p:cNvPr>
          <p:cNvSpPr/>
          <p:nvPr/>
        </p:nvSpPr>
        <p:spPr>
          <a:xfrm>
            <a:off x="1470932" y="1676853"/>
            <a:ext cx="3460750" cy="1952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r>
              <a:rPr lang="en-GB" b="1" dirty="0"/>
              <a:t>AXIS XYZ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AD6519-48F5-4C0F-844A-FC274B468F4C}"/>
              </a:ext>
            </a:extLst>
          </p:cNvPr>
          <p:cNvSpPr/>
          <p:nvPr/>
        </p:nvSpPr>
        <p:spPr>
          <a:xfrm>
            <a:off x="1470932" y="1270453"/>
            <a:ext cx="346075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0x0ACC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CA1297-75F5-4E9D-A7A6-E9A227907AC7}"/>
              </a:ext>
            </a:extLst>
          </p:cNvPr>
          <p:cNvSpPr/>
          <p:nvPr/>
        </p:nvSpPr>
        <p:spPr>
          <a:xfrm>
            <a:off x="1569357" y="2081003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0x1ACC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6853EB-97DA-40F5-8F4D-B41EBBD50E2D}"/>
              </a:ext>
            </a:extLst>
          </p:cNvPr>
          <p:cNvSpPr/>
          <p:nvPr/>
        </p:nvSpPr>
        <p:spPr>
          <a:xfrm>
            <a:off x="1575707" y="2468353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</a:t>
            </a:r>
            <a:r>
              <a:rPr lang="en-GB" dirty="0"/>
              <a:t>Axis XYZ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E5C8FD-C826-4D74-9C8D-C668B2313FE4}"/>
              </a:ext>
            </a:extLst>
          </p:cNvPr>
          <p:cNvSpPr/>
          <p:nvPr/>
        </p:nvSpPr>
        <p:spPr>
          <a:xfrm>
            <a:off x="1575707" y="2855703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type </a:t>
            </a:r>
            <a:r>
              <a:rPr lang="en-GB" dirty="0"/>
              <a:t>Integer Array [3] </a:t>
            </a:r>
            <a:endParaRPr lang="en-GB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4CFFC6-C59C-48FD-989B-281539EC4B81}"/>
              </a:ext>
            </a:extLst>
          </p:cNvPr>
          <p:cNvSpPr/>
          <p:nvPr/>
        </p:nvSpPr>
        <p:spPr>
          <a:xfrm>
            <a:off x="1575707" y="3243053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Properties </a:t>
            </a:r>
            <a:r>
              <a:rPr lang="en-GB" dirty="0"/>
              <a:t>R | NOTIFY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BB68C9E-C570-4128-A7D2-27F129D7581D}"/>
              </a:ext>
            </a:extLst>
          </p:cNvPr>
          <p:cNvSpPr/>
          <p:nvPr/>
        </p:nvSpPr>
        <p:spPr>
          <a:xfrm>
            <a:off x="1470932" y="3768271"/>
            <a:ext cx="3460750" cy="1952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r>
              <a:rPr lang="en-GB" b="1" dirty="0"/>
              <a:t>CLICK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32D6F95-F257-487F-ABE3-10208EAEA234}"/>
              </a:ext>
            </a:extLst>
          </p:cNvPr>
          <p:cNvSpPr/>
          <p:nvPr/>
        </p:nvSpPr>
        <p:spPr>
          <a:xfrm>
            <a:off x="1569357" y="417242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0x2ACC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B85AD87-CD80-411A-8F99-2AA7CED2F749}"/>
              </a:ext>
            </a:extLst>
          </p:cNvPr>
          <p:cNvSpPr/>
          <p:nvPr/>
        </p:nvSpPr>
        <p:spPr>
          <a:xfrm>
            <a:off x="1575707" y="455977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</a:t>
            </a:r>
            <a:r>
              <a:rPr lang="en-GB" dirty="0"/>
              <a:t>Click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FFBF358-8A66-4F16-86D9-0C6E7EEAEBF3}"/>
              </a:ext>
            </a:extLst>
          </p:cNvPr>
          <p:cNvSpPr/>
          <p:nvPr/>
        </p:nvSpPr>
        <p:spPr>
          <a:xfrm>
            <a:off x="1575707" y="494712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type </a:t>
            </a:r>
            <a:r>
              <a:rPr lang="en-GB" dirty="0"/>
              <a:t>Integer</a:t>
            </a:r>
            <a:endParaRPr lang="en-GB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DB0F7F-8D8C-44CB-9FAF-DA0E2B9FBAFC}"/>
              </a:ext>
            </a:extLst>
          </p:cNvPr>
          <p:cNvSpPr/>
          <p:nvPr/>
        </p:nvSpPr>
        <p:spPr>
          <a:xfrm>
            <a:off x="1575707" y="533447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Properties </a:t>
            </a:r>
            <a:r>
              <a:rPr lang="en-GB" dirty="0"/>
              <a:t> NOTIFY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0CD846-3B9B-49C4-B8B9-8A33341A88CD}"/>
              </a:ext>
            </a:extLst>
          </p:cNvPr>
          <p:cNvSpPr/>
          <p:nvPr/>
        </p:nvSpPr>
        <p:spPr>
          <a:xfrm>
            <a:off x="7003143" y="1558453"/>
            <a:ext cx="4208422" cy="348841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/>
              <a:t>A/D CONVERTER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9F1D0D-3F2F-4E87-B34E-18B1A09C732E}"/>
              </a:ext>
            </a:extLst>
          </p:cNvPr>
          <p:cNvSpPr/>
          <p:nvPr/>
        </p:nvSpPr>
        <p:spPr>
          <a:xfrm>
            <a:off x="7181582" y="1970351"/>
            <a:ext cx="3807732" cy="29341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 </a:t>
            </a:r>
            <a:r>
              <a:rPr lang="en-GB" b="1" dirty="0"/>
              <a:t>ADC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4F3D1C-AB91-4685-824C-B3BF79EC3B4C}"/>
              </a:ext>
            </a:extLst>
          </p:cNvPr>
          <p:cNvSpPr/>
          <p:nvPr/>
        </p:nvSpPr>
        <p:spPr>
          <a:xfrm>
            <a:off x="7326272" y="2764101"/>
            <a:ext cx="3460750" cy="1952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r>
              <a:rPr lang="en-GB" b="1" dirty="0"/>
              <a:t>VALUE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513262-42BC-4D99-B43B-2B9E5C87297D}"/>
              </a:ext>
            </a:extLst>
          </p:cNvPr>
          <p:cNvSpPr/>
          <p:nvPr/>
        </p:nvSpPr>
        <p:spPr>
          <a:xfrm>
            <a:off x="7326272" y="2357701"/>
            <a:ext cx="346075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0x0ADC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CF2E05-AD09-470F-9D5F-76FB0ABDB65B}"/>
              </a:ext>
            </a:extLst>
          </p:cNvPr>
          <p:cNvSpPr/>
          <p:nvPr/>
        </p:nvSpPr>
        <p:spPr>
          <a:xfrm>
            <a:off x="7424697" y="316825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0x1ADC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33F2D8-9CEF-4F22-BE64-C2F83F394F3C}"/>
              </a:ext>
            </a:extLst>
          </p:cNvPr>
          <p:cNvSpPr/>
          <p:nvPr/>
        </p:nvSpPr>
        <p:spPr>
          <a:xfrm>
            <a:off x="7431047" y="355560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</a:t>
            </a:r>
            <a:r>
              <a:rPr lang="en-GB" dirty="0"/>
              <a:t>A/D output</a:t>
            </a:r>
            <a:r>
              <a:rPr lang="en-GB" b="1" dirty="0"/>
              <a:t> 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19CE61-0FC1-4B77-A90A-3F11B8CAD2FD}"/>
              </a:ext>
            </a:extLst>
          </p:cNvPr>
          <p:cNvSpPr/>
          <p:nvPr/>
        </p:nvSpPr>
        <p:spPr>
          <a:xfrm>
            <a:off x="7431047" y="394295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type </a:t>
            </a:r>
            <a:r>
              <a:rPr lang="en-GB" dirty="0"/>
              <a:t>Integer</a:t>
            </a:r>
            <a:endParaRPr lang="en-GB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E765BBC-DF7D-42D9-8CF0-8F418BCC3BBE}"/>
              </a:ext>
            </a:extLst>
          </p:cNvPr>
          <p:cNvSpPr/>
          <p:nvPr/>
        </p:nvSpPr>
        <p:spPr>
          <a:xfrm>
            <a:off x="7431047" y="433030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Properties </a:t>
            </a:r>
            <a:r>
              <a:rPr lang="en-GB" dirty="0"/>
              <a:t>R | NOTIFY</a:t>
            </a:r>
          </a:p>
        </p:txBody>
      </p:sp>
    </p:spTree>
    <p:extLst>
      <p:ext uri="{BB962C8B-B14F-4D97-AF65-F5344CB8AC3E}">
        <p14:creationId xmlns:p14="http://schemas.microsoft.com/office/powerpoint/2010/main" val="1403131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age 85">
            <a:extLst>
              <a:ext uri="{FF2B5EF4-FFF2-40B4-BE49-F238E27FC236}">
                <a16:creationId xmlns:a16="http://schemas.microsoft.com/office/drawing/2014/main" id="{735FE356-6574-4D9E-9FA4-AD244BBE4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80" y="5155330"/>
            <a:ext cx="957803" cy="1004985"/>
          </a:xfrm>
          <a:prstGeom prst="rect">
            <a:avLst/>
          </a:prstGeom>
        </p:spPr>
      </p:pic>
      <p:pic>
        <p:nvPicPr>
          <p:cNvPr id="84" name="Image 83">
            <a:extLst>
              <a:ext uri="{FF2B5EF4-FFF2-40B4-BE49-F238E27FC236}">
                <a16:creationId xmlns:a16="http://schemas.microsoft.com/office/drawing/2014/main" id="{E21DD480-2ADA-41DD-B79F-DE03D819A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352" y="5154433"/>
            <a:ext cx="957803" cy="100498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7AC09AC-4A54-4151-81C0-1A1BC7EA6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582" y="5321340"/>
            <a:ext cx="670821" cy="703866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2AFD11B6-570D-4898-AAE0-54A48A5C1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382" y="1476513"/>
            <a:ext cx="688616" cy="971837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:a16="http://schemas.microsoft.com/office/drawing/2014/main" id="{ECEA915F-AA37-4EE9-BEC6-C9B175281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720" y="1503528"/>
            <a:ext cx="688616" cy="9718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BD5232-3397-4CF8-9D52-77DEF0BDFF65}"/>
              </a:ext>
            </a:extLst>
          </p:cNvPr>
          <p:cNvSpPr/>
          <p:nvPr/>
        </p:nvSpPr>
        <p:spPr>
          <a:xfrm>
            <a:off x="4849608" y="478855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D33417-B820-4E22-8528-333CBF936975}"/>
              </a:ext>
            </a:extLst>
          </p:cNvPr>
          <p:cNvSpPr/>
          <p:nvPr/>
        </p:nvSpPr>
        <p:spPr>
          <a:xfrm>
            <a:off x="5438752" y="478855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ECBB4F-4D4E-4758-A7CA-805A3F786711}"/>
              </a:ext>
            </a:extLst>
          </p:cNvPr>
          <p:cNvSpPr/>
          <p:nvPr/>
        </p:nvSpPr>
        <p:spPr>
          <a:xfrm>
            <a:off x="6027896" y="478854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2C4B14-0CDD-4B60-9C22-FE861E9FBE4B}"/>
              </a:ext>
            </a:extLst>
          </p:cNvPr>
          <p:cNvSpPr/>
          <p:nvPr/>
        </p:nvSpPr>
        <p:spPr>
          <a:xfrm>
            <a:off x="6617040" y="478854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E82658B1-02E4-4AC3-BD7C-6A385098F36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481393" y="669099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EB1F521-33B6-4120-A9D4-15E96A1E980A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200046" y="669099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18DB0B2-6643-446B-AA7F-4AFC4DC19406}"/>
              </a:ext>
            </a:extLst>
          </p:cNvPr>
          <p:cNvSpPr/>
          <p:nvPr/>
        </p:nvSpPr>
        <p:spPr>
          <a:xfrm>
            <a:off x="4849611" y="1772188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B99FB6B-892A-429F-8B51-83A2FDF31A3A}"/>
              </a:ext>
            </a:extLst>
          </p:cNvPr>
          <p:cNvSpPr/>
          <p:nvPr/>
        </p:nvSpPr>
        <p:spPr>
          <a:xfrm>
            <a:off x="5438755" y="1772188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D34BE1-AA8D-4015-A8E5-5319E35DCD62}"/>
              </a:ext>
            </a:extLst>
          </p:cNvPr>
          <p:cNvSpPr/>
          <p:nvPr/>
        </p:nvSpPr>
        <p:spPr>
          <a:xfrm>
            <a:off x="6027899" y="1772187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1F11BC-A12F-4A87-827F-D78E38631760}"/>
              </a:ext>
            </a:extLst>
          </p:cNvPr>
          <p:cNvSpPr/>
          <p:nvPr/>
        </p:nvSpPr>
        <p:spPr>
          <a:xfrm>
            <a:off x="6617043" y="1772187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01AE097-980C-4FB8-8A9C-9DB73A24B1FE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481396" y="1962432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3A8B0619-925C-4B0E-95A0-A82A25D0ADC4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7200049" y="1962432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86AE806-8EED-4415-BA69-59E0A46F5697}"/>
              </a:ext>
            </a:extLst>
          </p:cNvPr>
          <p:cNvSpPr/>
          <p:nvPr/>
        </p:nvSpPr>
        <p:spPr>
          <a:xfrm>
            <a:off x="4843470" y="3122718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054307-D56F-492B-B32B-3B42B95BC056}"/>
              </a:ext>
            </a:extLst>
          </p:cNvPr>
          <p:cNvSpPr/>
          <p:nvPr/>
        </p:nvSpPr>
        <p:spPr>
          <a:xfrm>
            <a:off x="5432614" y="3122718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5BBB19-1060-49CE-969D-F32F549FB6C2}"/>
              </a:ext>
            </a:extLst>
          </p:cNvPr>
          <p:cNvSpPr/>
          <p:nvPr/>
        </p:nvSpPr>
        <p:spPr>
          <a:xfrm>
            <a:off x="6021758" y="3122717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35FA8F-3B56-459E-B5F6-07C28EC4F9AF}"/>
              </a:ext>
            </a:extLst>
          </p:cNvPr>
          <p:cNvSpPr/>
          <p:nvPr/>
        </p:nvSpPr>
        <p:spPr>
          <a:xfrm>
            <a:off x="6610902" y="3122717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6B69AA07-1140-42CD-B46D-BB954C6A0EF2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4475255" y="3312962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1011E89-2507-4480-B17E-11B1B1541091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7193908" y="3312962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B49ADCA8-90A0-428B-876D-346865C9AB63}"/>
              </a:ext>
            </a:extLst>
          </p:cNvPr>
          <p:cNvSpPr txBox="1"/>
          <p:nvPr/>
        </p:nvSpPr>
        <p:spPr>
          <a:xfrm>
            <a:off x="5139736" y="72144"/>
            <a:ext cx="17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BLE Event Queue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C85C3790-ED70-4626-B455-ACC64B806465}"/>
              </a:ext>
            </a:extLst>
          </p:cNvPr>
          <p:cNvSpPr txBox="1"/>
          <p:nvPr/>
        </p:nvSpPr>
        <p:spPr>
          <a:xfrm>
            <a:off x="5139739" y="1345394"/>
            <a:ext cx="181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ACC Event Queue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739BCDF-1D9B-45B8-A0B6-F35340F7F0B4}"/>
              </a:ext>
            </a:extLst>
          </p:cNvPr>
          <p:cNvSpPr txBox="1"/>
          <p:nvPr/>
        </p:nvSpPr>
        <p:spPr>
          <a:xfrm>
            <a:off x="5095400" y="2753384"/>
            <a:ext cx="184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ADC Event Queue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B8B9F99D-8AA5-4BD5-8B6B-9A043796CD31}"/>
              </a:ext>
            </a:extLst>
          </p:cNvPr>
          <p:cNvSpPr txBox="1"/>
          <p:nvPr/>
        </p:nvSpPr>
        <p:spPr>
          <a:xfrm>
            <a:off x="7624459" y="345933"/>
            <a:ext cx="2562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CONNECTED</a:t>
            </a:r>
          </a:p>
          <a:p>
            <a:r>
              <a:rPr lang="en-GB" dirty="0"/>
              <a:t>Event DISCONNECTED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BC8D1BDD-609D-4EC0-AC5B-22169059C830}"/>
              </a:ext>
            </a:extLst>
          </p:cNvPr>
          <p:cNvSpPr txBox="1"/>
          <p:nvPr/>
        </p:nvSpPr>
        <p:spPr>
          <a:xfrm>
            <a:off x="7624459" y="1605688"/>
            <a:ext cx="2562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INT1 (data)</a:t>
            </a:r>
          </a:p>
          <a:p>
            <a:r>
              <a:rPr lang="en-GB" dirty="0"/>
              <a:t>Event INT2 (click)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8AB94364-EC13-440E-8B71-245B685E011D}"/>
              </a:ext>
            </a:extLst>
          </p:cNvPr>
          <p:cNvSpPr txBox="1"/>
          <p:nvPr/>
        </p:nvSpPr>
        <p:spPr>
          <a:xfrm>
            <a:off x="7636533" y="3117362"/>
            <a:ext cx="2562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DATA</a:t>
            </a:r>
          </a:p>
          <a:p>
            <a:endParaRPr lang="en-GB" dirty="0"/>
          </a:p>
        </p:txBody>
      </p:sp>
      <p:sp>
        <p:nvSpPr>
          <p:cNvPr id="52" name="Flèche : bas 51">
            <a:extLst>
              <a:ext uri="{FF2B5EF4-FFF2-40B4-BE49-F238E27FC236}">
                <a16:creationId xmlns:a16="http://schemas.microsoft.com/office/drawing/2014/main" id="{B5B77CB5-D6A9-46AC-ABED-751E9D6AF58A}"/>
              </a:ext>
            </a:extLst>
          </p:cNvPr>
          <p:cNvSpPr/>
          <p:nvPr/>
        </p:nvSpPr>
        <p:spPr>
          <a:xfrm>
            <a:off x="9935148" y="281483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EE5D1226-B924-43EE-9D88-729D011C809E}"/>
              </a:ext>
            </a:extLst>
          </p:cNvPr>
          <p:cNvSpPr txBox="1"/>
          <p:nvPr/>
        </p:nvSpPr>
        <p:spPr>
          <a:xfrm>
            <a:off x="10218028" y="403632"/>
            <a:ext cx="123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BLE Thread</a:t>
            </a:r>
          </a:p>
        </p:txBody>
      </p:sp>
      <p:sp>
        <p:nvSpPr>
          <p:cNvPr id="58" name="Flèche : bas 57">
            <a:extLst>
              <a:ext uri="{FF2B5EF4-FFF2-40B4-BE49-F238E27FC236}">
                <a16:creationId xmlns:a16="http://schemas.microsoft.com/office/drawing/2014/main" id="{D8F446E6-7ED5-4B02-B179-71D8CF01CAE4}"/>
              </a:ext>
            </a:extLst>
          </p:cNvPr>
          <p:cNvSpPr/>
          <p:nvPr/>
        </p:nvSpPr>
        <p:spPr>
          <a:xfrm>
            <a:off x="9935151" y="1558760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7BA4B69A-0EF8-4369-8CEE-7245DD609601}"/>
              </a:ext>
            </a:extLst>
          </p:cNvPr>
          <p:cNvSpPr txBox="1"/>
          <p:nvPr/>
        </p:nvSpPr>
        <p:spPr>
          <a:xfrm>
            <a:off x="10218031" y="1680909"/>
            <a:ext cx="1274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ACC Thread</a:t>
            </a:r>
          </a:p>
        </p:txBody>
      </p:sp>
      <p:sp>
        <p:nvSpPr>
          <p:cNvPr id="60" name="Flèche : bas 59">
            <a:extLst>
              <a:ext uri="{FF2B5EF4-FFF2-40B4-BE49-F238E27FC236}">
                <a16:creationId xmlns:a16="http://schemas.microsoft.com/office/drawing/2014/main" id="{8E39E32B-6F08-45B8-9FF6-83A7ED3BD1EB}"/>
              </a:ext>
            </a:extLst>
          </p:cNvPr>
          <p:cNvSpPr/>
          <p:nvPr/>
        </p:nvSpPr>
        <p:spPr>
          <a:xfrm>
            <a:off x="9935148" y="2955053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3C228FF0-8F3D-4175-9F02-BF24F371745E}"/>
              </a:ext>
            </a:extLst>
          </p:cNvPr>
          <p:cNvSpPr txBox="1"/>
          <p:nvPr/>
        </p:nvSpPr>
        <p:spPr>
          <a:xfrm>
            <a:off x="10218028" y="3077202"/>
            <a:ext cx="129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ADC Thread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0F50A4BD-76F1-4E43-BC27-4DC1AE89ED0F}"/>
              </a:ext>
            </a:extLst>
          </p:cNvPr>
          <p:cNvSpPr txBox="1"/>
          <p:nvPr/>
        </p:nvSpPr>
        <p:spPr>
          <a:xfrm>
            <a:off x="2825428" y="1797220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</a:t>
            </a:r>
          </a:p>
        </p:txBody>
      </p:sp>
      <p:pic>
        <p:nvPicPr>
          <p:cNvPr id="124" name="Image 123">
            <a:extLst>
              <a:ext uri="{FF2B5EF4-FFF2-40B4-BE49-F238E27FC236}">
                <a16:creationId xmlns:a16="http://schemas.microsoft.com/office/drawing/2014/main" id="{068A9445-9792-4B99-B078-0390DB049E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009" y="5321340"/>
            <a:ext cx="477109" cy="673339"/>
          </a:xfrm>
          <a:prstGeom prst="rect">
            <a:avLst/>
          </a:prstGeom>
        </p:spPr>
      </p:pic>
      <p:sp>
        <p:nvSpPr>
          <p:cNvPr id="125" name="ZoneTexte 124">
            <a:extLst>
              <a:ext uri="{FF2B5EF4-FFF2-40B4-BE49-F238E27FC236}">
                <a16:creationId xmlns:a16="http://schemas.microsoft.com/office/drawing/2014/main" id="{1B793B8B-CB1F-4367-A446-C7061D99D2BF}"/>
              </a:ext>
            </a:extLst>
          </p:cNvPr>
          <p:cNvSpPr txBox="1"/>
          <p:nvPr/>
        </p:nvSpPr>
        <p:spPr>
          <a:xfrm>
            <a:off x="11118189" y="5473344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Timer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A1448996-6896-4539-9CB4-C0BE3417D0E5}"/>
              </a:ext>
            </a:extLst>
          </p:cNvPr>
          <p:cNvSpPr txBox="1"/>
          <p:nvPr/>
        </p:nvSpPr>
        <p:spPr>
          <a:xfrm>
            <a:off x="3865947" y="1785414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Click</a:t>
            </a:r>
          </a:p>
        </p:txBody>
      </p:sp>
      <p:pic>
        <p:nvPicPr>
          <p:cNvPr id="128" name="Image 127">
            <a:extLst>
              <a:ext uri="{FF2B5EF4-FFF2-40B4-BE49-F238E27FC236}">
                <a16:creationId xmlns:a16="http://schemas.microsoft.com/office/drawing/2014/main" id="{B3BB69AE-1596-4711-892A-57C6931FAA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417" y="5398319"/>
            <a:ext cx="546611" cy="546611"/>
          </a:xfrm>
          <a:prstGeom prst="rect">
            <a:avLst/>
          </a:prstGeom>
        </p:spPr>
      </p:pic>
      <p:sp>
        <p:nvSpPr>
          <p:cNvPr id="129" name="ZoneTexte 128">
            <a:extLst>
              <a:ext uri="{FF2B5EF4-FFF2-40B4-BE49-F238E27FC236}">
                <a16:creationId xmlns:a16="http://schemas.microsoft.com/office/drawing/2014/main" id="{B2A5F42D-B0A0-499B-91D2-4C812A83BD8D}"/>
              </a:ext>
            </a:extLst>
          </p:cNvPr>
          <p:cNvSpPr txBox="1"/>
          <p:nvPr/>
        </p:nvSpPr>
        <p:spPr>
          <a:xfrm>
            <a:off x="9185609" y="5486960"/>
            <a:ext cx="1554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GPIO interrupt</a:t>
            </a:r>
          </a:p>
        </p:txBody>
      </p:sp>
      <p:pic>
        <p:nvPicPr>
          <p:cNvPr id="130" name="Image 129">
            <a:extLst>
              <a:ext uri="{FF2B5EF4-FFF2-40B4-BE49-F238E27FC236}">
                <a16:creationId xmlns:a16="http://schemas.microsoft.com/office/drawing/2014/main" id="{68206F3A-064B-42A2-9096-1813F129CB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183" y="2813776"/>
            <a:ext cx="688616" cy="971837"/>
          </a:xfrm>
          <a:prstGeom prst="rect">
            <a:avLst/>
          </a:prstGeom>
        </p:spPr>
      </p:pic>
      <p:sp>
        <p:nvSpPr>
          <p:cNvPr id="131" name="ZoneTexte 130">
            <a:extLst>
              <a:ext uri="{FF2B5EF4-FFF2-40B4-BE49-F238E27FC236}">
                <a16:creationId xmlns:a16="http://schemas.microsoft.com/office/drawing/2014/main" id="{D73DA24A-E098-44D6-A8E3-965BD7C5A9E7}"/>
              </a:ext>
            </a:extLst>
          </p:cNvPr>
          <p:cNvSpPr txBox="1"/>
          <p:nvPr/>
        </p:nvSpPr>
        <p:spPr>
          <a:xfrm>
            <a:off x="3910821" y="3115029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1D1E03B-1C82-4BB7-A5D5-5629E04AEA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076" y="0"/>
            <a:ext cx="2297045" cy="131850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32AB308-EB82-4DBE-BEFF-EC8FEDAB9A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892" y="5363370"/>
            <a:ext cx="559459" cy="611736"/>
          </a:xfrm>
          <a:prstGeom prst="rect">
            <a:avLst/>
          </a:prstGeom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E80CB47E-68F6-4A5A-97E8-6EB53AC27984}"/>
              </a:ext>
            </a:extLst>
          </p:cNvPr>
          <p:cNvSpPr txBox="1"/>
          <p:nvPr/>
        </p:nvSpPr>
        <p:spPr>
          <a:xfrm>
            <a:off x="7590403" y="5487608"/>
            <a:ext cx="1328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Push Button</a:t>
            </a:r>
          </a:p>
        </p:txBody>
      </p:sp>
      <p:pic>
        <p:nvPicPr>
          <p:cNvPr id="66" name="Image 65">
            <a:extLst>
              <a:ext uri="{FF2B5EF4-FFF2-40B4-BE49-F238E27FC236}">
                <a16:creationId xmlns:a16="http://schemas.microsoft.com/office/drawing/2014/main" id="{BDC551AE-3A9C-4D08-BC8A-54530F305C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104" y="4015256"/>
            <a:ext cx="711542" cy="778029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8288175D-037F-46F9-AE85-2661E445527F}"/>
              </a:ext>
            </a:extLst>
          </p:cNvPr>
          <p:cNvSpPr txBox="1"/>
          <p:nvPr/>
        </p:nvSpPr>
        <p:spPr>
          <a:xfrm>
            <a:off x="3777223" y="4205155"/>
            <a:ext cx="1854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ON/OFF ACC Click</a:t>
            </a:r>
          </a:p>
        </p:txBody>
      </p:sp>
      <p:pic>
        <p:nvPicPr>
          <p:cNvPr id="68" name="Image 67">
            <a:extLst>
              <a:ext uri="{FF2B5EF4-FFF2-40B4-BE49-F238E27FC236}">
                <a16:creationId xmlns:a16="http://schemas.microsoft.com/office/drawing/2014/main" id="{494F45A1-2122-4694-9BF5-2BA757A736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64" y="4015256"/>
            <a:ext cx="711542" cy="778029"/>
          </a:xfrm>
          <a:prstGeom prst="rect">
            <a:avLst/>
          </a:prstGeom>
        </p:spPr>
      </p:pic>
      <p:sp>
        <p:nvSpPr>
          <p:cNvPr id="69" name="ZoneTexte 68">
            <a:extLst>
              <a:ext uri="{FF2B5EF4-FFF2-40B4-BE49-F238E27FC236}">
                <a16:creationId xmlns:a16="http://schemas.microsoft.com/office/drawing/2014/main" id="{1A758C5A-3DF2-41A4-B868-08611ED4A575}"/>
              </a:ext>
            </a:extLst>
          </p:cNvPr>
          <p:cNvSpPr txBox="1"/>
          <p:nvPr/>
        </p:nvSpPr>
        <p:spPr>
          <a:xfrm>
            <a:off x="985283" y="4205155"/>
            <a:ext cx="185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ON/OFF ACC Data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E9E63CE4-C78A-485C-BFCA-63F6F783B517}"/>
              </a:ext>
            </a:extLst>
          </p:cNvPr>
          <p:cNvSpPr/>
          <p:nvPr/>
        </p:nvSpPr>
        <p:spPr>
          <a:xfrm>
            <a:off x="5632154" y="5075852"/>
            <a:ext cx="6341436" cy="1184140"/>
          </a:xfrm>
          <a:prstGeom prst="round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BBC4D259-7889-47C4-906D-A5EE2640D1A0}"/>
              </a:ext>
            </a:extLst>
          </p:cNvPr>
          <p:cNvSpPr txBox="1"/>
          <p:nvPr/>
        </p:nvSpPr>
        <p:spPr>
          <a:xfrm>
            <a:off x="969386" y="5628194"/>
            <a:ext cx="1198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Connected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68E9E8F9-26A4-44F7-B330-FE44275BE307}"/>
              </a:ext>
            </a:extLst>
          </p:cNvPr>
          <p:cNvSpPr txBox="1"/>
          <p:nvPr/>
        </p:nvSpPr>
        <p:spPr>
          <a:xfrm>
            <a:off x="3192587" y="5638107"/>
            <a:ext cx="867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Started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497621A3-E0A6-482D-B558-CB52D1A17DC0}"/>
              </a:ext>
            </a:extLst>
          </p:cNvPr>
          <p:cNvSpPr txBox="1"/>
          <p:nvPr/>
        </p:nvSpPr>
        <p:spPr>
          <a:xfrm>
            <a:off x="6392903" y="548733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LED</a:t>
            </a:r>
          </a:p>
        </p:txBody>
      </p:sp>
      <p:pic>
        <p:nvPicPr>
          <p:cNvPr id="56" name="Image 55">
            <a:extLst>
              <a:ext uri="{FF2B5EF4-FFF2-40B4-BE49-F238E27FC236}">
                <a16:creationId xmlns:a16="http://schemas.microsoft.com/office/drawing/2014/main" id="{3D6E32A2-6B2B-41EE-8BB9-84CB9AA229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262" y="4015256"/>
            <a:ext cx="711542" cy="778029"/>
          </a:xfrm>
          <a:prstGeom prst="rect">
            <a:avLst/>
          </a:prstGeom>
        </p:spPr>
      </p:pic>
      <p:sp>
        <p:nvSpPr>
          <p:cNvPr id="62" name="ZoneTexte 61">
            <a:extLst>
              <a:ext uri="{FF2B5EF4-FFF2-40B4-BE49-F238E27FC236}">
                <a16:creationId xmlns:a16="http://schemas.microsoft.com/office/drawing/2014/main" id="{58BB7EDC-0B1C-4091-9E28-F23945B2F31B}"/>
              </a:ext>
            </a:extLst>
          </p:cNvPr>
          <p:cNvSpPr txBox="1"/>
          <p:nvPr/>
        </p:nvSpPr>
        <p:spPr>
          <a:xfrm>
            <a:off x="6438381" y="4205155"/>
            <a:ext cx="1880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ON/OFF ADC Data</a:t>
            </a:r>
          </a:p>
        </p:txBody>
      </p:sp>
    </p:spTree>
    <p:extLst>
      <p:ext uri="{BB962C8B-B14F-4D97-AF65-F5344CB8AC3E}">
        <p14:creationId xmlns:p14="http://schemas.microsoft.com/office/powerpoint/2010/main" val="736864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FBD5232-3397-4CF8-9D52-77DEF0BDFF65}"/>
              </a:ext>
            </a:extLst>
          </p:cNvPr>
          <p:cNvSpPr/>
          <p:nvPr/>
        </p:nvSpPr>
        <p:spPr>
          <a:xfrm>
            <a:off x="4849608" y="478855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D33417-B820-4E22-8528-333CBF936975}"/>
              </a:ext>
            </a:extLst>
          </p:cNvPr>
          <p:cNvSpPr/>
          <p:nvPr/>
        </p:nvSpPr>
        <p:spPr>
          <a:xfrm>
            <a:off x="5438752" y="478855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ECBB4F-4D4E-4758-A7CA-805A3F786711}"/>
              </a:ext>
            </a:extLst>
          </p:cNvPr>
          <p:cNvSpPr/>
          <p:nvPr/>
        </p:nvSpPr>
        <p:spPr>
          <a:xfrm>
            <a:off x="6027896" y="478854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2C4B14-0CDD-4B60-9C22-FE861E9FBE4B}"/>
              </a:ext>
            </a:extLst>
          </p:cNvPr>
          <p:cNvSpPr/>
          <p:nvPr/>
        </p:nvSpPr>
        <p:spPr>
          <a:xfrm>
            <a:off x="6617040" y="478854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E82658B1-02E4-4AC3-BD7C-6A385098F36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481393" y="669099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EB1F521-33B6-4120-A9D4-15E96A1E980A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200046" y="669099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DB6D194-4CF6-40EC-A88E-FA06AFBF800C}"/>
              </a:ext>
            </a:extLst>
          </p:cNvPr>
          <p:cNvSpPr/>
          <p:nvPr/>
        </p:nvSpPr>
        <p:spPr>
          <a:xfrm>
            <a:off x="4889951" y="1656444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4FAC60B-40B6-4590-B49A-6D2B04E6C501}"/>
              </a:ext>
            </a:extLst>
          </p:cNvPr>
          <p:cNvSpPr/>
          <p:nvPr/>
        </p:nvSpPr>
        <p:spPr>
          <a:xfrm>
            <a:off x="5479095" y="1656444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A94F8A4-AF4E-4F2A-84F8-D9995AB64B29}"/>
              </a:ext>
            </a:extLst>
          </p:cNvPr>
          <p:cNvSpPr/>
          <p:nvPr/>
        </p:nvSpPr>
        <p:spPr>
          <a:xfrm>
            <a:off x="6068239" y="1656443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14FDB7-8EEE-4079-9E64-A91EAF74EBAF}"/>
              </a:ext>
            </a:extLst>
          </p:cNvPr>
          <p:cNvSpPr/>
          <p:nvPr/>
        </p:nvSpPr>
        <p:spPr>
          <a:xfrm>
            <a:off x="6657383" y="1656443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AC335897-5FB1-4E65-A922-E650F86D0254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4521736" y="1846688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B9EF9322-8F24-4027-AC91-99326241A96D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7240389" y="1846688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B49ADCA8-90A0-428B-876D-346865C9AB63}"/>
              </a:ext>
            </a:extLst>
          </p:cNvPr>
          <p:cNvSpPr txBox="1"/>
          <p:nvPr/>
        </p:nvSpPr>
        <p:spPr>
          <a:xfrm>
            <a:off x="5139736" y="72144"/>
            <a:ext cx="17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BLE Event Queue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2D0F42BC-84B6-4338-ABBF-3BA78210E6B7}"/>
              </a:ext>
            </a:extLst>
          </p:cNvPr>
          <p:cNvSpPr txBox="1"/>
          <p:nvPr/>
        </p:nvSpPr>
        <p:spPr>
          <a:xfrm>
            <a:off x="5108446" y="1282215"/>
            <a:ext cx="189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SWG Event Queue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B8B9F99D-8AA5-4BD5-8B6B-9A043796CD31}"/>
              </a:ext>
            </a:extLst>
          </p:cNvPr>
          <p:cNvSpPr txBox="1"/>
          <p:nvPr/>
        </p:nvSpPr>
        <p:spPr>
          <a:xfrm>
            <a:off x="7618367" y="214497"/>
            <a:ext cx="2562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CONNECTION</a:t>
            </a:r>
          </a:p>
          <a:p>
            <a:r>
              <a:rPr lang="en-GB" dirty="0"/>
              <a:t>Event DISCONNECTION</a:t>
            </a:r>
          </a:p>
          <a:p>
            <a:r>
              <a:rPr lang="en-GB" dirty="0"/>
              <a:t>Event READY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5DC4D072-6E91-496C-AE1D-8F4569480530}"/>
              </a:ext>
            </a:extLst>
          </p:cNvPr>
          <p:cNvSpPr txBox="1"/>
          <p:nvPr/>
        </p:nvSpPr>
        <p:spPr>
          <a:xfrm>
            <a:off x="7689846" y="1368920"/>
            <a:ext cx="2562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FREQ</a:t>
            </a:r>
          </a:p>
          <a:p>
            <a:r>
              <a:rPr lang="en-GB" dirty="0"/>
              <a:t>Event WAKEUP</a:t>
            </a:r>
          </a:p>
          <a:p>
            <a:r>
              <a:rPr lang="en-GB" dirty="0"/>
              <a:t>Event SLEEP</a:t>
            </a:r>
          </a:p>
          <a:p>
            <a:endParaRPr lang="en-GB" dirty="0"/>
          </a:p>
        </p:txBody>
      </p:sp>
      <p:sp>
        <p:nvSpPr>
          <p:cNvPr id="52" name="Flèche : bas 51">
            <a:extLst>
              <a:ext uri="{FF2B5EF4-FFF2-40B4-BE49-F238E27FC236}">
                <a16:creationId xmlns:a16="http://schemas.microsoft.com/office/drawing/2014/main" id="{B5B77CB5-D6A9-46AC-ABED-751E9D6AF58A}"/>
              </a:ext>
            </a:extLst>
          </p:cNvPr>
          <p:cNvSpPr/>
          <p:nvPr/>
        </p:nvSpPr>
        <p:spPr>
          <a:xfrm>
            <a:off x="9935148" y="281483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EE5D1226-B924-43EE-9D88-729D011C809E}"/>
              </a:ext>
            </a:extLst>
          </p:cNvPr>
          <p:cNvSpPr txBox="1"/>
          <p:nvPr/>
        </p:nvSpPr>
        <p:spPr>
          <a:xfrm>
            <a:off x="10218028" y="403632"/>
            <a:ext cx="123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BLE Thread</a:t>
            </a:r>
          </a:p>
        </p:txBody>
      </p:sp>
      <p:sp>
        <p:nvSpPr>
          <p:cNvPr id="62" name="Flèche : bas 61">
            <a:extLst>
              <a:ext uri="{FF2B5EF4-FFF2-40B4-BE49-F238E27FC236}">
                <a16:creationId xmlns:a16="http://schemas.microsoft.com/office/drawing/2014/main" id="{F312272E-E804-4FBB-AE32-0E63295E61A6}"/>
              </a:ext>
            </a:extLst>
          </p:cNvPr>
          <p:cNvSpPr/>
          <p:nvPr/>
        </p:nvSpPr>
        <p:spPr>
          <a:xfrm>
            <a:off x="9981629" y="1471914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2D71214-028E-45C8-851F-1D480A8EE8D7}"/>
              </a:ext>
            </a:extLst>
          </p:cNvPr>
          <p:cNvSpPr txBox="1"/>
          <p:nvPr/>
        </p:nvSpPr>
        <p:spPr>
          <a:xfrm>
            <a:off x="10264509" y="1594063"/>
            <a:ext cx="1349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SWG Thread</a:t>
            </a:r>
          </a:p>
        </p:txBody>
      </p:sp>
      <p:pic>
        <p:nvPicPr>
          <p:cNvPr id="124" name="Image 123">
            <a:extLst>
              <a:ext uri="{FF2B5EF4-FFF2-40B4-BE49-F238E27FC236}">
                <a16:creationId xmlns:a16="http://schemas.microsoft.com/office/drawing/2014/main" id="{068A9445-9792-4B99-B078-0390DB049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359" y="4089401"/>
            <a:ext cx="477109" cy="673339"/>
          </a:xfrm>
          <a:prstGeom prst="rect">
            <a:avLst/>
          </a:prstGeom>
        </p:spPr>
      </p:pic>
      <p:sp>
        <p:nvSpPr>
          <p:cNvPr id="125" name="ZoneTexte 124">
            <a:extLst>
              <a:ext uri="{FF2B5EF4-FFF2-40B4-BE49-F238E27FC236}">
                <a16:creationId xmlns:a16="http://schemas.microsoft.com/office/drawing/2014/main" id="{1B793B8B-CB1F-4367-A446-C7061D99D2BF}"/>
              </a:ext>
            </a:extLst>
          </p:cNvPr>
          <p:cNvSpPr txBox="1"/>
          <p:nvPr/>
        </p:nvSpPr>
        <p:spPr>
          <a:xfrm>
            <a:off x="11241539" y="4241405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Timer</a:t>
            </a:r>
          </a:p>
        </p:txBody>
      </p:sp>
      <p:pic>
        <p:nvPicPr>
          <p:cNvPr id="128" name="Image 127">
            <a:extLst>
              <a:ext uri="{FF2B5EF4-FFF2-40B4-BE49-F238E27FC236}">
                <a16:creationId xmlns:a16="http://schemas.microsoft.com/office/drawing/2014/main" id="{B3BB69AE-1596-4711-892A-57C6931FAA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67" y="4166380"/>
            <a:ext cx="546611" cy="546611"/>
          </a:xfrm>
          <a:prstGeom prst="rect">
            <a:avLst/>
          </a:prstGeom>
        </p:spPr>
      </p:pic>
      <p:sp>
        <p:nvSpPr>
          <p:cNvPr id="129" name="ZoneTexte 128">
            <a:extLst>
              <a:ext uri="{FF2B5EF4-FFF2-40B4-BE49-F238E27FC236}">
                <a16:creationId xmlns:a16="http://schemas.microsoft.com/office/drawing/2014/main" id="{B2A5F42D-B0A0-499B-91D2-4C812A83BD8D}"/>
              </a:ext>
            </a:extLst>
          </p:cNvPr>
          <p:cNvSpPr txBox="1"/>
          <p:nvPr/>
        </p:nvSpPr>
        <p:spPr>
          <a:xfrm>
            <a:off x="9308959" y="4255021"/>
            <a:ext cx="1554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GPIO interrupt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1D1E03B-1C82-4BB7-A5D5-5629E04AEA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076" y="0"/>
            <a:ext cx="2297045" cy="131850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32AB308-EB82-4DBE-BEFF-EC8FEDAB9A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242" y="4131431"/>
            <a:ext cx="559459" cy="611736"/>
          </a:xfrm>
          <a:prstGeom prst="rect">
            <a:avLst/>
          </a:prstGeom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E80CB47E-68F6-4A5A-97E8-6EB53AC27984}"/>
              </a:ext>
            </a:extLst>
          </p:cNvPr>
          <p:cNvSpPr txBox="1"/>
          <p:nvPr/>
        </p:nvSpPr>
        <p:spPr>
          <a:xfrm>
            <a:off x="7713753" y="4255669"/>
            <a:ext cx="1328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Push Button</a:t>
            </a:r>
          </a:p>
        </p:txBody>
      </p:sp>
      <p:pic>
        <p:nvPicPr>
          <p:cNvPr id="64" name="Image 63">
            <a:extLst>
              <a:ext uri="{FF2B5EF4-FFF2-40B4-BE49-F238E27FC236}">
                <a16:creationId xmlns:a16="http://schemas.microsoft.com/office/drawing/2014/main" id="{BDCBFA38-774B-493D-8795-996DAE9574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067" y="1449423"/>
            <a:ext cx="711542" cy="778029"/>
          </a:xfrm>
          <a:prstGeom prst="rect">
            <a:avLst/>
          </a:prstGeom>
        </p:spPr>
      </p:pic>
      <p:sp>
        <p:nvSpPr>
          <p:cNvPr id="65" name="ZoneTexte 64">
            <a:extLst>
              <a:ext uri="{FF2B5EF4-FFF2-40B4-BE49-F238E27FC236}">
                <a16:creationId xmlns:a16="http://schemas.microsoft.com/office/drawing/2014/main" id="{F2FBB421-9A2B-47AF-8AEC-C83952F50351}"/>
              </a:ext>
            </a:extLst>
          </p:cNvPr>
          <p:cNvSpPr txBox="1"/>
          <p:nvPr/>
        </p:nvSpPr>
        <p:spPr>
          <a:xfrm>
            <a:off x="2926186" y="1639322"/>
            <a:ext cx="1647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New Frequency</a:t>
            </a: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5214D572-197A-44D3-80CC-45B2A3E5DD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66" y="1480520"/>
            <a:ext cx="711542" cy="778029"/>
          </a:xfrm>
          <a:prstGeom prst="rect">
            <a:avLst/>
          </a:prstGeom>
        </p:spPr>
      </p:pic>
      <p:sp>
        <p:nvSpPr>
          <p:cNvPr id="71" name="ZoneTexte 70">
            <a:extLst>
              <a:ext uri="{FF2B5EF4-FFF2-40B4-BE49-F238E27FC236}">
                <a16:creationId xmlns:a16="http://schemas.microsoft.com/office/drawing/2014/main" id="{60F44714-E2FE-45C2-BE04-8998BB58F353}"/>
              </a:ext>
            </a:extLst>
          </p:cNvPr>
          <p:cNvSpPr txBox="1"/>
          <p:nvPr/>
        </p:nvSpPr>
        <p:spPr>
          <a:xfrm>
            <a:off x="1239485" y="1670419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ON/OFF</a:t>
            </a:r>
          </a:p>
        </p:txBody>
      </p:sp>
      <p:pic>
        <p:nvPicPr>
          <p:cNvPr id="77" name="Image 76">
            <a:extLst>
              <a:ext uri="{FF2B5EF4-FFF2-40B4-BE49-F238E27FC236}">
                <a16:creationId xmlns:a16="http://schemas.microsoft.com/office/drawing/2014/main" id="{920FB0E7-9D3F-4758-85C8-15D59AA2E3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099" y="2797488"/>
            <a:ext cx="749130" cy="749130"/>
          </a:xfrm>
          <a:prstGeom prst="rect">
            <a:avLst/>
          </a:prstGeom>
        </p:spPr>
      </p:pic>
      <p:sp>
        <p:nvSpPr>
          <p:cNvPr id="78" name="ZoneTexte 77">
            <a:extLst>
              <a:ext uri="{FF2B5EF4-FFF2-40B4-BE49-F238E27FC236}">
                <a16:creationId xmlns:a16="http://schemas.microsoft.com/office/drawing/2014/main" id="{6EA7CD56-EBA5-48CD-A4A1-629F86638945}"/>
              </a:ext>
            </a:extLst>
          </p:cNvPr>
          <p:cNvSpPr txBox="1"/>
          <p:nvPr/>
        </p:nvSpPr>
        <p:spPr>
          <a:xfrm>
            <a:off x="3523105" y="2994154"/>
            <a:ext cx="2332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GPIO Interrupt Latency</a:t>
            </a:r>
          </a:p>
        </p:txBody>
      </p:sp>
      <p:pic>
        <p:nvPicPr>
          <p:cNvPr id="79" name="Image 78">
            <a:extLst>
              <a:ext uri="{FF2B5EF4-FFF2-40B4-BE49-F238E27FC236}">
                <a16:creationId xmlns:a16="http://schemas.microsoft.com/office/drawing/2014/main" id="{93473F4F-DEF3-4436-84F0-F5CA2D652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099" y="3630735"/>
            <a:ext cx="688616" cy="971837"/>
          </a:xfrm>
          <a:prstGeom prst="rect">
            <a:avLst/>
          </a:prstGeom>
        </p:spPr>
      </p:pic>
      <p:sp>
        <p:nvSpPr>
          <p:cNvPr id="80" name="ZoneTexte 79">
            <a:extLst>
              <a:ext uri="{FF2B5EF4-FFF2-40B4-BE49-F238E27FC236}">
                <a16:creationId xmlns:a16="http://schemas.microsoft.com/office/drawing/2014/main" id="{EB560D2A-B59E-44FB-A613-8FEEA1A28F5F}"/>
              </a:ext>
            </a:extLst>
          </p:cNvPr>
          <p:cNvSpPr txBox="1"/>
          <p:nvPr/>
        </p:nvSpPr>
        <p:spPr>
          <a:xfrm>
            <a:off x="3516755" y="3942205"/>
            <a:ext cx="2830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Soft Timer Interrupt Latency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E9E63CE4-C78A-485C-BFCA-63F6F783B517}"/>
              </a:ext>
            </a:extLst>
          </p:cNvPr>
          <p:cNvSpPr/>
          <p:nvPr/>
        </p:nvSpPr>
        <p:spPr>
          <a:xfrm>
            <a:off x="7002426" y="2796133"/>
            <a:ext cx="5094514" cy="2231919"/>
          </a:xfrm>
          <a:prstGeom prst="round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signe&#10;&#10;Description générée avec un niveau de confiance très élevé">
            <a:extLst>
              <a:ext uri="{FF2B5EF4-FFF2-40B4-BE49-F238E27FC236}">
                <a16:creationId xmlns:a16="http://schemas.microsoft.com/office/drawing/2014/main" id="{33CD64AE-9F64-4C4A-85CD-850A03CD1A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36" y="2796133"/>
            <a:ext cx="523660" cy="798843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:a16="http://schemas.microsoft.com/office/drawing/2014/main" id="{FDCB784E-03B0-49C1-8587-93548B01F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27" y="2845846"/>
            <a:ext cx="749130" cy="749130"/>
          </a:xfrm>
          <a:prstGeom prst="rect">
            <a:avLst/>
          </a:prstGeom>
        </p:spPr>
      </p:pic>
      <p:sp>
        <p:nvSpPr>
          <p:cNvPr id="73" name="ZoneTexte 72">
            <a:extLst>
              <a:ext uri="{FF2B5EF4-FFF2-40B4-BE49-F238E27FC236}">
                <a16:creationId xmlns:a16="http://schemas.microsoft.com/office/drawing/2014/main" id="{D97D0CC7-0E7F-4B96-A620-CBE8ED20BE6F}"/>
              </a:ext>
            </a:extLst>
          </p:cNvPr>
          <p:cNvSpPr txBox="1"/>
          <p:nvPr/>
        </p:nvSpPr>
        <p:spPr>
          <a:xfrm>
            <a:off x="1191959" y="3010888"/>
            <a:ext cx="105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ACC Data</a:t>
            </a:r>
          </a:p>
        </p:txBody>
      </p:sp>
      <p:pic>
        <p:nvPicPr>
          <p:cNvPr id="74" name="Image 73" descr="Une image contenant signe&#10;&#10;Description générée avec un niveau de confiance très élevé">
            <a:extLst>
              <a:ext uri="{FF2B5EF4-FFF2-40B4-BE49-F238E27FC236}">
                <a16:creationId xmlns:a16="http://schemas.microsoft.com/office/drawing/2014/main" id="{ACD4D154-E2A4-444E-8606-83B0DFB557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16" y="3782851"/>
            <a:ext cx="523660" cy="798843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17FA52C6-965F-4EFE-BF4A-249DC0E22E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07" y="3832564"/>
            <a:ext cx="749130" cy="749130"/>
          </a:xfrm>
          <a:prstGeom prst="rect">
            <a:avLst/>
          </a:prstGeom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6333AA03-B9F9-4B44-B363-039891E3B2D7}"/>
              </a:ext>
            </a:extLst>
          </p:cNvPr>
          <p:cNvSpPr txBox="1"/>
          <p:nvPr/>
        </p:nvSpPr>
        <p:spPr>
          <a:xfrm>
            <a:off x="1196639" y="3997606"/>
            <a:ext cx="1047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ACC Click</a:t>
            </a:r>
          </a:p>
        </p:txBody>
      </p:sp>
      <p:pic>
        <p:nvPicPr>
          <p:cNvPr id="81" name="Image 80" descr="Une image contenant signe&#10;&#10;Description générée avec un niveau de confiance très élevé">
            <a:extLst>
              <a:ext uri="{FF2B5EF4-FFF2-40B4-BE49-F238E27FC236}">
                <a16:creationId xmlns:a16="http://schemas.microsoft.com/office/drawing/2014/main" id="{0FA9CFAE-5993-4435-A449-8614491DF8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36" y="4748141"/>
            <a:ext cx="523660" cy="798843"/>
          </a:xfrm>
          <a:prstGeom prst="rect">
            <a:avLst/>
          </a:prstGeom>
        </p:spPr>
      </p:pic>
      <p:pic>
        <p:nvPicPr>
          <p:cNvPr id="82" name="Image 81">
            <a:extLst>
              <a:ext uri="{FF2B5EF4-FFF2-40B4-BE49-F238E27FC236}">
                <a16:creationId xmlns:a16="http://schemas.microsoft.com/office/drawing/2014/main" id="{B9D4A90B-63B0-435F-9FFE-CBB31A384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27" y="4797854"/>
            <a:ext cx="749130" cy="749130"/>
          </a:xfrm>
          <a:prstGeom prst="rect">
            <a:avLst/>
          </a:prstGeom>
        </p:spPr>
      </p:pic>
      <p:sp>
        <p:nvSpPr>
          <p:cNvPr id="83" name="ZoneTexte 82">
            <a:extLst>
              <a:ext uri="{FF2B5EF4-FFF2-40B4-BE49-F238E27FC236}">
                <a16:creationId xmlns:a16="http://schemas.microsoft.com/office/drawing/2014/main" id="{63153290-C226-4A04-A801-A11F9BADFE9A}"/>
              </a:ext>
            </a:extLst>
          </p:cNvPr>
          <p:cNvSpPr txBox="1"/>
          <p:nvPr/>
        </p:nvSpPr>
        <p:spPr>
          <a:xfrm>
            <a:off x="1191959" y="4962896"/>
            <a:ext cx="1072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ADC Data</a:t>
            </a:r>
          </a:p>
        </p:txBody>
      </p:sp>
      <p:pic>
        <p:nvPicPr>
          <p:cNvPr id="84" name="Image 83" descr="Une image contenant signe&#10;&#10;Description générée avec un niveau de confiance très élevé">
            <a:extLst>
              <a:ext uri="{FF2B5EF4-FFF2-40B4-BE49-F238E27FC236}">
                <a16:creationId xmlns:a16="http://schemas.microsoft.com/office/drawing/2014/main" id="{70939B47-ACD8-4CC0-9C63-9968AEF707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896" y="3066099"/>
            <a:ext cx="523660" cy="798843"/>
          </a:xfrm>
          <a:prstGeom prst="rect">
            <a:avLst/>
          </a:prstGeom>
        </p:spPr>
      </p:pic>
      <p:pic>
        <p:nvPicPr>
          <p:cNvPr id="85" name="Image 84">
            <a:extLst>
              <a:ext uri="{FF2B5EF4-FFF2-40B4-BE49-F238E27FC236}">
                <a16:creationId xmlns:a16="http://schemas.microsoft.com/office/drawing/2014/main" id="{2C89A64F-0484-4E1B-9772-64F4123DD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287" y="3115812"/>
            <a:ext cx="749130" cy="749130"/>
          </a:xfrm>
          <a:prstGeom prst="rect">
            <a:avLst/>
          </a:prstGeom>
        </p:spPr>
      </p:pic>
      <p:sp>
        <p:nvSpPr>
          <p:cNvPr id="86" name="ZoneTexte 85">
            <a:extLst>
              <a:ext uri="{FF2B5EF4-FFF2-40B4-BE49-F238E27FC236}">
                <a16:creationId xmlns:a16="http://schemas.microsoft.com/office/drawing/2014/main" id="{A7F03B73-6E8B-41AD-AAD6-F823CC11FD0E}"/>
              </a:ext>
            </a:extLst>
          </p:cNvPr>
          <p:cNvSpPr txBox="1"/>
          <p:nvPr/>
        </p:nvSpPr>
        <p:spPr>
          <a:xfrm>
            <a:off x="8083947" y="3280206"/>
            <a:ext cx="76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Notify</a:t>
            </a:r>
          </a:p>
        </p:txBody>
      </p:sp>
    </p:spTree>
    <p:extLst>
      <p:ext uri="{BB962C8B-B14F-4D97-AF65-F5344CB8AC3E}">
        <p14:creationId xmlns:p14="http://schemas.microsoft.com/office/powerpoint/2010/main" val="283503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DC5746F9-FA2D-44E1-B747-FF9528F2D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128587"/>
            <a:ext cx="6734175" cy="6600825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7A7E4D44-55FA-4C55-BFF0-AE5CCD986A30}"/>
              </a:ext>
            </a:extLst>
          </p:cNvPr>
          <p:cNvCxnSpPr/>
          <p:nvPr/>
        </p:nvCxnSpPr>
        <p:spPr>
          <a:xfrm>
            <a:off x="9013371" y="5231752"/>
            <a:ext cx="1001486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E265D9D-F27B-4A86-BE7F-3B8D80D2FBDD}"/>
              </a:ext>
            </a:extLst>
          </p:cNvPr>
          <p:cNvCxnSpPr/>
          <p:nvPr/>
        </p:nvCxnSpPr>
        <p:spPr>
          <a:xfrm>
            <a:off x="8940086" y="272175"/>
            <a:ext cx="1001486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D8837BC4-F41C-4929-AB40-97298A590451}"/>
              </a:ext>
            </a:extLst>
          </p:cNvPr>
          <p:cNvSpPr txBox="1"/>
          <p:nvPr/>
        </p:nvSpPr>
        <p:spPr>
          <a:xfrm rot="5400000">
            <a:off x="8030691" y="2550663"/>
            <a:ext cx="3598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Propagation Delay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E4A6E71E-5ACA-4954-8BFE-084A4D5F6583}"/>
              </a:ext>
            </a:extLst>
          </p:cNvPr>
          <p:cNvCxnSpPr>
            <a:cxnSpLocks/>
          </p:cNvCxnSpPr>
          <p:nvPr/>
        </p:nvCxnSpPr>
        <p:spPr>
          <a:xfrm>
            <a:off x="9463087" y="287338"/>
            <a:ext cx="0" cy="494441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422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61DE882-D3A5-45C7-8517-6191FF744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128587"/>
            <a:ext cx="6734175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611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99594580-3842-42DB-B337-4B613CCB81E0}"/>
              </a:ext>
            </a:extLst>
          </p:cNvPr>
          <p:cNvSpPr/>
          <p:nvPr/>
        </p:nvSpPr>
        <p:spPr>
          <a:xfrm>
            <a:off x="2816843" y="1141466"/>
            <a:ext cx="6474443" cy="2900309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vert" rtlCol="0" anchor="b"/>
          <a:lstStyle/>
          <a:p>
            <a:pPr algn="ctr"/>
            <a:r>
              <a:rPr lang="en-GB" sz="2800" dirty="0"/>
              <a:t>Host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1196E269-9CAC-4A51-A1C1-C722D899EFB3}"/>
              </a:ext>
            </a:extLst>
          </p:cNvPr>
          <p:cNvSpPr/>
          <p:nvPr/>
        </p:nvSpPr>
        <p:spPr>
          <a:xfrm>
            <a:off x="2816842" y="4146550"/>
            <a:ext cx="6474443" cy="2174470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vert" rtlCol="0" anchor="b"/>
          <a:lstStyle/>
          <a:p>
            <a:pPr algn="ctr"/>
            <a:r>
              <a:rPr lang="en-GB" sz="2800" dirty="0"/>
              <a:t>Controller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888F14-D861-41A5-B439-CF4F93F7AAAB}"/>
              </a:ext>
            </a:extLst>
          </p:cNvPr>
          <p:cNvSpPr/>
          <p:nvPr/>
        </p:nvSpPr>
        <p:spPr>
          <a:xfrm>
            <a:off x="3755791" y="272175"/>
            <a:ext cx="5184295" cy="5931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Application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4271E3-EEA3-4F7A-8CF9-EBCEA3CF5E09}"/>
              </a:ext>
            </a:extLst>
          </p:cNvPr>
          <p:cNvSpPr/>
          <p:nvPr/>
        </p:nvSpPr>
        <p:spPr>
          <a:xfrm>
            <a:off x="3755791" y="1393079"/>
            <a:ext cx="2467039" cy="63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GATT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C2F0A5-8A4E-43A8-9A7C-F256719EAC27}"/>
              </a:ext>
            </a:extLst>
          </p:cNvPr>
          <p:cNvSpPr/>
          <p:nvPr/>
        </p:nvSpPr>
        <p:spPr>
          <a:xfrm>
            <a:off x="3755791" y="2183718"/>
            <a:ext cx="2467039" cy="63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ATT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10A64B-3E58-4B51-8117-F1571FD1E6F0}"/>
              </a:ext>
            </a:extLst>
          </p:cNvPr>
          <p:cNvSpPr/>
          <p:nvPr/>
        </p:nvSpPr>
        <p:spPr>
          <a:xfrm>
            <a:off x="3755791" y="2974357"/>
            <a:ext cx="4228332" cy="63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L2CAP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C87099-4BD1-49DA-902C-3E2D3E668D5E}"/>
              </a:ext>
            </a:extLst>
          </p:cNvPr>
          <p:cNvSpPr/>
          <p:nvPr/>
        </p:nvSpPr>
        <p:spPr>
          <a:xfrm>
            <a:off x="6418188" y="2183718"/>
            <a:ext cx="1565935" cy="63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SMP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BA871B-0BC5-466F-8F18-364C3C06ED63}"/>
              </a:ext>
            </a:extLst>
          </p:cNvPr>
          <p:cNvSpPr/>
          <p:nvPr/>
        </p:nvSpPr>
        <p:spPr>
          <a:xfrm>
            <a:off x="3755791" y="3807954"/>
            <a:ext cx="5257580" cy="63210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HCI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0898A5-DC80-418A-9A97-CA00CCA14060}"/>
              </a:ext>
            </a:extLst>
          </p:cNvPr>
          <p:cNvSpPr/>
          <p:nvPr/>
        </p:nvSpPr>
        <p:spPr>
          <a:xfrm>
            <a:off x="3755791" y="4584488"/>
            <a:ext cx="5257580" cy="63210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3B8712-E861-4D39-8885-440B6A2C4695}"/>
              </a:ext>
            </a:extLst>
          </p:cNvPr>
          <p:cNvSpPr/>
          <p:nvPr/>
        </p:nvSpPr>
        <p:spPr>
          <a:xfrm>
            <a:off x="3755791" y="5396137"/>
            <a:ext cx="5257580" cy="63210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PHY</a:t>
            </a:r>
          </a:p>
        </p:txBody>
      </p:sp>
      <p:sp>
        <p:nvSpPr>
          <p:cNvPr id="22" name="Forme libre : forme 21">
            <a:extLst>
              <a:ext uri="{FF2B5EF4-FFF2-40B4-BE49-F238E27FC236}">
                <a16:creationId xmlns:a16="http://schemas.microsoft.com/office/drawing/2014/main" id="{25A7C6FB-46AC-4B04-A998-86A8AF9FCA59}"/>
              </a:ext>
            </a:extLst>
          </p:cNvPr>
          <p:cNvSpPr/>
          <p:nvPr/>
        </p:nvSpPr>
        <p:spPr>
          <a:xfrm>
            <a:off x="6384581" y="1393079"/>
            <a:ext cx="2626421" cy="2207532"/>
          </a:xfrm>
          <a:custGeom>
            <a:avLst/>
            <a:gdLst>
              <a:gd name="connsiteX0" fmla="*/ 0 w 2626421"/>
              <a:gd name="connsiteY0" fmla="*/ 0 h 2207532"/>
              <a:gd name="connsiteX1" fmla="*/ 1766408 w 2626421"/>
              <a:gd name="connsiteY1" fmla="*/ 0 h 2207532"/>
              <a:gd name="connsiteX2" fmla="*/ 2467039 w 2626421"/>
              <a:gd name="connsiteY2" fmla="*/ 0 h 2207532"/>
              <a:gd name="connsiteX3" fmla="*/ 2626421 w 2626421"/>
              <a:gd name="connsiteY3" fmla="*/ 0 h 2207532"/>
              <a:gd name="connsiteX4" fmla="*/ 2626421 w 2626421"/>
              <a:gd name="connsiteY4" fmla="*/ 2207532 h 2207532"/>
              <a:gd name="connsiteX5" fmla="*/ 1766408 w 2626421"/>
              <a:gd name="connsiteY5" fmla="*/ 2207532 h 2207532"/>
              <a:gd name="connsiteX6" fmla="*/ 1766408 w 2626421"/>
              <a:gd name="connsiteY6" fmla="*/ 632102 h 2207532"/>
              <a:gd name="connsiteX7" fmla="*/ 0 w 2626421"/>
              <a:gd name="connsiteY7" fmla="*/ 632102 h 2207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26421" h="2207532">
                <a:moveTo>
                  <a:pt x="0" y="0"/>
                </a:moveTo>
                <a:lnTo>
                  <a:pt x="1766408" y="0"/>
                </a:lnTo>
                <a:lnTo>
                  <a:pt x="2467039" y="0"/>
                </a:lnTo>
                <a:lnTo>
                  <a:pt x="2626421" y="0"/>
                </a:lnTo>
                <a:lnTo>
                  <a:pt x="2626421" y="2207532"/>
                </a:lnTo>
                <a:lnTo>
                  <a:pt x="1766408" y="2207532"/>
                </a:lnTo>
                <a:lnTo>
                  <a:pt x="1766408" y="632102"/>
                </a:lnTo>
                <a:lnTo>
                  <a:pt x="0" y="63210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000" dirty="0"/>
          </a:p>
          <a:p>
            <a:pPr algn="ctr"/>
            <a:r>
              <a:rPr lang="en-GB" dirty="0"/>
              <a:t>GAP</a:t>
            </a:r>
          </a:p>
        </p:txBody>
      </p:sp>
    </p:spTree>
    <p:extLst>
      <p:ext uri="{BB962C8B-B14F-4D97-AF65-F5344CB8AC3E}">
        <p14:creationId xmlns:p14="http://schemas.microsoft.com/office/powerpoint/2010/main" val="199702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99594580-3842-42DB-B337-4B613CCB81E0}"/>
              </a:ext>
            </a:extLst>
          </p:cNvPr>
          <p:cNvSpPr/>
          <p:nvPr/>
        </p:nvSpPr>
        <p:spPr>
          <a:xfrm>
            <a:off x="2816843" y="1141466"/>
            <a:ext cx="6474443" cy="2900309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vert" rtlCol="0" anchor="b"/>
          <a:lstStyle/>
          <a:p>
            <a:pPr algn="ctr"/>
            <a:r>
              <a:rPr lang="en-GB" sz="2800" dirty="0"/>
              <a:t>Host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1196E269-9CAC-4A51-A1C1-C722D899EFB3}"/>
              </a:ext>
            </a:extLst>
          </p:cNvPr>
          <p:cNvSpPr/>
          <p:nvPr/>
        </p:nvSpPr>
        <p:spPr>
          <a:xfrm>
            <a:off x="2816842" y="4146550"/>
            <a:ext cx="6474443" cy="2174470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vert" rtlCol="0" anchor="b"/>
          <a:lstStyle/>
          <a:p>
            <a:pPr algn="ctr"/>
            <a:r>
              <a:rPr lang="en-GB" sz="2800" dirty="0"/>
              <a:t>Controller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888F14-D861-41A5-B439-CF4F93F7AAAB}"/>
              </a:ext>
            </a:extLst>
          </p:cNvPr>
          <p:cNvSpPr/>
          <p:nvPr/>
        </p:nvSpPr>
        <p:spPr>
          <a:xfrm>
            <a:off x="3755791" y="272175"/>
            <a:ext cx="5184295" cy="5931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Application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4271E3-EEA3-4F7A-8CF9-EBCEA3CF5E09}"/>
              </a:ext>
            </a:extLst>
          </p:cNvPr>
          <p:cNvSpPr/>
          <p:nvPr/>
        </p:nvSpPr>
        <p:spPr>
          <a:xfrm>
            <a:off x="3755791" y="1393079"/>
            <a:ext cx="2467039" cy="63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GATT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C2F0A5-8A4E-43A8-9A7C-F256719EAC27}"/>
              </a:ext>
            </a:extLst>
          </p:cNvPr>
          <p:cNvSpPr/>
          <p:nvPr/>
        </p:nvSpPr>
        <p:spPr>
          <a:xfrm>
            <a:off x="3755791" y="2183718"/>
            <a:ext cx="2467039" cy="63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ATT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10A64B-3E58-4B51-8117-F1571FD1E6F0}"/>
              </a:ext>
            </a:extLst>
          </p:cNvPr>
          <p:cNvSpPr/>
          <p:nvPr/>
        </p:nvSpPr>
        <p:spPr>
          <a:xfrm>
            <a:off x="3755791" y="2974357"/>
            <a:ext cx="4228332" cy="63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L2CAP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C87099-4BD1-49DA-902C-3E2D3E668D5E}"/>
              </a:ext>
            </a:extLst>
          </p:cNvPr>
          <p:cNvSpPr/>
          <p:nvPr/>
        </p:nvSpPr>
        <p:spPr>
          <a:xfrm>
            <a:off x="6418188" y="2183718"/>
            <a:ext cx="1565935" cy="63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SMP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BA871B-0BC5-466F-8F18-364C3C06ED63}"/>
              </a:ext>
            </a:extLst>
          </p:cNvPr>
          <p:cNvSpPr/>
          <p:nvPr/>
        </p:nvSpPr>
        <p:spPr>
          <a:xfrm>
            <a:off x="3755791" y="3807954"/>
            <a:ext cx="5257580" cy="63210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HCI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0898A5-DC80-418A-9A97-CA00CCA14060}"/>
              </a:ext>
            </a:extLst>
          </p:cNvPr>
          <p:cNvSpPr/>
          <p:nvPr/>
        </p:nvSpPr>
        <p:spPr>
          <a:xfrm>
            <a:off x="3755791" y="4584488"/>
            <a:ext cx="5257580" cy="63210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3B8712-E861-4D39-8885-440B6A2C4695}"/>
              </a:ext>
            </a:extLst>
          </p:cNvPr>
          <p:cNvSpPr/>
          <p:nvPr/>
        </p:nvSpPr>
        <p:spPr>
          <a:xfrm>
            <a:off x="3755791" y="5396137"/>
            <a:ext cx="5257580" cy="63210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PHY</a:t>
            </a:r>
          </a:p>
        </p:txBody>
      </p:sp>
      <p:sp>
        <p:nvSpPr>
          <p:cNvPr id="22" name="Forme libre : forme 21">
            <a:extLst>
              <a:ext uri="{FF2B5EF4-FFF2-40B4-BE49-F238E27FC236}">
                <a16:creationId xmlns:a16="http://schemas.microsoft.com/office/drawing/2014/main" id="{25A7C6FB-46AC-4B04-A998-86A8AF9FCA59}"/>
              </a:ext>
            </a:extLst>
          </p:cNvPr>
          <p:cNvSpPr/>
          <p:nvPr/>
        </p:nvSpPr>
        <p:spPr>
          <a:xfrm>
            <a:off x="6384581" y="1393079"/>
            <a:ext cx="2626421" cy="2207532"/>
          </a:xfrm>
          <a:custGeom>
            <a:avLst/>
            <a:gdLst>
              <a:gd name="connsiteX0" fmla="*/ 0 w 2626421"/>
              <a:gd name="connsiteY0" fmla="*/ 0 h 2207532"/>
              <a:gd name="connsiteX1" fmla="*/ 1766408 w 2626421"/>
              <a:gd name="connsiteY1" fmla="*/ 0 h 2207532"/>
              <a:gd name="connsiteX2" fmla="*/ 2467039 w 2626421"/>
              <a:gd name="connsiteY2" fmla="*/ 0 h 2207532"/>
              <a:gd name="connsiteX3" fmla="*/ 2626421 w 2626421"/>
              <a:gd name="connsiteY3" fmla="*/ 0 h 2207532"/>
              <a:gd name="connsiteX4" fmla="*/ 2626421 w 2626421"/>
              <a:gd name="connsiteY4" fmla="*/ 2207532 h 2207532"/>
              <a:gd name="connsiteX5" fmla="*/ 1766408 w 2626421"/>
              <a:gd name="connsiteY5" fmla="*/ 2207532 h 2207532"/>
              <a:gd name="connsiteX6" fmla="*/ 1766408 w 2626421"/>
              <a:gd name="connsiteY6" fmla="*/ 632102 h 2207532"/>
              <a:gd name="connsiteX7" fmla="*/ 0 w 2626421"/>
              <a:gd name="connsiteY7" fmla="*/ 632102 h 2207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26421" h="2207532">
                <a:moveTo>
                  <a:pt x="0" y="0"/>
                </a:moveTo>
                <a:lnTo>
                  <a:pt x="1766408" y="0"/>
                </a:lnTo>
                <a:lnTo>
                  <a:pt x="2467039" y="0"/>
                </a:lnTo>
                <a:lnTo>
                  <a:pt x="2626421" y="0"/>
                </a:lnTo>
                <a:lnTo>
                  <a:pt x="2626421" y="2207532"/>
                </a:lnTo>
                <a:lnTo>
                  <a:pt x="1766408" y="2207532"/>
                </a:lnTo>
                <a:lnTo>
                  <a:pt x="1766408" y="632102"/>
                </a:lnTo>
                <a:lnTo>
                  <a:pt x="0" y="63210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000" dirty="0"/>
          </a:p>
          <a:p>
            <a:pPr algn="ctr"/>
            <a:r>
              <a:rPr lang="en-GB" dirty="0"/>
              <a:t>GAP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B40E0F59-9E7B-421A-952A-1BF158B7F470}"/>
              </a:ext>
            </a:extLst>
          </p:cNvPr>
          <p:cNvCxnSpPr/>
          <p:nvPr/>
        </p:nvCxnSpPr>
        <p:spPr>
          <a:xfrm>
            <a:off x="9011002" y="4892027"/>
            <a:ext cx="1001486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3C1107C4-0445-4876-A523-5BC9AC7CF851}"/>
              </a:ext>
            </a:extLst>
          </p:cNvPr>
          <p:cNvCxnSpPr/>
          <p:nvPr/>
        </p:nvCxnSpPr>
        <p:spPr>
          <a:xfrm>
            <a:off x="8940086" y="287338"/>
            <a:ext cx="1001486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èche : double flèche verticale 5">
            <a:extLst>
              <a:ext uri="{FF2B5EF4-FFF2-40B4-BE49-F238E27FC236}">
                <a16:creationId xmlns:a16="http://schemas.microsoft.com/office/drawing/2014/main" id="{72125ADC-96A2-466E-A476-AAC1B305BCFB}"/>
              </a:ext>
            </a:extLst>
          </p:cNvPr>
          <p:cNvSpPr/>
          <p:nvPr/>
        </p:nvSpPr>
        <p:spPr>
          <a:xfrm>
            <a:off x="9453036" y="287338"/>
            <a:ext cx="575684" cy="46046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dirty="0"/>
              <a:t>Propagation Delay</a:t>
            </a:r>
          </a:p>
        </p:txBody>
      </p:sp>
    </p:spTree>
    <p:extLst>
      <p:ext uri="{BB962C8B-B14F-4D97-AF65-F5344CB8AC3E}">
        <p14:creationId xmlns:p14="http://schemas.microsoft.com/office/powerpoint/2010/main" val="2857648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568880C0-E25B-47E6-A1B9-E64B5629058A}"/>
              </a:ext>
            </a:extLst>
          </p:cNvPr>
          <p:cNvSpPr/>
          <p:nvPr/>
        </p:nvSpPr>
        <p:spPr>
          <a:xfrm>
            <a:off x="3431265" y="137784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27D45CF-3862-415F-A70F-B788EEB4D6E5}"/>
              </a:ext>
            </a:extLst>
          </p:cNvPr>
          <p:cNvSpPr txBox="1"/>
          <p:nvPr/>
        </p:nvSpPr>
        <p:spPr>
          <a:xfrm>
            <a:off x="3431265" y="100851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71477F7-9909-4CB9-8A2E-5E9FE15869ED}"/>
              </a:ext>
            </a:extLst>
          </p:cNvPr>
          <p:cNvSpPr/>
          <p:nvPr/>
        </p:nvSpPr>
        <p:spPr>
          <a:xfrm>
            <a:off x="3994212" y="137784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7449B86-3CA7-4E82-8274-51DFE84BF6FF}"/>
              </a:ext>
            </a:extLst>
          </p:cNvPr>
          <p:cNvSpPr txBox="1"/>
          <p:nvPr/>
        </p:nvSpPr>
        <p:spPr>
          <a:xfrm>
            <a:off x="3994212" y="100851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CD4638E-24EE-4ECD-9C13-AD6C32B72001}"/>
              </a:ext>
            </a:extLst>
          </p:cNvPr>
          <p:cNvSpPr/>
          <p:nvPr/>
        </p:nvSpPr>
        <p:spPr>
          <a:xfrm>
            <a:off x="4557159" y="137784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0411597-FF08-4DA7-8DF9-D7A891FCC498}"/>
              </a:ext>
            </a:extLst>
          </p:cNvPr>
          <p:cNvSpPr txBox="1"/>
          <p:nvPr/>
        </p:nvSpPr>
        <p:spPr>
          <a:xfrm>
            <a:off x="4496494" y="1008515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38789D5-850D-4524-9409-7947A042AB2A}"/>
              </a:ext>
            </a:extLst>
          </p:cNvPr>
          <p:cNvSpPr/>
          <p:nvPr/>
        </p:nvSpPr>
        <p:spPr>
          <a:xfrm>
            <a:off x="3429804" y="228913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1643E9F-3DA0-4DB6-A809-F67B85AA1BAD}"/>
              </a:ext>
            </a:extLst>
          </p:cNvPr>
          <p:cNvSpPr txBox="1"/>
          <p:nvPr/>
        </p:nvSpPr>
        <p:spPr>
          <a:xfrm>
            <a:off x="3429804" y="191980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58628D3C-ADA7-4CAE-8F27-1FB0ADE295FA}"/>
              </a:ext>
            </a:extLst>
          </p:cNvPr>
          <p:cNvSpPr/>
          <p:nvPr/>
        </p:nvSpPr>
        <p:spPr>
          <a:xfrm>
            <a:off x="3992751" y="2289137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130042E-14F0-4765-8E2B-DB1A3F15D027}"/>
              </a:ext>
            </a:extLst>
          </p:cNvPr>
          <p:cNvSpPr txBox="1"/>
          <p:nvPr/>
        </p:nvSpPr>
        <p:spPr>
          <a:xfrm>
            <a:off x="3992751" y="191980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1793EE7D-291F-451D-9BEF-E4BF0B47A5CF}"/>
              </a:ext>
            </a:extLst>
          </p:cNvPr>
          <p:cNvSpPr/>
          <p:nvPr/>
        </p:nvSpPr>
        <p:spPr>
          <a:xfrm>
            <a:off x="4555698" y="228913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F8C9901-295F-48D6-9146-A096C23A5C09}"/>
              </a:ext>
            </a:extLst>
          </p:cNvPr>
          <p:cNvSpPr txBox="1"/>
          <p:nvPr/>
        </p:nvSpPr>
        <p:spPr>
          <a:xfrm>
            <a:off x="4495033" y="1919805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CF199D0-0710-4C1F-9619-98C4BFF5EEE7}"/>
              </a:ext>
            </a:extLst>
          </p:cNvPr>
          <p:cNvSpPr/>
          <p:nvPr/>
        </p:nvSpPr>
        <p:spPr>
          <a:xfrm>
            <a:off x="3429804" y="3200427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1626796-F2BD-4364-BDF9-2903C053A717}"/>
              </a:ext>
            </a:extLst>
          </p:cNvPr>
          <p:cNvSpPr txBox="1"/>
          <p:nvPr/>
        </p:nvSpPr>
        <p:spPr>
          <a:xfrm>
            <a:off x="3429804" y="283109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00BFF85C-33F9-4781-8B85-9C3CBA53109F}"/>
              </a:ext>
            </a:extLst>
          </p:cNvPr>
          <p:cNvSpPr/>
          <p:nvPr/>
        </p:nvSpPr>
        <p:spPr>
          <a:xfrm>
            <a:off x="3992751" y="320042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8BE7F81-8554-4E8F-9582-73DE36DC9653}"/>
              </a:ext>
            </a:extLst>
          </p:cNvPr>
          <p:cNvSpPr txBox="1"/>
          <p:nvPr/>
        </p:nvSpPr>
        <p:spPr>
          <a:xfrm>
            <a:off x="3992751" y="283109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053EA0AE-6DE4-4868-901E-E88BB8391E40}"/>
              </a:ext>
            </a:extLst>
          </p:cNvPr>
          <p:cNvSpPr/>
          <p:nvPr/>
        </p:nvSpPr>
        <p:spPr>
          <a:xfrm>
            <a:off x="4555698" y="320042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2827C96-3E5E-4A9E-852C-E0A879128437}"/>
              </a:ext>
            </a:extLst>
          </p:cNvPr>
          <p:cNvSpPr txBox="1"/>
          <p:nvPr/>
        </p:nvSpPr>
        <p:spPr>
          <a:xfrm>
            <a:off x="4495033" y="2831095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C1B72CAA-9516-4EDA-9A1F-AA646041CAC1}"/>
              </a:ext>
            </a:extLst>
          </p:cNvPr>
          <p:cNvSpPr/>
          <p:nvPr/>
        </p:nvSpPr>
        <p:spPr>
          <a:xfrm>
            <a:off x="7211665" y="187057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CDF50F3-13C7-40AF-B8DA-400A76469140}"/>
              </a:ext>
            </a:extLst>
          </p:cNvPr>
          <p:cNvSpPr txBox="1"/>
          <p:nvPr/>
        </p:nvSpPr>
        <p:spPr>
          <a:xfrm>
            <a:off x="7211665" y="1501241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E863A00-9664-4A5E-AC34-20C4CCB7B163}"/>
              </a:ext>
            </a:extLst>
          </p:cNvPr>
          <p:cNvSpPr/>
          <p:nvPr/>
        </p:nvSpPr>
        <p:spPr>
          <a:xfrm>
            <a:off x="7774612" y="1870573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9C91AC8-6F6C-4F47-9D6B-35D6BA98C976}"/>
              </a:ext>
            </a:extLst>
          </p:cNvPr>
          <p:cNvSpPr txBox="1"/>
          <p:nvPr/>
        </p:nvSpPr>
        <p:spPr>
          <a:xfrm>
            <a:off x="7774612" y="150124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853448AF-CB8C-4B7A-BE02-3C0D85CA6E8B}"/>
              </a:ext>
            </a:extLst>
          </p:cNvPr>
          <p:cNvSpPr/>
          <p:nvPr/>
        </p:nvSpPr>
        <p:spPr>
          <a:xfrm>
            <a:off x="8337559" y="187057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C31EE59-69BD-41C9-B501-3AA8B55B7A3B}"/>
              </a:ext>
            </a:extLst>
          </p:cNvPr>
          <p:cNvSpPr txBox="1"/>
          <p:nvPr/>
        </p:nvSpPr>
        <p:spPr>
          <a:xfrm>
            <a:off x="8276894" y="1501241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F28C4BEB-9497-40AE-881C-3EB5528D0A91}"/>
              </a:ext>
            </a:extLst>
          </p:cNvPr>
          <p:cNvSpPr/>
          <p:nvPr/>
        </p:nvSpPr>
        <p:spPr>
          <a:xfrm>
            <a:off x="7210204" y="2781863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51DA7FD8-D44A-4E31-A215-568C54B00C5B}"/>
              </a:ext>
            </a:extLst>
          </p:cNvPr>
          <p:cNvSpPr txBox="1"/>
          <p:nvPr/>
        </p:nvSpPr>
        <p:spPr>
          <a:xfrm>
            <a:off x="7210204" y="2412531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C5086200-EE46-4143-834D-6111F8C2EE0F}"/>
              </a:ext>
            </a:extLst>
          </p:cNvPr>
          <p:cNvSpPr/>
          <p:nvPr/>
        </p:nvSpPr>
        <p:spPr>
          <a:xfrm>
            <a:off x="7773151" y="278186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3747754-AE19-44CE-A37B-39DDF69F5678}"/>
              </a:ext>
            </a:extLst>
          </p:cNvPr>
          <p:cNvSpPr txBox="1"/>
          <p:nvPr/>
        </p:nvSpPr>
        <p:spPr>
          <a:xfrm>
            <a:off x="7773151" y="241253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719D65E6-987B-41EC-AE34-B1430C634D6D}"/>
              </a:ext>
            </a:extLst>
          </p:cNvPr>
          <p:cNvSpPr/>
          <p:nvPr/>
        </p:nvSpPr>
        <p:spPr>
          <a:xfrm>
            <a:off x="8336098" y="278186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7B0743E-7586-4118-BFD7-D0710852456E}"/>
              </a:ext>
            </a:extLst>
          </p:cNvPr>
          <p:cNvSpPr txBox="1"/>
          <p:nvPr/>
        </p:nvSpPr>
        <p:spPr>
          <a:xfrm>
            <a:off x="8275433" y="2412531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pic>
        <p:nvPicPr>
          <p:cNvPr id="51" name="Image 50">
            <a:extLst>
              <a:ext uri="{FF2B5EF4-FFF2-40B4-BE49-F238E27FC236}">
                <a16:creationId xmlns:a16="http://schemas.microsoft.com/office/drawing/2014/main" id="{2D468E4E-DB92-4634-A6F9-74B7BE6CE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75" y="3015761"/>
            <a:ext cx="1100873" cy="779008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8EC8B8AB-0BEB-490D-8E83-7681B439B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263" y="2628502"/>
            <a:ext cx="1072885" cy="737025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CBAED2B9-0ACB-4569-BB5C-ACCFD6D1D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8604" y="1692683"/>
            <a:ext cx="1091544" cy="774343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5A25CDD1-6D0B-43E8-A784-E627E1E019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1881" y="1204622"/>
            <a:ext cx="1413408" cy="765013"/>
          </a:xfrm>
          <a:prstGeom prst="rect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D5B73C0F-5AE6-4367-B730-18A575179D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8875" y="2104471"/>
            <a:ext cx="1105538" cy="79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710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568880C0-E25B-47E6-A1B9-E64B5629058A}"/>
              </a:ext>
            </a:extLst>
          </p:cNvPr>
          <p:cNvSpPr/>
          <p:nvPr/>
        </p:nvSpPr>
        <p:spPr>
          <a:xfrm>
            <a:off x="3467551" y="135323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27D45CF-3862-415F-A70F-B788EEB4D6E5}"/>
              </a:ext>
            </a:extLst>
          </p:cNvPr>
          <p:cNvSpPr txBox="1"/>
          <p:nvPr/>
        </p:nvSpPr>
        <p:spPr>
          <a:xfrm>
            <a:off x="3467551" y="983899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71477F7-9909-4CB9-8A2E-5E9FE15869ED}"/>
              </a:ext>
            </a:extLst>
          </p:cNvPr>
          <p:cNvSpPr/>
          <p:nvPr/>
        </p:nvSpPr>
        <p:spPr>
          <a:xfrm>
            <a:off x="4030498" y="135323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7449B86-3CA7-4E82-8274-51DFE84BF6FF}"/>
              </a:ext>
            </a:extLst>
          </p:cNvPr>
          <p:cNvSpPr txBox="1"/>
          <p:nvPr/>
        </p:nvSpPr>
        <p:spPr>
          <a:xfrm>
            <a:off x="4030498" y="983899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CD4638E-24EE-4ECD-9C13-AD6C32B72001}"/>
              </a:ext>
            </a:extLst>
          </p:cNvPr>
          <p:cNvSpPr/>
          <p:nvPr/>
        </p:nvSpPr>
        <p:spPr>
          <a:xfrm>
            <a:off x="4593445" y="135323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0411597-FF08-4DA7-8DF9-D7A891FCC498}"/>
              </a:ext>
            </a:extLst>
          </p:cNvPr>
          <p:cNvSpPr txBox="1"/>
          <p:nvPr/>
        </p:nvSpPr>
        <p:spPr>
          <a:xfrm>
            <a:off x="4532780" y="983899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38789D5-850D-4524-9409-7947A042AB2A}"/>
              </a:ext>
            </a:extLst>
          </p:cNvPr>
          <p:cNvSpPr/>
          <p:nvPr/>
        </p:nvSpPr>
        <p:spPr>
          <a:xfrm>
            <a:off x="3466090" y="2269589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1643E9F-3DA0-4DB6-A809-F67B85AA1BAD}"/>
              </a:ext>
            </a:extLst>
          </p:cNvPr>
          <p:cNvSpPr txBox="1"/>
          <p:nvPr/>
        </p:nvSpPr>
        <p:spPr>
          <a:xfrm>
            <a:off x="3466090" y="1900257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58628D3C-ADA7-4CAE-8F27-1FB0ADE295FA}"/>
              </a:ext>
            </a:extLst>
          </p:cNvPr>
          <p:cNvSpPr/>
          <p:nvPr/>
        </p:nvSpPr>
        <p:spPr>
          <a:xfrm>
            <a:off x="4029037" y="2269589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130042E-14F0-4765-8E2B-DB1A3F15D027}"/>
              </a:ext>
            </a:extLst>
          </p:cNvPr>
          <p:cNvSpPr txBox="1"/>
          <p:nvPr/>
        </p:nvSpPr>
        <p:spPr>
          <a:xfrm>
            <a:off x="4029037" y="190025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CF199D0-0710-4C1F-9619-98C4BFF5EEE7}"/>
              </a:ext>
            </a:extLst>
          </p:cNvPr>
          <p:cNvSpPr/>
          <p:nvPr/>
        </p:nvSpPr>
        <p:spPr>
          <a:xfrm>
            <a:off x="3464629" y="3185947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1626796-F2BD-4364-BDF9-2903C053A717}"/>
              </a:ext>
            </a:extLst>
          </p:cNvPr>
          <p:cNvSpPr txBox="1"/>
          <p:nvPr/>
        </p:nvSpPr>
        <p:spPr>
          <a:xfrm>
            <a:off x="3464629" y="281661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00BFF85C-33F9-4781-8B85-9C3CBA53109F}"/>
              </a:ext>
            </a:extLst>
          </p:cNvPr>
          <p:cNvSpPr/>
          <p:nvPr/>
        </p:nvSpPr>
        <p:spPr>
          <a:xfrm>
            <a:off x="4027576" y="318594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8BE7F81-8554-4E8F-9582-73DE36DC9653}"/>
              </a:ext>
            </a:extLst>
          </p:cNvPr>
          <p:cNvSpPr txBox="1"/>
          <p:nvPr/>
        </p:nvSpPr>
        <p:spPr>
          <a:xfrm>
            <a:off x="4027576" y="281661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A4F98DE-6D24-418F-96D3-D6F36EA3AC12}"/>
              </a:ext>
            </a:extLst>
          </p:cNvPr>
          <p:cNvSpPr txBox="1"/>
          <p:nvPr/>
        </p:nvSpPr>
        <p:spPr>
          <a:xfrm>
            <a:off x="1254526" y="2318821"/>
            <a:ext cx="1995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</a:t>
            </a:r>
            <a:r>
              <a:rPr lang="en-GB" b="1" dirty="0">
                <a:latin typeface="Calibri" panose="020F0502020204030204" pitchFamily="34" charset="0"/>
              </a:rPr>
              <a:t>TXREADY</a:t>
            </a:r>
            <a:endParaRPr lang="en-GB" b="1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C1D4EC4-D8DF-4637-B1D9-43C8FB4DB0A6}"/>
              </a:ext>
            </a:extLst>
          </p:cNvPr>
          <p:cNvSpPr txBox="1"/>
          <p:nvPr/>
        </p:nvSpPr>
        <p:spPr>
          <a:xfrm>
            <a:off x="1256002" y="3235179"/>
            <a:ext cx="2011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</a:t>
            </a:r>
            <a:r>
              <a:rPr lang="en-GB" b="1" dirty="0">
                <a:latin typeface="Calibri" panose="020F0502020204030204" pitchFamily="34" charset="0"/>
              </a:rPr>
              <a:t>RXREADY</a:t>
            </a:r>
            <a:endParaRPr lang="en-GB" b="1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3AB0D111-984F-4E92-9841-4D7005E5600D}"/>
              </a:ext>
            </a:extLst>
          </p:cNvPr>
          <p:cNvSpPr txBox="1"/>
          <p:nvPr/>
        </p:nvSpPr>
        <p:spPr>
          <a:xfrm>
            <a:off x="5329436" y="1402463"/>
            <a:ext cx="2005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</a:t>
            </a:r>
            <a:r>
              <a:rPr lang="en-GB" b="1" dirty="0">
                <a:latin typeface="Calibri" panose="020F0502020204030204" pitchFamily="34" charset="0"/>
              </a:rPr>
              <a:t>ADDRESS</a:t>
            </a:r>
            <a:endParaRPr lang="en-GB" b="1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6B619F3F-5425-430D-802E-A424D1230162}"/>
              </a:ext>
            </a:extLst>
          </p:cNvPr>
          <p:cNvSpPr txBox="1"/>
          <p:nvPr/>
        </p:nvSpPr>
        <p:spPr>
          <a:xfrm>
            <a:off x="1255987" y="1402463"/>
            <a:ext cx="2054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</a:t>
            </a:r>
            <a:r>
              <a:rPr lang="en-GB" b="1" dirty="0">
                <a:latin typeface="Calibri" panose="020F0502020204030204" pitchFamily="34" charset="0"/>
              </a:rPr>
              <a:t>DISABLED</a:t>
            </a:r>
            <a:endParaRPr lang="en-GB" b="1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A8509E91-84BF-4DCC-ADC3-92F1447D7C32}"/>
              </a:ext>
            </a:extLst>
          </p:cNvPr>
          <p:cNvSpPr/>
          <p:nvPr/>
        </p:nvSpPr>
        <p:spPr>
          <a:xfrm>
            <a:off x="7546002" y="1353231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22687784-9CA6-4E99-8665-EB714BAFDB1E}"/>
              </a:ext>
            </a:extLst>
          </p:cNvPr>
          <p:cNvSpPr txBox="1"/>
          <p:nvPr/>
        </p:nvSpPr>
        <p:spPr>
          <a:xfrm>
            <a:off x="7485337" y="983899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0FAD996E-EE2E-4A42-9F6B-3729BDF3103C}"/>
              </a:ext>
            </a:extLst>
          </p:cNvPr>
          <p:cNvSpPr txBox="1"/>
          <p:nvPr/>
        </p:nvSpPr>
        <p:spPr>
          <a:xfrm>
            <a:off x="5329436" y="2318821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</a:t>
            </a:r>
            <a:r>
              <a:rPr lang="en-GB" b="1" dirty="0">
                <a:latin typeface="Calibri" panose="020F0502020204030204" pitchFamily="34" charset="0"/>
              </a:rPr>
              <a:t>END</a:t>
            </a:r>
            <a:endParaRPr lang="en-GB" b="1" dirty="0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693227E5-E55E-4BD8-9433-8663F3C5AEDA}"/>
              </a:ext>
            </a:extLst>
          </p:cNvPr>
          <p:cNvSpPr/>
          <p:nvPr/>
        </p:nvSpPr>
        <p:spPr>
          <a:xfrm>
            <a:off x="7539538" y="2269589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D3042693-E6FF-4A4E-8711-51FF81C61CC7}"/>
              </a:ext>
            </a:extLst>
          </p:cNvPr>
          <p:cNvSpPr txBox="1"/>
          <p:nvPr/>
        </p:nvSpPr>
        <p:spPr>
          <a:xfrm>
            <a:off x="7485337" y="1900257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</p:spTree>
    <p:extLst>
      <p:ext uri="{BB962C8B-B14F-4D97-AF65-F5344CB8AC3E}">
        <p14:creationId xmlns:p14="http://schemas.microsoft.com/office/powerpoint/2010/main" val="4142716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/>
          <p:cNvSpPr/>
          <p:nvPr/>
        </p:nvSpPr>
        <p:spPr>
          <a:xfrm>
            <a:off x="7818046" y="2204418"/>
            <a:ext cx="3068456" cy="1714440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Central</a:t>
            </a:r>
          </a:p>
          <a:p>
            <a:endParaRPr lang="en-GB" dirty="0"/>
          </a:p>
          <a:p>
            <a:r>
              <a:rPr lang="en-GB" dirty="0"/>
              <a:t>        </a:t>
            </a:r>
            <a:r>
              <a:rPr lang="en-GB" b="1" dirty="0"/>
              <a:t>NRF Connect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Rectangle : coins arrondis 4"/>
          <p:cNvSpPr/>
          <p:nvPr/>
        </p:nvSpPr>
        <p:spPr>
          <a:xfrm>
            <a:off x="762899" y="2204417"/>
            <a:ext cx="3393712" cy="417310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b="1" dirty="0"/>
              <a:t>nRF52x Development Kit</a:t>
            </a:r>
          </a:p>
          <a:p>
            <a:r>
              <a:rPr lang="en-GB" b="1" dirty="0"/>
              <a:t>Nordic Power Profiler Kit</a:t>
            </a:r>
          </a:p>
          <a:p>
            <a:endParaRPr lang="en-GB" b="1" dirty="0">
              <a:solidFill>
                <a:schemeClr val="accent1"/>
              </a:solidFill>
            </a:endParaRPr>
          </a:p>
          <a:p>
            <a:r>
              <a:rPr lang="en-GB" b="1" dirty="0"/>
              <a:t>Extension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Accelerometer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A/D Converter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Interrupt generator</a:t>
            </a:r>
          </a:p>
          <a:p>
            <a:endParaRPr lang="en-GB" dirty="0"/>
          </a:p>
          <a:p>
            <a:r>
              <a:rPr lang="en-GB" b="1" dirty="0"/>
              <a:t>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Nordic SDK + 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Zephyr RTOS</a:t>
            </a:r>
          </a:p>
          <a:p>
            <a:endParaRPr lang="en-GB" dirty="0"/>
          </a:p>
        </p:txBody>
      </p:sp>
      <p:sp>
        <p:nvSpPr>
          <p:cNvPr id="41" name="ZoneTexte 40"/>
          <p:cNvSpPr txBox="1"/>
          <p:nvPr/>
        </p:nvSpPr>
        <p:spPr>
          <a:xfrm>
            <a:off x="4846118" y="2733032"/>
            <a:ext cx="2282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Bluetooth Low Energy</a:t>
            </a:r>
          </a:p>
        </p:txBody>
      </p:sp>
      <p:cxnSp>
        <p:nvCxnSpPr>
          <p:cNvPr id="28" name="Connecteur droit avec flèche 27"/>
          <p:cNvCxnSpPr>
            <a:cxnSpLocks/>
          </p:cNvCxnSpPr>
          <p:nvPr/>
        </p:nvCxnSpPr>
        <p:spPr>
          <a:xfrm flipH="1">
            <a:off x="4176556" y="3102364"/>
            <a:ext cx="361157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-Right Arrow 1"/>
          <p:cNvSpPr/>
          <p:nvPr/>
        </p:nvSpPr>
        <p:spPr>
          <a:xfrm>
            <a:off x="4156611" y="4853718"/>
            <a:ext cx="3631519" cy="588937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932" y="2846276"/>
            <a:ext cx="415904" cy="415904"/>
          </a:xfrm>
          <a:prstGeom prst="rect">
            <a:avLst/>
          </a:prstGeom>
        </p:spPr>
      </p:pic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C64BEDF1-4043-47DA-AF01-03F361BD4AA3}"/>
              </a:ext>
            </a:extLst>
          </p:cNvPr>
          <p:cNvSpPr/>
          <p:nvPr/>
        </p:nvSpPr>
        <p:spPr>
          <a:xfrm>
            <a:off x="7818045" y="4290967"/>
            <a:ext cx="3919865" cy="1714440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PC</a:t>
            </a:r>
          </a:p>
          <a:p>
            <a:endParaRPr lang="en-GB" dirty="0"/>
          </a:p>
          <a:p>
            <a:r>
              <a:rPr lang="en-GB" b="1" dirty="0"/>
              <a:t>Power Profiler Kit Desktop Application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3291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744F6CA0-260A-4F97-BCBA-1B38F366FD5C}"/>
              </a:ext>
            </a:extLst>
          </p:cNvPr>
          <p:cNvSpPr/>
          <p:nvPr/>
        </p:nvSpPr>
        <p:spPr>
          <a:xfrm>
            <a:off x="3467551" y="1054781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BD0E561-93D2-47B8-9538-1541C59BAF17}"/>
              </a:ext>
            </a:extLst>
          </p:cNvPr>
          <p:cNvSpPr txBox="1"/>
          <p:nvPr/>
        </p:nvSpPr>
        <p:spPr>
          <a:xfrm>
            <a:off x="3293837" y="685449"/>
            <a:ext cx="76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Notify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514556C-5008-4066-85A7-D604AF6C15C0}"/>
              </a:ext>
            </a:extLst>
          </p:cNvPr>
          <p:cNvSpPr/>
          <p:nvPr/>
        </p:nvSpPr>
        <p:spPr>
          <a:xfrm>
            <a:off x="4122672" y="105478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3DD8438-242F-49A2-82E0-261FC189A475}"/>
              </a:ext>
            </a:extLst>
          </p:cNvPr>
          <p:cNvSpPr txBox="1"/>
          <p:nvPr/>
        </p:nvSpPr>
        <p:spPr>
          <a:xfrm>
            <a:off x="4004235" y="666447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EC2F670-C239-4579-B148-AA1E67E63ABD}"/>
              </a:ext>
            </a:extLst>
          </p:cNvPr>
          <p:cNvSpPr txBox="1"/>
          <p:nvPr/>
        </p:nvSpPr>
        <p:spPr>
          <a:xfrm>
            <a:off x="1769342" y="1091705"/>
            <a:ext cx="647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</a:rPr>
              <a:t>Start</a:t>
            </a:r>
            <a:endParaRPr lang="en-GB" b="1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C33E278F-279C-47AD-BFE8-47FBD3C71828}"/>
              </a:ext>
            </a:extLst>
          </p:cNvPr>
          <p:cNvSpPr/>
          <p:nvPr/>
        </p:nvSpPr>
        <p:spPr>
          <a:xfrm>
            <a:off x="3467551" y="1903866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CDAC2F0-0AAC-4D16-8531-88AAB9AE3C51}"/>
              </a:ext>
            </a:extLst>
          </p:cNvPr>
          <p:cNvSpPr/>
          <p:nvPr/>
        </p:nvSpPr>
        <p:spPr>
          <a:xfrm>
            <a:off x="4122672" y="1903866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93896E58-84B6-425D-A279-CCA110E3816B}"/>
              </a:ext>
            </a:extLst>
          </p:cNvPr>
          <p:cNvSpPr txBox="1"/>
          <p:nvPr/>
        </p:nvSpPr>
        <p:spPr>
          <a:xfrm>
            <a:off x="1769342" y="1940790"/>
            <a:ext cx="1436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</a:rPr>
              <a:t>End, no error</a:t>
            </a:r>
            <a:endParaRPr lang="en-GB" b="1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45095B05-7C13-43DC-A4A1-4405FFB5B852}"/>
              </a:ext>
            </a:extLst>
          </p:cNvPr>
          <p:cNvSpPr/>
          <p:nvPr/>
        </p:nvSpPr>
        <p:spPr>
          <a:xfrm>
            <a:off x="3467551" y="277756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C020E07E-F343-4EB5-A478-6463C3BF2C06}"/>
              </a:ext>
            </a:extLst>
          </p:cNvPr>
          <p:cNvSpPr/>
          <p:nvPr/>
        </p:nvSpPr>
        <p:spPr>
          <a:xfrm>
            <a:off x="4122672" y="2777567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33077C91-11A7-4D92-9E21-4B9E19F522ED}"/>
              </a:ext>
            </a:extLst>
          </p:cNvPr>
          <p:cNvSpPr txBox="1"/>
          <p:nvPr/>
        </p:nvSpPr>
        <p:spPr>
          <a:xfrm>
            <a:off x="1771509" y="2826799"/>
            <a:ext cx="1621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</a:rPr>
              <a:t>End, with error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630639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A69B8F-F4C2-4FB1-B740-05825671E81F}"/>
              </a:ext>
            </a:extLst>
          </p:cNvPr>
          <p:cNvSpPr/>
          <p:nvPr/>
        </p:nvSpPr>
        <p:spPr>
          <a:xfrm>
            <a:off x="3810001" y="257751"/>
            <a:ext cx="7948324" cy="637625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BLE					      </a:t>
            </a:r>
            <a:r>
              <a:rPr lang="en-GB" sz="1400" b="1" dirty="0">
                <a:solidFill>
                  <a:sysClr val="windowText" lastClr="000000"/>
                </a:solidFill>
              </a:rPr>
              <a:t>Notify example:</a:t>
            </a:r>
          </a:p>
          <a:p>
            <a:endParaRPr lang="en-GB" b="1" dirty="0">
              <a:solidFill>
                <a:schemeClr val="accent1"/>
              </a:solidFill>
            </a:endParaRPr>
          </a:p>
          <a:p>
            <a:r>
              <a:rPr lang="en-GB" b="1" dirty="0">
                <a:solidFill>
                  <a:schemeClr val="accent1"/>
                </a:solidFill>
              </a:rPr>
              <a:t>					</a:t>
            </a:r>
            <a:endParaRPr lang="en-GB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D9A557-A6AE-4ECD-8ECE-52616D2C9137}"/>
              </a:ext>
            </a:extLst>
          </p:cNvPr>
          <p:cNvSpPr/>
          <p:nvPr/>
        </p:nvSpPr>
        <p:spPr>
          <a:xfrm>
            <a:off x="509363" y="257751"/>
            <a:ext cx="3300638" cy="320346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Interrupt Latency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24511F-E1CC-449F-89DB-1CE9C1BA4AF2}"/>
              </a:ext>
            </a:extLst>
          </p:cNvPr>
          <p:cNvSpPr/>
          <p:nvPr/>
        </p:nvSpPr>
        <p:spPr>
          <a:xfrm>
            <a:off x="509363" y="3441436"/>
            <a:ext cx="3300638" cy="319256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Power Consumption</a:t>
            </a:r>
          </a:p>
          <a:p>
            <a:r>
              <a:rPr lang="en-GB" b="1" dirty="0"/>
              <a:t>SDK+SD</a:t>
            </a:r>
          </a:p>
          <a:p>
            <a:r>
              <a:rPr lang="en-GB" sz="1400" strike="sngStrike" dirty="0"/>
              <a:t>NRF_LOG_BACKEND_SERIAL_USES_RTT</a:t>
            </a:r>
          </a:p>
          <a:p>
            <a:r>
              <a:rPr lang="en-GB" sz="1400" strike="sngStrike" dirty="0"/>
              <a:t>NRF_LOG_BACKEND_SERIAL_USES_UART</a:t>
            </a:r>
          </a:p>
          <a:p>
            <a:endParaRPr lang="en-GB" b="1" dirty="0"/>
          </a:p>
          <a:p>
            <a:r>
              <a:rPr lang="en-GB" b="1" dirty="0"/>
              <a:t>Zephyr RTOS</a:t>
            </a:r>
          </a:p>
          <a:p>
            <a:r>
              <a:rPr lang="es-ES" sz="1400" strike="sngStrike" dirty="0"/>
              <a:t>CONFIG_CONSOLE</a:t>
            </a:r>
          </a:p>
          <a:p>
            <a:r>
              <a:rPr lang="es-ES" sz="1400" strike="sngStrike" dirty="0"/>
              <a:t>CONFIG_SERIAL</a:t>
            </a:r>
            <a:endParaRPr lang="en-GB" sz="1400" strike="sngStrike" dirty="0"/>
          </a:p>
          <a:p>
            <a:endParaRPr lang="en-GB" b="1" dirty="0"/>
          </a:p>
          <a:p>
            <a:endParaRPr lang="en-GB" b="1" dirty="0"/>
          </a:p>
          <a:p>
            <a:r>
              <a:rPr lang="en-GB" b="1" dirty="0">
                <a:solidFill>
                  <a:schemeClr val="accent1"/>
                </a:solidFill>
              </a:rPr>
              <a:t>	</a:t>
            </a: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52778BC6-F715-480C-88CF-57D778409BAC}"/>
              </a:ext>
            </a:extLst>
          </p:cNvPr>
          <p:cNvSpPr/>
          <p:nvPr/>
        </p:nvSpPr>
        <p:spPr>
          <a:xfrm>
            <a:off x="1334294" y="942997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0225B67-24B4-42DD-AC49-A2F58B29C80B}"/>
              </a:ext>
            </a:extLst>
          </p:cNvPr>
          <p:cNvSpPr txBox="1"/>
          <p:nvPr/>
        </p:nvSpPr>
        <p:spPr>
          <a:xfrm>
            <a:off x="1283247" y="563106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ISR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DAE20F1D-91B0-4A9C-A132-5CC4691D981F}"/>
              </a:ext>
            </a:extLst>
          </p:cNvPr>
          <p:cNvCxnSpPr/>
          <p:nvPr/>
        </p:nvCxnSpPr>
        <p:spPr>
          <a:xfrm>
            <a:off x="619125" y="1248966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139DD2DB-081F-4F18-A2CB-D176274E6EBA}"/>
              </a:ext>
            </a:extLst>
          </p:cNvPr>
          <p:cNvCxnSpPr>
            <a:cxnSpLocks/>
          </p:cNvCxnSpPr>
          <p:nvPr/>
        </p:nvCxnSpPr>
        <p:spPr>
          <a:xfrm>
            <a:off x="947737" y="1082278"/>
            <a:ext cx="0" cy="1754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19E7F99-3C94-440F-B79C-CF3A31B1D5A3}"/>
              </a:ext>
            </a:extLst>
          </p:cNvPr>
          <p:cNvCxnSpPr>
            <a:cxnSpLocks/>
          </p:cNvCxnSpPr>
          <p:nvPr/>
        </p:nvCxnSpPr>
        <p:spPr>
          <a:xfrm>
            <a:off x="783431" y="1084660"/>
            <a:ext cx="1738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854D6329-84FB-425F-A72C-CE8BE5D175E8}"/>
              </a:ext>
            </a:extLst>
          </p:cNvPr>
          <p:cNvCxnSpPr/>
          <p:nvPr/>
        </p:nvCxnSpPr>
        <p:spPr>
          <a:xfrm>
            <a:off x="947737" y="1246584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FC4E900B-5791-48D6-81C9-888CCEAA4DE6}"/>
              </a:ext>
            </a:extLst>
          </p:cNvPr>
          <p:cNvCxnSpPr>
            <a:cxnSpLocks/>
          </p:cNvCxnSpPr>
          <p:nvPr/>
        </p:nvCxnSpPr>
        <p:spPr>
          <a:xfrm flipV="1">
            <a:off x="783431" y="1065364"/>
            <a:ext cx="0" cy="1923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lipse 66">
            <a:extLst>
              <a:ext uri="{FF2B5EF4-FFF2-40B4-BE49-F238E27FC236}">
                <a16:creationId xmlns:a16="http://schemas.microsoft.com/office/drawing/2014/main" id="{8D7617AF-AA57-4662-85C9-2B5B7B951EEF}"/>
              </a:ext>
            </a:extLst>
          </p:cNvPr>
          <p:cNvSpPr/>
          <p:nvPr/>
        </p:nvSpPr>
        <p:spPr>
          <a:xfrm>
            <a:off x="1334294" y="1451610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05F7FB2C-C58F-401E-8FBD-C588677B12E9}"/>
              </a:ext>
            </a:extLst>
          </p:cNvPr>
          <p:cNvCxnSpPr/>
          <p:nvPr/>
        </p:nvCxnSpPr>
        <p:spPr>
          <a:xfrm>
            <a:off x="619125" y="1757579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1BD9601F-8D5A-45BA-8525-1CAE16B1A65F}"/>
              </a:ext>
            </a:extLst>
          </p:cNvPr>
          <p:cNvCxnSpPr>
            <a:cxnSpLocks/>
          </p:cNvCxnSpPr>
          <p:nvPr/>
        </p:nvCxnSpPr>
        <p:spPr>
          <a:xfrm>
            <a:off x="947737" y="1590891"/>
            <a:ext cx="0" cy="1754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E7448B5B-3247-4BA7-A9DF-E8A8EFD74940}"/>
              </a:ext>
            </a:extLst>
          </p:cNvPr>
          <p:cNvCxnSpPr>
            <a:cxnSpLocks/>
          </p:cNvCxnSpPr>
          <p:nvPr/>
        </p:nvCxnSpPr>
        <p:spPr>
          <a:xfrm>
            <a:off x="783431" y="1593273"/>
            <a:ext cx="1738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15E3294D-B98A-4090-965A-5D7CB6485FFC}"/>
              </a:ext>
            </a:extLst>
          </p:cNvPr>
          <p:cNvCxnSpPr/>
          <p:nvPr/>
        </p:nvCxnSpPr>
        <p:spPr>
          <a:xfrm>
            <a:off x="947737" y="1755197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3CE6E7B8-DD22-4739-9202-855D96E05703}"/>
              </a:ext>
            </a:extLst>
          </p:cNvPr>
          <p:cNvCxnSpPr>
            <a:cxnSpLocks/>
          </p:cNvCxnSpPr>
          <p:nvPr/>
        </p:nvCxnSpPr>
        <p:spPr>
          <a:xfrm flipV="1">
            <a:off x="783431" y="1573977"/>
            <a:ext cx="0" cy="1923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lipse 73">
            <a:extLst>
              <a:ext uri="{FF2B5EF4-FFF2-40B4-BE49-F238E27FC236}">
                <a16:creationId xmlns:a16="http://schemas.microsoft.com/office/drawing/2014/main" id="{0B3D5103-CEB8-4062-8B52-FAF1D65931B8}"/>
              </a:ext>
            </a:extLst>
          </p:cNvPr>
          <p:cNvSpPr/>
          <p:nvPr/>
        </p:nvSpPr>
        <p:spPr>
          <a:xfrm>
            <a:off x="1334294" y="196022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EFB262C3-4B03-46E6-B3CD-DF3641C0F33E}"/>
              </a:ext>
            </a:extLst>
          </p:cNvPr>
          <p:cNvCxnSpPr/>
          <p:nvPr/>
        </p:nvCxnSpPr>
        <p:spPr>
          <a:xfrm>
            <a:off x="619125" y="2266192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69D26CB4-066C-48F0-9AC2-4D7C20A79BCF}"/>
              </a:ext>
            </a:extLst>
          </p:cNvPr>
          <p:cNvCxnSpPr>
            <a:cxnSpLocks/>
          </p:cNvCxnSpPr>
          <p:nvPr/>
        </p:nvCxnSpPr>
        <p:spPr>
          <a:xfrm>
            <a:off x="947737" y="2099504"/>
            <a:ext cx="0" cy="1754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ACECA679-C681-49A5-A495-2B04E5F9A33A}"/>
              </a:ext>
            </a:extLst>
          </p:cNvPr>
          <p:cNvCxnSpPr>
            <a:cxnSpLocks/>
          </p:cNvCxnSpPr>
          <p:nvPr/>
        </p:nvCxnSpPr>
        <p:spPr>
          <a:xfrm>
            <a:off x="783431" y="2101886"/>
            <a:ext cx="1738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63FA0AD2-B133-4059-9F0E-D433A79616A3}"/>
              </a:ext>
            </a:extLst>
          </p:cNvPr>
          <p:cNvCxnSpPr/>
          <p:nvPr/>
        </p:nvCxnSpPr>
        <p:spPr>
          <a:xfrm>
            <a:off x="947737" y="2263810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F1A8C30F-8F86-40DA-B294-9C6012EBAE27}"/>
              </a:ext>
            </a:extLst>
          </p:cNvPr>
          <p:cNvCxnSpPr>
            <a:cxnSpLocks/>
          </p:cNvCxnSpPr>
          <p:nvPr/>
        </p:nvCxnSpPr>
        <p:spPr>
          <a:xfrm flipV="1">
            <a:off x="783431" y="2082590"/>
            <a:ext cx="0" cy="1923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Ellipse 79">
            <a:extLst>
              <a:ext uri="{FF2B5EF4-FFF2-40B4-BE49-F238E27FC236}">
                <a16:creationId xmlns:a16="http://schemas.microsoft.com/office/drawing/2014/main" id="{4AE81E27-96CE-4384-B49F-64D33DBE4A82}"/>
              </a:ext>
            </a:extLst>
          </p:cNvPr>
          <p:cNvSpPr/>
          <p:nvPr/>
        </p:nvSpPr>
        <p:spPr>
          <a:xfrm>
            <a:off x="1334294" y="2468836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D2DADA07-B8D2-4804-83AD-B76693BD1AB9}"/>
              </a:ext>
            </a:extLst>
          </p:cNvPr>
          <p:cNvCxnSpPr/>
          <p:nvPr/>
        </p:nvCxnSpPr>
        <p:spPr>
          <a:xfrm>
            <a:off x="619125" y="2774805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77965EDA-F204-4CDE-9CAE-79193912B8F3}"/>
              </a:ext>
            </a:extLst>
          </p:cNvPr>
          <p:cNvCxnSpPr>
            <a:cxnSpLocks/>
          </p:cNvCxnSpPr>
          <p:nvPr/>
        </p:nvCxnSpPr>
        <p:spPr>
          <a:xfrm>
            <a:off x="947737" y="2608117"/>
            <a:ext cx="0" cy="1754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4D8B452E-36C2-4A2A-88E9-725B9A9E7591}"/>
              </a:ext>
            </a:extLst>
          </p:cNvPr>
          <p:cNvCxnSpPr>
            <a:cxnSpLocks/>
          </p:cNvCxnSpPr>
          <p:nvPr/>
        </p:nvCxnSpPr>
        <p:spPr>
          <a:xfrm>
            <a:off x="783431" y="2610499"/>
            <a:ext cx="1738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C0FCC206-BA42-4B38-B19E-21B938B071E4}"/>
              </a:ext>
            </a:extLst>
          </p:cNvPr>
          <p:cNvCxnSpPr/>
          <p:nvPr/>
        </p:nvCxnSpPr>
        <p:spPr>
          <a:xfrm>
            <a:off x="947737" y="2772423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F50E7C96-F032-44C9-AF1C-23D87E5642D9}"/>
              </a:ext>
            </a:extLst>
          </p:cNvPr>
          <p:cNvCxnSpPr>
            <a:cxnSpLocks/>
          </p:cNvCxnSpPr>
          <p:nvPr/>
        </p:nvCxnSpPr>
        <p:spPr>
          <a:xfrm flipV="1">
            <a:off x="783431" y="2591203"/>
            <a:ext cx="0" cy="1923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lipse 85">
            <a:extLst>
              <a:ext uri="{FF2B5EF4-FFF2-40B4-BE49-F238E27FC236}">
                <a16:creationId xmlns:a16="http://schemas.microsoft.com/office/drawing/2014/main" id="{69DDEF9F-9478-42AA-BAE4-E4525B84AE2D}"/>
              </a:ext>
            </a:extLst>
          </p:cNvPr>
          <p:cNvSpPr/>
          <p:nvPr/>
        </p:nvSpPr>
        <p:spPr>
          <a:xfrm flipV="1">
            <a:off x="848756" y="298827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7D5D6EAF-50B5-49E7-9FC7-805416C8D7D8}"/>
              </a:ext>
            </a:extLst>
          </p:cNvPr>
          <p:cNvSpPr/>
          <p:nvPr/>
        </p:nvSpPr>
        <p:spPr>
          <a:xfrm flipV="1">
            <a:off x="848756" y="309198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C3B7FFCF-D824-4200-AED7-D348FB7354AB}"/>
              </a:ext>
            </a:extLst>
          </p:cNvPr>
          <p:cNvSpPr/>
          <p:nvPr/>
        </p:nvSpPr>
        <p:spPr>
          <a:xfrm flipV="1">
            <a:off x="847487" y="319570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A452DFAE-9B77-4B82-BC36-824C2DD42C71}"/>
              </a:ext>
            </a:extLst>
          </p:cNvPr>
          <p:cNvSpPr/>
          <p:nvPr/>
        </p:nvSpPr>
        <p:spPr>
          <a:xfrm flipV="1">
            <a:off x="1523444" y="298598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CC404F06-F062-415E-A44C-F2381F7E71BB}"/>
              </a:ext>
            </a:extLst>
          </p:cNvPr>
          <p:cNvSpPr/>
          <p:nvPr/>
        </p:nvSpPr>
        <p:spPr>
          <a:xfrm flipV="1">
            <a:off x="2745242" y="307918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7298CA18-9C28-4E92-8100-4332EC814A26}"/>
              </a:ext>
            </a:extLst>
          </p:cNvPr>
          <p:cNvSpPr/>
          <p:nvPr/>
        </p:nvSpPr>
        <p:spPr>
          <a:xfrm flipV="1">
            <a:off x="2747515" y="318330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084F1A4F-F885-4FDF-96A5-FAB328613D5C}"/>
              </a:ext>
            </a:extLst>
          </p:cNvPr>
          <p:cNvSpPr/>
          <p:nvPr/>
        </p:nvSpPr>
        <p:spPr>
          <a:xfrm>
            <a:off x="6132788" y="94299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1133FF09-2FF0-4F1C-B01E-26B7D0554B58}"/>
              </a:ext>
            </a:extLst>
          </p:cNvPr>
          <p:cNvSpPr txBox="1"/>
          <p:nvPr/>
        </p:nvSpPr>
        <p:spPr>
          <a:xfrm>
            <a:off x="6132788" y="57366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3D89BD00-144C-4556-9363-AA10D7C12F27}"/>
              </a:ext>
            </a:extLst>
          </p:cNvPr>
          <p:cNvSpPr/>
          <p:nvPr/>
        </p:nvSpPr>
        <p:spPr>
          <a:xfrm>
            <a:off x="6695735" y="94299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62D96F3E-CEC2-4C5F-937C-C4EE2783CD00}"/>
              </a:ext>
            </a:extLst>
          </p:cNvPr>
          <p:cNvSpPr txBox="1"/>
          <p:nvPr/>
        </p:nvSpPr>
        <p:spPr>
          <a:xfrm>
            <a:off x="6695735" y="57366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C3CA626E-C091-4C74-B974-012526A24350}"/>
              </a:ext>
            </a:extLst>
          </p:cNvPr>
          <p:cNvSpPr/>
          <p:nvPr/>
        </p:nvSpPr>
        <p:spPr>
          <a:xfrm>
            <a:off x="7258682" y="94299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329A3673-85A1-4310-8E6A-5A08C0DF1E4D}"/>
              </a:ext>
            </a:extLst>
          </p:cNvPr>
          <p:cNvSpPr txBox="1"/>
          <p:nvPr/>
        </p:nvSpPr>
        <p:spPr>
          <a:xfrm>
            <a:off x="7198017" y="573665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CDB0CE87-AC39-47C0-8A81-1DC1BDD0B175}"/>
              </a:ext>
            </a:extLst>
          </p:cNvPr>
          <p:cNvSpPr/>
          <p:nvPr/>
        </p:nvSpPr>
        <p:spPr>
          <a:xfrm>
            <a:off x="6131327" y="1859355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6CAC1854-B763-44B7-8C43-7C78953FA156}"/>
              </a:ext>
            </a:extLst>
          </p:cNvPr>
          <p:cNvSpPr txBox="1"/>
          <p:nvPr/>
        </p:nvSpPr>
        <p:spPr>
          <a:xfrm>
            <a:off x="6131327" y="1490023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2CDD1679-A1C1-4B83-9D3D-CBB5700D17CD}"/>
              </a:ext>
            </a:extLst>
          </p:cNvPr>
          <p:cNvSpPr/>
          <p:nvPr/>
        </p:nvSpPr>
        <p:spPr>
          <a:xfrm>
            <a:off x="6694274" y="1859355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4D071D5A-F84A-48F0-9467-6482094E0510}"/>
              </a:ext>
            </a:extLst>
          </p:cNvPr>
          <p:cNvSpPr txBox="1"/>
          <p:nvPr/>
        </p:nvSpPr>
        <p:spPr>
          <a:xfrm>
            <a:off x="6694274" y="149002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60EA0144-DAD4-4B99-95A9-D67FE073268D}"/>
              </a:ext>
            </a:extLst>
          </p:cNvPr>
          <p:cNvSpPr/>
          <p:nvPr/>
        </p:nvSpPr>
        <p:spPr>
          <a:xfrm>
            <a:off x="6129866" y="277571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8110A80F-3A68-4BDF-8BBB-C5B38BCE3208}"/>
              </a:ext>
            </a:extLst>
          </p:cNvPr>
          <p:cNvSpPr txBox="1"/>
          <p:nvPr/>
        </p:nvSpPr>
        <p:spPr>
          <a:xfrm>
            <a:off x="6129866" y="2406381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0B7AC215-A5EE-459B-A872-7BE0E8E33BE9}"/>
              </a:ext>
            </a:extLst>
          </p:cNvPr>
          <p:cNvSpPr/>
          <p:nvPr/>
        </p:nvSpPr>
        <p:spPr>
          <a:xfrm>
            <a:off x="6692813" y="2775713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2D2178A3-D68A-4CDE-AB65-556F8E72B54B}"/>
              </a:ext>
            </a:extLst>
          </p:cNvPr>
          <p:cNvSpPr txBox="1"/>
          <p:nvPr/>
        </p:nvSpPr>
        <p:spPr>
          <a:xfrm>
            <a:off x="6692813" y="240638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B207A06E-D55D-4F30-86AB-1AC684E1641D}"/>
              </a:ext>
            </a:extLst>
          </p:cNvPr>
          <p:cNvSpPr/>
          <p:nvPr/>
        </p:nvSpPr>
        <p:spPr>
          <a:xfrm>
            <a:off x="6129866" y="4608429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512C4E82-1F26-41B9-B3F0-AFF521A587F2}"/>
              </a:ext>
            </a:extLst>
          </p:cNvPr>
          <p:cNvSpPr txBox="1"/>
          <p:nvPr/>
        </p:nvSpPr>
        <p:spPr>
          <a:xfrm>
            <a:off x="5933124" y="4288329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CRCOK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8F2C9C82-6788-475A-AE87-F92A0BF243FB}"/>
              </a:ext>
            </a:extLst>
          </p:cNvPr>
          <p:cNvSpPr txBox="1"/>
          <p:nvPr/>
        </p:nvSpPr>
        <p:spPr>
          <a:xfrm>
            <a:off x="3919763" y="1908587"/>
            <a:ext cx="1966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TXREADY</a:t>
            </a:r>
            <a:endParaRPr lang="en-GB" dirty="0"/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75728E06-E3F1-41AC-ADE5-D117BE09E1F7}"/>
              </a:ext>
            </a:extLst>
          </p:cNvPr>
          <p:cNvSpPr txBox="1"/>
          <p:nvPr/>
        </p:nvSpPr>
        <p:spPr>
          <a:xfrm>
            <a:off x="3921239" y="2824945"/>
            <a:ext cx="1979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RXREADY</a:t>
            </a:r>
            <a:endParaRPr lang="en-GB" dirty="0"/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8B831555-8613-4550-957F-0E015E2D5AED}"/>
              </a:ext>
            </a:extLst>
          </p:cNvPr>
          <p:cNvSpPr txBox="1"/>
          <p:nvPr/>
        </p:nvSpPr>
        <p:spPr>
          <a:xfrm>
            <a:off x="3919763" y="4657661"/>
            <a:ext cx="1756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CRCOK</a:t>
            </a:r>
            <a:endParaRPr lang="en-GB" dirty="0"/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8656124A-422F-434D-8A7A-CF32E0236A97}"/>
              </a:ext>
            </a:extLst>
          </p:cNvPr>
          <p:cNvSpPr txBox="1"/>
          <p:nvPr/>
        </p:nvSpPr>
        <p:spPr>
          <a:xfrm>
            <a:off x="3919763" y="3741303"/>
            <a:ext cx="198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ADDRESS</a:t>
            </a:r>
            <a:endParaRPr lang="en-GB" dirty="0"/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27A215A2-A7D8-43BC-A839-A56138A06395}"/>
              </a:ext>
            </a:extLst>
          </p:cNvPr>
          <p:cNvSpPr txBox="1"/>
          <p:nvPr/>
        </p:nvSpPr>
        <p:spPr>
          <a:xfrm>
            <a:off x="3921224" y="992229"/>
            <a:ext cx="2031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DISABLED</a:t>
            </a:r>
            <a:endParaRPr lang="en-GB" dirty="0"/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7A25F444-223C-4BC0-9C56-53C6B4F86344}"/>
              </a:ext>
            </a:extLst>
          </p:cNvPr>
          <p:cNvSpPr/>
          <p:nvPr/>
        </p:nvSpPr>
        <p:spPr>
          <a:xfrm>
            <a:off x="6136329" y="3692071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D745CED6-76CA-49C0-86B3-0E7D27FEB71D}"/>
              </a:ext>
            </a:extLst>
          </p:cNvPr>
          <p:cNvSpPr txBox="1"/>
          <p:nvPr/>
        </p:nvSpPr>
        <p:spPr>
          <a:xfrm>
            <a:off x="6075664" y="3322739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CC389B6A-1C2C-4EEE-81D4-6373039CE17A}"/>
              </a:ext>
            </a:extLst>
          </p:cNvPr>
          <p:cNvSpPr/>
          <p:nvPr/>
        </p:nvSpPr>
        <p:spPr>
          <a:xfrm>
            <a:off x="6691352" y="369207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BE73F328-9BFC-4486-8AA2-42A5544476BE}"/>
              </a:ext>
            </a:extLst>
          </p:cNvPr>
          <p:cNvSpPr txBox="1"/>
          <p:nvPr/>
        </p:nvSpPr>
        <p:spPr>
          <a:xfrm>
            <a:off x="6488148" y="3322739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CRCOK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DAEB455C-36CF-4241-A08B-F0574C3DAD2E}"/>
              </a:ext>
            </a:extLst>
          </p:cNvPr>
          <p:cNvSpPr txBox="1"/>
          <p:nvPr/>
        </p:nvSpPr>
        <p:spPr>
          <a:xfrm>
            <a:off x="3919763" y="5574019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END</a:t>
            </a:r>
            <a:endParaRPr lang="en-GB" dirty="0"/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0DBA11C3-7AF4-415B-A79D-3D6227B80B38}"/>
              </a:ext>
            </a:extLst>
          </p:cNvPr>
          <p:cNvSpPr/>
          <p:nvPr/>
        </p:nvSpPr>
        <p:spPr>
          <a:xfrm>
            <a:off x="6129865" y="552478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9025838D-162F-4F63-B6A5-CA6CE88360E2}"/>
              </a:ext>
            </a:extLst>
          </p:cNvPr>
          <p:cNvSpPr txBox="1"/>
          <p:nvPr/>
        </p:nvSpPr>
        <p:spPr>
          <a:xfrm>
            <a:off x="6075664" y="5155455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3F556D91-0256-495A-95A9-308A54F82757}"/>
              </a:ext>
            </a:extLst>
          </p:cNvPr>
          <p:cNvSpPr/>
          <p:nvPr/>
        </p:nvSpPr>
        <p:spPr>
          <a:xfrm>
            <a:off x="7848377" y="94299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6D69C2C3-011F-4798-A297-D17C6C9DA015}"/>
              </a:ext>
            </a:extLst>
          </p:cNvPr>
          <p:cNvSpPr txBox="1"/>
          <p:nvPr/>
        </p:nvSpPr>
        <p:spPr>
          <a:xfrm>
            <a:off x="7645173" y="573665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CRCOK</a:t>
            </a:r>
          </a:p>
        </p:txBody>
      </p: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8F390282-8F90-4494-96E0-13CBD6659479}"/>
              </a:ext>
            </a:extLst>
          </p:cNvPr>
          <p:cNvCxnSpPr/>
          <p:nvPr/>
        </p:nvCxnSpPr>
        <p:spPr>
          <a:xfrm>
            <a:off x="8712200" y="257751"/>
            <a:ext cx="0" cy="637625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Ellipse 135">
            <a:extLst>
              <a:ext uri="{FF2B5EF4-FFF2-40B4-BE49-F238E27FC236}">
                <a16:creationId xmlns:a16="http://schemas.microsoft.com/office/drawing/2014/main" id="{4FB1E8B7-1ECA-4E96-AEB4-19D88F732486}"/>
              </a:ext>
            </a:extLst>
          </p:cNvPr>
          <p:cNvSpPr/>
          <p:nvPr/>
        </p:nvSpPr>
        <p:spPr>
          <a:xfrm>
            <a:off x="10487476" y="854746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C60733E3-3D1C-4AED-85D8-A1CFA6B01156}"/>
              </a:ext>
            </a:extLst>
          </p:cNvPr>
          <p:cNvSpPr txBox="1"/>
          <p:nvPr/>
        </p:nvSpPr>
        <p:spPr>
          <a:xfrm>
            <a:off x="10313762" y="485414"/>
            <a:ext cx="76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Notify</a:t>
            </a:r>
          </a:p>
        </p:txBody>
      </p:sp>
      <p:sp>
        <p:nvSpPr>
          <p:cNvPr id="138" name="Ellipse 137">
            <a:extLst>
              <a:ext uri="{FF2B5EF4-FFF2-40B4-BE49-F238E27FC236}">
                <a16:creationId xmlns:a16="http://schemas.microsoft.com/office/drawing/2014/main" id="{DB7CFCED-C876-452E-9C05-F12D238AB749}"/>
              </a:ext>
            </a:extLst>
          </p:cNvPr>
          <p:cNvSpPr/>
          <p:nvPr/>
        </p:nvSpPr>
        <p:spPr>
          <a:xfrm>
            <a:off x="11142597" y="854746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73202F33-A79B-4A7E-A8FC-7AB4B30C707A}"/>
              </a:ext>
            </a:extLst>
          </p:cNvPr>
          <p:cNvSpPr txBox="1"/>
          <p:nvPr/>
        </p:nvSpPr>
        <p:spPr>
          <a:xfrm>
            <a:off x="11024160" y="466412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0EF945FD-5A73-4381-BB96-48C1157AB7C7}"/>
              </a:ext>
            </a:extLst>
          </p:cNvPr>
          <p:cNvSpPr txBox="1"/>
          <p:nvPr/>
        </p:nvSpPr>
        <p:spPr>
          <a:xfrm>
            <a:off x="8789267" y="891670"/>
            <a:ext cx="647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Start</a:t>
            </a:r>
            <a:endParaRPr lang="en-GB" dirty="0"/>
          </a:p>
        </p:txBody>
      </p:sp>
      <p:sp>
        <p:nvSpPr>
          <p:cNvPr id="141" name="Ellipse 140">
            <a:extLst>
              <a:ext uri="{FF2B5EF4-FFF2-40B4-BE49-F238E27FC236}">
                <a16:creationId xmlns:a16="http://schemas.microsoft.com/office/drawing/2014/main" id="{E4906B72-B0FB-4840-B62E-D0FCCD991893}"/>
              </a:ext>
            </a:extLst>
          </p:cNvPr>
          <p:cNvSpPr/>
          <p:nvPr/>
        </p:nvSpPr>
        <p:spPr>
          <a:xfrm>
            <a:off x="10487476" y="170383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id="{B2F2817F-6BEE-4836-95B1-7AC8244AB430}"/>
              </a:ext>
            </a:extLst>
          </p:cNvPr>
          <p:cNvSpPr/>
          <p:nvPr/>
        </p:nvSpPr>
        <p:spPr>
          <a:xfrm>
            <a:off x="11142597" y="170383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ZoneTexte 142">
            <a:extLst>
              <a:ext uri="{FF2B5EF4-FFF2-40B4-BE49-F238E27FC236}">
                <a16:creationId xmlns:a16="http://schemas.microsoft.com/office/drawing/2014/main" id="{264C96D2-A6DC-4D64-98FB-A5E8AD7F708C}"/>
              </a:ext>
            </a:extLst>
          </p:cNvPr>
          <p:cNvSpPr txBox="1"/>
          <p:nvPr/>
        </p:nvSpPr>
        <p:spPr>
          <a:xfrm>
            <a:off x="8789267" y="1740755"/>
            <a:ext cx="1421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End, no error</a:t>
            </a:r>
            <a:endParaRPr lang="en-GB" dirty="0"/>
          </a:p>
        </p:txBody>
      </p:sp>
      <p:sp>
        <p:nvSpPr>
          <p:cNvPr id="144" name="Ellipse 143">
            <a:extLst>
              <a:ext uri="{FF2B5EF4-FFF2-40B4-BE49-F238E27FC236}">
                <a16:creationId xmlns:a16="http://schemas.microsoft.com/office/drawing/2014/main" id="{71AFF49C-6F30-4468-9565-5EA7DE444606}"/>
              </a:ext>
            </a:extLst>
          </p:cNvPr>
          <p:cNvSpPr/>
          <p:nvPr/>
        </p:nvSpPr>
        <p:spPr>
          <a:xfrm>
            <a:off x="10487476" y="2577532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Ellipse 144">
            <a:extLst>
              <a:ext uri="{FF2B5EF4-FFF2-40B4-BE49-F238E27FC236}">
                <a16:creationId xmlns:a16="http://schemas.microsoft.com/office/drawing/2014/main" id="{DBA5CD30-16E6-40C3-8F1D-A421E49CAB8B}"/>
              </a:ext>
            </a:extLst>
          </p:cNvPr>
          <p:cNvSpPr/>
          <p:nvPr/>
        </p:nvSpPr>
        <p:spPr>
          <a:xfrm>
            <a:off x="11142597" y="2577532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805EE597-4D33-4E73-8E3A-AD01AB595864}"/>
              </a:ext>
            </a:extLst>
          </p:cNvPr>
          <p:cNvSpPr txBox="1"/>
          <p:nvPr/>
        </p:nvSpPr>
        <p:spPr>
          <a:xfrm>
            <a:off x="8791434" y="2626764"/>
            <a:ext cx="159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End, with error</a:t>
            </a:r>
            <a:endParaRPr lang="en-GB" dirty="0"/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14DE1E35-013B-4219-BC04-C42F9A90283D}"/>
              </a:ext>
            </a:extLst>
          </p:cNvPr>
          <p:cNvSpPr/>
          <p:nvPr/>
        </p:nvSpPr>
        <p:spPr>
          <a:xfrm>
            <a:off x="2556092" y="942997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48735191-9BE2-4758-A167-BA925FB00FD1}"/>
              </a:ext>
            </a:extLst>
          </p:cNvPr>
          <p:cNvSpPr txBox="1"/>
          <p:nvPr/>
        </p:nvSpPr>
        <p:spPr>
          <a:xfrm>
            <a:off x="2275973" y="566305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Soft Timer</a:t>
            </a:r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5C88439F-FBAD-469E-88EF-81999286CEBE}"/>
              </a:ext>
            </a:extLst>
          </p:cNvPr>
          <p:cNvSpPr/>
          <p:nvPr/>
        </p:nvSpPr>
        <p:spPr>
          <a:xfrm>
            <a:off x="2556092" y="1451610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7FB73410-09AD-445A-B89C-69003DE27A3E}"/>
              </a:ext>
            </a:extLst>
          </p:cNvPr>
          <p:cNvSpPr/>
          <p:nvPr/>
        </p:nvSpPr>
        <p:spPr>
          <a:xfrm>
            <a:off x="2556092" y="196022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Ellipse 126">
            <a:extLst>
              <a:ext uri="{FF2B5EF4-FFF2-40B4-BE49-F238E27FC236}">
                <a16:creationId xmlns:a16="http://schemas.microsoft.com/office/drawing/2014/main" id="{BE66B570-A0EB-49A3-80E6-5FCEF56F89BE}"/>
              </a:ext>
            </a:extLst>
          </p:cNvPr>
          <p:cNvSpPr/>
          <p:nvPr/>
        </p:nvSpPr>
        <p:spPr>
          <a:xfrm>
            <a:off x="2556092" y="2468836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Ellipse 127">
            <a:extLst>
              <a:ext uri="{FF2B5EF4-FFF2-40B4-BE49-F238E27FC236}">
                <a16:creationId xmlns:a16="http://schemas.microsoft.com/office/drawing/2014/main" id="{61F6DAB0-CD96-4CA8-A928-DA30D7F8C648}"/>
              </a:ext>
            </a:extLst>
          </p:cNvPr>
          <p:cNvSpPr/>
          <p:nvPr/>
        </p:nvSpPr>
        <p:spPr>
          <a:xfrm flipV="1">
            <a:off x="2745242" y="298598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BD15122B-2E40-4AF0-9D2B-D67A7D33C3EE}"/>
              </a:ext>
            </a:extLst>
          </p:cNvPr>
          <p:cNvSpPr/>
          <p:nvPr/>
        </p:nvSpPr>
        <p:spPr>
          <a:xfrm flipV="1">
            <a:off x="1527955" y="308741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Ellipse 129">
            <a:extLst>
              <a:ext uri="{FF2B5EF4-FFF2-40B4-BE49-F238E27FC236}">
                <a16:creationId xmlns:a16="http://schemas.microsoft.com/office/drawing/2014/main" id="{C079DA0B-0825-4350-B63F-8965E30CBF18}"/>
              </a:ext>
            </a:extLst>
          </p:cNvPr>
          <p:cNvSpPr/>
          <p:nvPr/>
        </p:nvSpPr>
        <p:spPr>
          <a:xfrm flipV="1">
            <a:off x="1527954" y="318330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CFA16768-6F0B-4999-862F-A5106216426E}"/>
              </a:ext>
            </a:extLst>
          </p:cNvPr>
          <p:cNvSpPr txBox="1"/>
          <p:nvPr/>
        </p:nvSpPr>
        <p:spPr>
          <a:xfrm>
            <a:off x="660638" y="563106"/>
            <a:ext cx="520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IRQ</a:t>
            </a:r>
          </a:p>
        </p:txBody>
      </p:sp>
    </p:spTree>
    <p:extLst>
      <p:ext uri="{BB962C8B-B14F-4D97-AF65-F5344CB8AC3E}">
        <p14:creationId xmlns:p14="http://schemas.microsoft.com/office/powerpoint/2010/main" val="302870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641CFF1-985A-4366-9191-8C26C9343F55}"/>
              </a:ext>
            </a:extLst>
          </p:cNvPr>
          <p:cNvSpPr/>
          <p:nvPr/>
        </p:nvSpPr>
        <p:spPr>
          <a:xfrm>
            <a:off x="4525248" y="3891569"/>
            <a:ext cx="3255333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CPU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35271F-1C56-469D-A9A2-F7CBDD5AE2BD}"/>
              </a:ext>
            </a:extLst>
          </p:cNvPr>
          <p:cNvSpPr/>
          <p:nvPr/>
        </p:nvSpPr>
        <p:spPr>
          <a:xfrm>
            <a:off x="2344301" y="3891569"/>
            <a:ext cx="1707691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Interrupt Controller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5AF1EE-253A-4C75-8C76-2516A1E1C28E}"/>
              </a:ext>
            </a:extLst>
          </p:cNvPr>
          <p:cNvSpPr/>
          <p:nvPr/>
        </p:nvSpPr>
        <p:spPr>
          <a:xfrm>
            <a:off x="6386532" y="2963872"/>
            <a:ext cx="1394049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ISR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EEF865-39E4-4D34-9F30-47B9F6A222AC}"/>
              </a:ext>
            </a:extLst>
          </p:cNvPr>
          <p:cNvSpPr/>
          <p:nvPr/>
        </p:nvSpPr>
        <p:spPr>
          <a:xfrm>
            <a:off x="4525248" y="2963872"/>
            <a:ext cx="1394049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RTOS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927E60DA-E198-4174-8531-0DA3BFE8A612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4051992" y="4139219"/>
            <a:ext cx="4732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E49B1157-81A4-48DC-B494-7FF8CF707D93}"/>
              </a:ext>
            </a:extLst>
          </p:cNvPr>
          <p:cNvCxnSpPr>
            <a:cxnSpLocks/>
          </p:cNvCxnSpPr>
          <p:nvPr/>
        </p:nvCxnSpPr>
        <p:spPr>
          <a:xfrm>
            <a:off x="5919297" y="3211522"/>
            <a:ext cx="4732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58044805-5563-4A69-A371-613A6C6BE2F9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5222272" y="3459172"/>
            <a:ext cx="1" cy="43239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9C878F2D-3D3F-4CE1-B5B7-29535322E5D0}"/>
              </a:ext>
            </a:extLst>
          </p:cNvPr>
          <p:cNvCxnSpPr>
            <a:cxnSpLocks/>
          </p:cNvCxnSpPr>
          <p:nvPr/>
        </p:nvCxnSpPr>
        <p:spPr>
          <a:xfrm flipH="1">
            <a:off x="7075586" y="3459172"/>
            <a:ext cx="1" cy="43239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F179FB0-5EC2-496D-8A0C-E624DB7ECC93}"/>
              </a:ext>
            </a:extLst>
          </p:cNvPr>
          <p:cNvSpPr/>
          <p:nvPr/>
        </p:nvSpPr>
        <p:spPr>
          <a:xfrm>
            <a:off x="2347311" y="3891569"/>
            <a:ext cx="1707691" cy="495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Interrupt Entry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B9E7CE0-B710-4A9F-BA19-3B5F715D5B0A}"/>
              </a:ext>
            </a:extLst>
          </p:cNvPr>
          <p:cNvSpPr/>
          <p:nvPr/>
        </p:nvSpPr>
        <p:spPr>
          <a:xfrm>
            <a:off x="6389542" y="2963872"/>
            <a:ext cx="1394049" cy="495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ISR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F531F1-2BE7-4A67-861A-FC2CDC765B39}"/>
              </a:ext>
            </a:extLst>
          </p:cNvPr>
          <p:cNvSpPr/>
          <p:nvPr/>
        </p:nvSpPr>
        <p:spPr>
          <a:xfrm>
            <a:off x="4528258" y="2963872"/>
            <a:ext cx="1394049" cy="495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RTOS</a:t>
            </a: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28A165EE-E390-462A-9C76-002B1D0F87FB}"/>
              </a:ext>
            </a:extLst>
          </p:cNvPr>
          <p:cNvCxnSpPr>
            <a:cxnSpLocks/>
          </p:cNvCxnSpPr>
          <p:nvPr/>
        </p:nvCxnSpPr>
        <p:spPr>
          <a:xfrm flipH="1">
            <a:off x="2332569" y="4139078"/>
            <a:ext cx="16692" cy="96683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èche : double flèche horizontale 30">
            <a:extLst>
              <a:ext uri="{FF2B5EF4-FFF2-40B4-BE49-F238E27FC236}">
                <a16:creationId xmlns:a16="http://schemas.microsoft.com/office/drawing/2014/main" id="{ED1916C7-8D1F-40B2-82E1-4E072587D6CB}"/>
              </a:ext>
            </a:extLst>
          </p:cNvPr>
          <p:cNvSpPr/>
          <p:nvPr/>
        </p:nvSpPr>
        <p:spPr>
          <a:xfrm>
            <a:off x="2344301" y="4597798"/>
            <a:ext cx="5417330" cy="400332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Interrupt latency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C0949B89-AF7E-44F8-9CDC-E41E694CC191}"/>
              </a:ext>
            </a:extLst>
          </p:cNvPr>
          <p:cNvCxnSpPr>
            <a:cxnSpLocks/>
          </p:cNvCxnSpPr>
          <p:nvPr/>
        </p:nvCxnSpPr>
        <p:spPr>
          <a:xfrm>
            <a:off x="7782086" y="4139078"/>
            <a:ext cx="0" cy="102820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477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AFFBE4F-E9BF-4D83-9160-F06ECFE56CE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53953" y="1489632"/>
            <a:ext cx="6701612" cy="1523592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35A438D3-E4EB-4130-8985-5C90F525D9D0}"/>
              </a:ext>
            </a:extLst>
          </p:cNvPr>
          <p:cNvCxnSpPr>
            <a:cxnSpLocks/>
          </p:cNvCxnSpPr>
          <p:nvPr/>
        </p:nvCxnSpPr>
        <p:spPr>
          <a:xfrm>
            <a:off x="4010025" y="2209800"/>
            <a:ext cx="0" cy="13569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74949F99-C393-4156-8B19-CA6BF0E0B5C5}"/>
              </a:ext>
            </a:extLst>
          </p:cNvPr>
          <p:cNvCxnSpPr>
            <a:cxnSpLocks/>
          </p:cNvCxnSpPr>
          <p:nvPr/>
        </p:nvCxnSpPr>
        <p:spPr>
          <a:xfrm>
            <a:off x="8143875" y="2209800"/>
            <a:ext cx="0" cy="13569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èche : double flèche horizontale 11">
            <a:extLst>
              <a:ext uri="{FF2B5EF4-FFF2-40B4-BE49-F238E27FC236}">
                <a16:creationId xmlns:a16="http://schemas.microsoft.com/office/drawing/2014/main" id="{88ED88FC-5385-473E-98B0-D499F34A17BF}"/>
              </a:ext>
            </a:extLst>
          </p:cNvPr>
          <p:cNvSpPr/>
          <p:nvPr/>
        </p:nvSpPr>
        <p:spPr>
          <a:xfrm>
            <a:off x="4010025" y="3147661"/>
            <a:ext cx="4133850" cy="4191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Connection Interval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5957E6C7-EFD1-42E9-B4F1-EF4C2016A1AD}"/>
              </a:ext>
            </a:extLst>
          </p:cNvPr>
          <p:cNvCxnSpPr>
            <a:cxnSpLocks/>
          </p:cNvCxnSpPr>
          <p:nvPr/>
        </p:nvCxnSpPr>
        <p:spPr>
          <a:xfrm>
            <a:off x="6134100" y="1297781"/>
            <a:ext cx="0" cy="14073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F6B2573E-1309-4F82-8907-2D4D40E917D2}"/>
              </a:ext>
            </a:extLst>
          </p:cNvPr>
          <p:cNvSpPr txBox="1"/>
          <p:nvPr/>
        </p:nvSpPr>
        <p:spPr>
          <a:xfrm>
            <a:off x="5753450" y="971405"/>
            <a:ext cx="76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Notify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B8A368B-96D4-4202-902B-DEAF607549D8}"/>
              </a:ext>
            </a:extLst>
          </p:cNvPr>
          <p:cNvSpPr txBox="1"/>
          <p:nvPr/>
        </p:nvSpPr>
        <p:spPr>
          <a:xfrm>
            <a:off x="3093010" y="3620613"/>
            <a:ext cx="183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Connection Event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F603C74-E0C6-4FDA-BFA4-C610FF5586B2}"/>
              </a:ext>
            </a:extLst>
          </p:cNvPr>
          <p:cNvSpPr txBox="1"/>
          <p:nvPr/>
        </p:nvSpPr>
        <p:spPr>
          <a:xfrm>
            <a:off x="7226860" y="3620613"/>
            <a:ext cx="183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Connection Event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492D6DC5-93F1-46BD-802A-442F22F58497}"/>
              </a:ext>
            </a:extLst>
          </p:cNvPr>
          <p:cNvSpPr/>
          <p:nvPr/>
        </p:nvSpPr>
        <p:spPr>
          <a:xfrm>
            <a:off x="4010025" y="1340738"/>
            <a:ext cx="745332" cy="142616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53884D31-72C2-4C98-9724-5B1F6356AE33}"/>
              </a:ext>
            </a:extLst>
          </p:cNvPr>
          <p:cNvSpPr/>
          <p:nvPr/>
        </p:nvSpPr>
        <p:spPr>
          <a:xfrm>
            <a:off x="8143874" y="1297781"/>
            <a:ext cx="380649" cy="142616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FE36B12D-E4F9-49E0-B0E7-190433CD1624}"/>
              </a:ext>
            </a:extLst>
          </p:cNvPr>
          <p:cNvSpPr txBox="1"/>
          <p:nvPr/>
        </p:nvSpPr>
        <p:spPr>
          <a:xfrm>
            <a:off x="3888488" y="893530"/>
            <a:ext cx="1720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Data sent by </a:t>
            </a:r>
          </a:p>
          <a:p>
            <a:r>
              <a:rPr lang="en-GB" sz="1200" dirty="0"/>
              <a:t>the peripheral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58CDCA8C-8D5E-48E7-A7C3-B1BD2248B9BD}"/>
              </a:ext>
            </a:extLst>
          </p:cNvPr>
          <p:cNvSpPr txBox="1"/>
          <p:nvPr/>
        </p:nvSpPr>
        <p:spPr>
          <a:xfrm>
            <a:off x="7774688" y="836116"/>
            <a:ext cx="1720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Data sent by </a:t>
            </a:r>
          </a:p>
          <a:p>
            <a:r>
              <a:rPr lang="en-GB" sz="1200" dirty="0"/>
              <a:t>the peripheral</a:t>
            </a:r>
          </a:p>
        </p:txBody>
      </p:sp>
    </p:spTree>
    <p:extLst>
      <p:ext uri="{BB962C8B-B14F-4D97-AF65-F5344CB8AC3E}">
        <p14:creationId xmlns:p14="http://schemas.microsoft.com/office/powerpoint/2010/main" val="7415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/>
          <p:cNvSpPr/>
          <p:nvPr/>
        </p:nvSpPr>
        <p:spPr>
          <a:xfrm>
            <a:off x="4266835" y="1463753"/>
            <a:ext cx="3068456" cy="2320078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Central</a:t>
            </a:r>
          </a:p>
          <a:p>
            <a:r>
              <a:rPr lang="en-GB" b="1" dirty="0"/>
              <a:t>nRF52x Development Kit</a:t>
            </a:r>
          </a:p>
          <a:p>
            <a:r>
              <a:rPr lang="en-GB" b="1" dirty="0"/>
              <a:t>Nordic Power Profiler Kit</a:t>
            </a:r>
          </a:p>
          <a:p>
            <a:endParaRPr lang="en-GB" dirty="0"/>
          </a:p>
          <a:p>
            <a:r>
              <a:rPr lang="en-GB" b="1" dirty="0"/>
              <a:t>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Nordic SDK + 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Zephyr RTOS</a:t>
            </a:r>
          </a:p>
          <a:p>
            <a:endParaRPr lang="en-GB" dirty="0"/>
          </a:p>
          <a:p>
            <a:r>
              <a:rPr lang="en-GB" dirty="0"/>
              <a:t>       </a:t>
            </a:r>
          </a:p>
          <a:p>
            <a:endParaRPr lang="en-GB" dirty="0"/>
          </a:p>
        </p:txBody>
      </p:sp>
      <p:sp>
        <p:nvSpPr>
          <p:cNvPr id="5" name="Rectangle : coins arrondis 4"/>
          <p:cNvSpPr/>
          <p:nvPr/>
        </p:nvSpPr>
        <p:spPr>
          <a:xfrm>
            <a:off x="9000755" y="316246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2" name="Left-Right Arrow 1"/>
          <p:cNvSpPr/>
          <p:nvPr/>
        </p:nvSpPr>
        <p:spPr>
          <a:xfrm rot="5400000">
            <a:off x="5381869" y="3947894"/>
            <a:ext cx="887142" cy="588937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C64BEDF1-4043-47DA-AF01-03F361BD4AA3}"/>
              </a:ext>
            </a:extLst>
          </p:cNvPr>
          <p:cNvSpPr/>
          <p:nvPr/>
        </p:nvSpPr>
        <p:spPr>
          <a:xfrm>
            <a:off x="3865507" y="4670971"/>
            <a:ext cx="3919865" cy="1714440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PC</a:t>
            </a:r>
          </a:p>
          <a:p>
            <a:endParaRPr lang="en-GB" dirty="0"/>
          </a:p>
          <a:p>
            <a:r>
              <a:rPr lang="en-GB" b="1" dirty="0"/>
              <a:t>Power Profiler Kit Desktop Application</a:t>
            </a:r>
          </a:p>
          <a:p>
            <a:endParaRPr lang="en-GB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7BDDC70A-4463-44BA-8876-5042A3AC444F}"/>
              </a:ext>
            </a:extLst>
          </p:cNvPr>
          <p:cNvSpPr/>
          <p:nvPr/>
        </p:nvSpPr>
        <p:spPr>
          <a:xfrm>
            <a:off x="9000755" y="1528189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EAD901E-E2A1-49D0-B25A-9EBB52B91BDA}"/>
              </a:ext>
            </a:extLst>
          </p:cNvPr>
          <p:cNvSpPr/>
          <p:nvPr/>
        </p:nvSpPr>
        <p:spPr>
          <a:xfrm>
            <a:off x="9000754" y="2740132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0358AB5A-628E-444E-9F80-0795702A6BDB}"/>
              </a:ext>
            </a:extLst>
          </p:cNvPr>
          <p:cNvSpPr/>
          <p:nvPr/>
        </p:nvSpPr>
        <p:spPr>
          <a:xfrm>
            <a:off x="9000754" y="3952075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9C11DBA5-823C-4742-8175-C7A355190617}"/>
              </a:ext>
            </a:extLst>
          </p:cNvPr>
          <p:cNvSpPr/>
          <p:nvPr/>
        </p:nvSpPr>
        <p:spPr>
          <a:xfrm>
            <a:off x="231027" y="316246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FCCAA927-3461-42BD-A79E-2E452AD40484}"/>
              </a:ext>
            </a:extLst>
          </p:cNvPr>
          <p:cNvSpPr/>
          <p:nvPr/>
        </p:nvSpPr>
        <p:spPr>
          <a:xfrm>
            <a:off x="231027" y="1528189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09F09604-6E22-42CC-B43C-5CD06800EAB4}"/>
              </a:ext>
            </a:extLst>
          </p:cNvPr>
          <p:cNvSpPr/>
          <p:nvPr/>
        </p:nvSpPr>
        <p:spPr>
          <a:xfrm>
            <a:off x="231026" y="2740132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958AC44E-DDAC-4367-89AD-894B582DAC6F}"/>
              </a:ext>
            </a:extLst>
          </p:cNvPr>
          <p:cNvSpPr/>
          <p:nvPr/>
        </p:nvSpPr>
        <p:spPr>
          <a:xfrm>
            <a:off x="231026" y="3952075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cxnSp>
        <p:nvCxnSpPr>
          <p:cNvPr id="70" name="Connecteur : en angle 69">
            <a:extLst>
              <a:ext uri="{FF2B5EF4-FFF2-40B4-BE49-F238E27FC236}">
                <a16:creationId xmlns:a16="http://schemas.microsoft.com/office/drawing/2014/main" id="{9FD7B58A-6109-4D00-BD85-D79E18526E16}"/>
              </a:ext>
            </a:extLst>
          </p:cNvPr>
          <p:cNvCxnSpPr>
            <a:stCxn id="4" idx="1"/>
            <a:endCxn id="15" idx="3"/>
          </p:cNvCxnSpPr>
          <p:nvPr/>
        </p:nvCxnSpPr>
        <p:spPr>
          <a:xfrm rot="10800000" flipV="1">
            <a:off x="2654013" y="2623792"/>
            <a:ext cx="1612822" cy="1756894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 : en angle 71">
            <a:extLst>
              <a:ext uri="{FF2B5EF4-FFF2-40B4-BE49-F238E27FC236}">
                <a16:creationId xmlns:a16="http://schemas.microsoft.com/office/drawing/2014/main" id="{E7F8B891-1682-4327-A152-17E70CB08FF2}"/>
              </a:ext>
            </a:extLst>
          </p:cNvPr>
          <p:cNvCxnSpPr>
            <a:stCxn id="4" idx="1"/>
            <a:endCxn id="14" idx="3"/>
          </p:cNvCxnSpPr>
          <p:nvPr/>
        </p:nvCxnSpPr>
        <p:spPr>
          <a:xfrm rot="10800000" flipV="1">
            <a:off x="2654013" y="2623791"/>
            <a:ext cx="1612822" cy="544951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 : en angle 73">
            <a:extLst>
              <a:ext uri="{FF2B5EF4-FFF2-40B4-BE49-F238E27FC236}">
                <a16:creationId xmlns:a16="http://schemas.microsoft.com/office/drawing/2014/main" id="{C79443A3-AFF5-4304-8BD6-E4896E16AD08}"/>
              </a:ext>
            </a:extLst>
          </p:cNvPr>
          <p:cNvCxnSpPr>
            <a:stCxn id="4" idx="1"/>
            <a:endCxn id="13" idx="3"/>
          </p:cNvCxnSpPr>
          <p:nvPr/>
        </p:nvCxnSpPr>
        <p:spPr>
          <a:xfrm rot="10800000">
            <a:off x="2654015" y="1956800"/>
            <a:ext cx="1612821" cy="666992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 : en angle 75">
            <a:extLst>
              <a:ext uri="{FF2B5EF4-FFF2-40B4-BE49-F238E27FC236}">
                <a16:creationId xmlns:a16="http://schemas.microsoft.com/office/drawing/2014/main" id="{BB8ED2B7-C0AE-4878-8A74-4A1F2C42193F}"/>
              </a:ext>
            </a:extLst>
          </p:cNvPr>
          <p:cNvCxnSpPr>
            <a:stCxn id="4" idx="1"/>
            <a:endCxn id="12" idx="3"/>
          </p:cNvCxnSpPr>
          <p:nvPr/>
        </p:nvCxnSpPr>
        <p:spPr>
          <a:xfrm rot="10800000">
            <a:off x="2654015" y="744858"/>
            <a:ext cx="1612821" cy="1878935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 : en angle 79">
            <a:extLst>
              <a:ext uri="{FF2B5EF4-FFF2-40B4-BE49-F238E27FC236}">
                <a16:creationId xmlns:a16="http://schemas.microsoft.com/office/drawing/2014/main" id="{3D5D5194-7CA8-48FB-BE2A-1D39D788DBD7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7335291" y="744857"/>
            <a:ext cx="1665464" cy="1878935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 : en angle 81">
            <a:extLst>
              <a:ext uri="{FF2B5EF4-FFF2-40B4-BE49-F238E27FC236}">
                <a16:creationId xmlns:a16="http://schemas.microsoft.com/office/drawing/2014/main" id="{4D4BE8FE-1FBE-448D-9C92-5CD530AF43C9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7335291" y="1956800"/>
            <a:ext cx="1665464" cy="666992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 : en angle 83">
            <a:extLst>
              <a:ext uri="{FF2B5EF4-FFF2-40B4-BE49-F238E27FC236}">
                <a16:creationId xmlns:a16="http://schemas.microsoft.com/office/drawing/2014/main" id="{5622AAF8-3D09-4F9C-BF45-2B87E3702383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7335291" y="2623792"/>
            <a:ext cx="1665463" cy="544951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 : en angle 85">
            <a:extLst>
              <a:ext uri="{FF2B5EF4-FFF2-40B4-BE49-F238E27FC236}">
                <a16:creationId xmlns:a16="http://schemas.microsoft.com/office/drawing/2014/main" id="{12388A91-B0F2-4EF3-9613-FB64AE5117EA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7335291" y="2623792"/>
            <a:ext cx="1665463" cy="1756894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989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/>
          <p:cNvSpPr/>
          <p:nvPr/>
        </p:nvSpPr>
        <p:spPr>
          <a:xfrm>
            <a:off x="4291211" y="1173467"/>
            <a:ext cx="3068456" cy="2808062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Central</a:t>
            </a:r>
          </a:p>
          <a:p>
            <a:r>
              <a:rPr lang="en-GB" b="1" dirty="0"/>
              <a:t>nRF52x Development Kit</a:t>
            </a:r>
          </a:p>
          <a:p>
            <a:endParaRPr lang="en-GB" dirty="0"/>
          </a:p>
          <a:p>
            <a:r>
              <a:rPr lang="en-GB" b="1" dirty="0"/>
              <a:t>Extension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Interrupt generator</a:t>
            </a:r>
          </a:p>
          <a:p>
            <a:endParaRPr lang="en-GB" dirty="0"/>
          </a:p>
          <a:p>
            <a:r>
              <a:rPr lang="en-GB" b="1" dirty="0"/>
              <a:t>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Nordic SDK + 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Zephyr RTOS</a:t>
            </a:r>
          </a:p>
          <a:p>
            <a:endParaRPr lang="en-GB" dirty="0"/>
          </a:p>
          <a:p>
            <a:r>
              <a:rPr lang="en-GB" dirty="0"/>
              <a:t>       </a:t>
            </a:r>
          </a:p>
          <a:p>
            <a:endParaRPr lang="en-GB" dirty="0"/>
          </a:p>
        </p:txBody>
      </p:sp>
      <p:sp>
        <p:nvSpPr>
          <p:cNvPr id="5" name="Rectangle : coins arrondis 4"/>
          <p:cNvSpPr/>
          <p:nvPr/>
        </p:nvSpPr>
        <p:spPr>
          <a:xfrm>
            <a:off x="9000755" y="316246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2" name="Left-Right Arrow 1"/>
          <p:cNvSpPr/>
          <p:nvPr/>
        </p:nvSpPr>
        <p:spPr>
          <a:xfrm rot="5400000">
            <a:off x="5381867" y="4174961"/>
            <a:ext cx="887142" cy="588937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C64BEDF1-4043-47DA-AF01-03F361BD4AA3}"/>
              </a:ext>
            </a:extLst>
          </p:cNvPr>
          <p:cNvSpPr/>
          <p:nvPr/>
        </p:nvSpPr>
        <p:spPr>
          <a:xfrm>
            <a:off x="3865505" y="4913001"/>
            <a:ext cx="3919865" cy="1714440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PC</a:t>
            </a:r>
          </a:p>
          <a:p>
            <a:endParaRPr lang="en-GB" dirty="0"/>
          </a:p>
          <a:p>
            <a:r>
              <a:rPr lang="en-GB" b="1" dirty="0"/>
              <a:t>Measurement Software</a:t>
            </a:r>
          </a:p>
          <a:p>
            <a:endParaRPr lang="en-GB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7BDDC70A-4463-44BA-8876-5042A3AC444F}"/>
              </a:ext>
            </a:extLst>
          </p:cNvPr>
          <p:cNvSpPr/>
          <p:nvPr/>
        </p:nvSpPr>
        <p:spPr>
          <a:xfrm>
            <a:off x="9000755" y="1528189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EAD901E-E2A1-49D0-B25A-9EBB52B91BDA}"/>
              </a:ext>
            </a:extLst>
          </p:cNvPr>
          <p:cNvSpPr/>
          <p:nvPr/>
        </p:nvSpPr>
        <p:spPr>
          <a:xfrm>
            <a:off x="9000754" y="2740132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0358AB5A-628E-444E-9F80-0795702A6BDB}"/>
              </a:ext>
            </a:extLst>
          </p:cNvPr>
          <p:cNvSpPr/>
          <p:nvPr/>
        </p:nvSpPr>
        <p:spPr>
          <a:xfrm>
            <a:off x="9000754" y="3952075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9C11DBA5-823C-4742-8175-C7A355190617}"/>
              </a:ext>
            </a:extLst>
          </p:cNvPr>
          <p:cNvSpPr/>
          <p:nvPr/>
        </p:nvSpPr>
        <p:spPr>
          <a:xfrm>
            <a:off x="231027" y="316246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FCCAA927-3461-42BD-A79E-2E452AD40484}"/>
              </a:ext>
            </a:extLst>
          </p:cNvPr>
          <p:cNvSpPr/>
          <p:nvPr/>
        </p:nvSpPr>
        <p:spPr>
          <a:xfrm>
            <a:off x="231027" y="1528189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09F09604-6E22-42CC-B43C-5CD06800EAB4}"/>
              </a:ext>
            </a:extLst>
          </p:cNvPr>
          <p:cNvSpPr/>
          <p:nvPr/>
        </p:nvSpPr>
        <p:spPr>
          <a:xfrm>
            <a:off x="231026" y="2740132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958AC44E-DDAC-4367-89AD-894B582DAC6F}"/>
              </a:ext>
            </a:extLst>
          </p:cNvPr>
          <p:cNvSpPr/>
          <p:nvPr/>
        </p:nvSpPr>
        <p:spPr>
          <a:xfrm>
            <a:off x="231026" y="3952075"/>
            <a:ext cx="2506037" cy="2577600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</a:p>
          <a:p>
            <a:endParaRPr lang="en-GB" sz="1600" b="1" dirty="0">
              <a:solidFill>
                <a:schemeClr val="accent1"/>
              </a:solidFill>
            </a:endParaRPr>
          </a:p>
          <a:p>
            <a:r>
              <a:rPr lang="en-GB" sz="1600" b="1" dirty="0"/>
              <a:t>Sensors emulated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Accelerometer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A/D Converter</a:t>
            </a:r>
          </a:p>
          <a:p>
            <a:endParaRPr lang="en-GB" sz="1600" b="1" dirty="0">
              <a:solidFill>
                <a:schemeClr val="accent1"/>
              </a:solidFill>
            </a:endParaRPr>
          </a:p>
        </p:txBody>
      </p:sp>
      <p:cxnSp>
        <p:nvCxnSpPr>
          <p:cNvPr id="70" name="Connecteur : en angle 69">
            <a:extLst>
              <a:ext uri="{FF2B5EF4-FFF2-40B4-BE49-F238E27FC236}">
                <a16:creationId xmlns:a16="http://schemas.microsoft.com/office/drawing/2014/main" id="{9FD7B58A-6109-4D00-BD85-D79E18526E16}"/>
              </a:ext>
            </a:extLst>
          </p:cNvPr>
          <p:cNvCxnSpPr>
            <a:cxnSpLocks/>
            <a:stCxn id="4" idx="1"/>
            <a:endCxn id="15" idx="3"/>
          </p:cNvCxnSpPr>
          <p:nvPr/>
        </p:nvCxnSpPr>
        <p:spPr>
          <a:xfrm rot="10800000" flipV="1">
            <a:off x="2737063" y="2577497"/>
            <a:ext cx="1554148" cy="2663377"/>
          </a:xfrm>
          <a:prstGeom prst="bentConnector3">
            <a:avLst>
              <a:gd name="adj1" fmla="val 52764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 : en angle 71">
            <a:extLst>
              <a:ext uri="{FF2B5EF4-FFF2-40B4-BE49-F238E27FC236}">
                <a16:creationId xmlns:a16="http://schemas.microsoft.com/office/drawing/2014/main" id="{E7F8B891-1682-4327-A152-17E70CB08FF2}"/>
              </a:ext>
            </a:extLst>
          </p:cNvPr>
          <p:cNvCxnSpPr>
            <a:cxnSpLocks/>
            <a:stCxn id="4" idx="1"/>
            <a:endCxn id="14" idx="3"/>
          </p:cNvCxnSpPr>
          <p:nvPr/>
        </p:nvCxnSpPr>
        <p:spPr>
          <a:xfrm rot="10800000" flipV="1">
            <a:off x="2654013" y="2577497"/>
            <a:ext cx="1637198" cy="591245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 : en angle 73">
            <a:extLst>
              <a:ext uri="{FF2B5EF4-FFF2-40B4-BE49-F238E27FC236}">
                <a16:creationId xmlns:a16="http://schemas.microsoft.com/office/drawing/2014/main" id="{C79443A3-AFF5-4304-8BD6-E4896E16AD08}"/>
              </a:ext>
            </a:extLst>
          </p:cNvPr>
          <p:cNvCxnSpPr>
            <a:cxnSpLocks/>
            <a:stCxn id="4" idx="1"/>
            <a:endCxn id="13" idx="3"/>
          </p:cNvCxnSpPr>
          <p:nvPr/>
        </p:nvCxnSpPr>
        <p:spPr>
          <a:xfrm rot="10800000">
            <a:off x="2654015" y="1956800"/>
            <a:ext cx="1637197" cy="620698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 : en angle 75">
            <a:extLst>
              <a:ext uri="{FF2B5EF4-FFF2-40B4-BE49-F238E27FC236}">
                <a16:creationId xmlns:a16="http://schemas.microsoft.com/office/drawing/2014/main" id="{BB8ED2B7-C0AE-4878-8A74-4A1F2C42193F}"/>
              </a:ext>
            </a:extLst>
          </p:cNvPr>
          <p:cNvCxnSpPr>
            <a:cxnSpLocks/>
            <a:stCxn id="4" idx="1"/>
            <a:endCxn id="12" idx="3"/>
          </p:cNvCxnSpPr>
          <p:nvPr/>
        </p:nvCxnSpPr>
        <p:spPr>
          <a:xfrm rot="10800000">
            <a:off x="2654015" y="744858"/>
            <a:ext cx="1637197" cy="1832641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 : en angle 79">
            <a:extLst>
              <a:ext uri="{FF2B5EF4-FFF2-40B4-BE49-F238E27FC236}">
                <a16:creationId xmlns:a16="http://schemas.microsoft.com/office/drawing/2014/main" id="{3D5D5194-7CA8-48FB-BE2A-1D39D788DBD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7359667" y="744857"/>
            <a:ext cx="1641088" cy="1832641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 : en angle 81">
            <a:extLst>
              <a:ext uri="{FF2B5EF4-FFF2-40B4-BE49-F238E27FC236}">
                <a16:creationId xmlns:a16="http://schemas.microsoft.com/office/drawing/2014/main" id="{4D4BE8FE-1FBE-448D-9C92-5CD530AF43C9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7359667" y="1956800"/>
            <a:ext cx="1641088" cy="620698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 : en angle 83">
            <a:extLst>
              <a:ext uri="{FF2B5EF4-FFF2-40B4-BE49-F238E27FC236}">
                <a16:creationId xmlns:a16="http://schemas.microsoft.com/office/drawing/2014/main" id="{5622AAF8-3D09-4F9C-BF45-2B87E3702383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7359667" y="2577498"/>
            <a:ext cx="1641087" cy="591245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 : en angle 85">
            <a:extLst>
              <a:ext uri="{FF2B5EF4-FFF2-40B4-BE49-F238E27FC236}">
                <a16:creationId xmlns:a16="http://schemas.microsoft.com/office/drawing/2014/main" id="{12388A91-B0F2-4EF3-9613-FB64AE5117EA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7359667" y="2577498"/>
            <a:ext cx="1641087" cy="1803188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60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952A56-BBF3-442D-9F55-8199822357F1}"/>
              </a:ext>
            </a:extLst>
          </p:cNvPr>
          <p:cNvSpPr/>
          <p:nvPr/>
        </p:nvSpPr>
        <p:spPr>
          <a:xfrm>
            <a:off x="174624" y="94935"/>
            <a:ext cx="4321175" cy="201867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/>
              <a:t>Profile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E87F0C-A5CB-4017-8A8E-EB0F6534576A}"/>
              </a:ext>
            </a:extLst>
          </p:cNvPr>
          <p:cNvSpPr/>
          <p:nvPr/>
        </p:nvSpPr>
        <p:spPr>
          <a:xfrm>
            <a:off x="371474" y="482286"/>
            <a:ext cx="3879397" cy="3910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 </a:t>
            </a:r>
            <a:r>
              <a:rPr lang="en-GB" b="1" dirty="0"/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8B7159-C54F-4826-9951-F97B1F207373}"/>
              </a:ext>
            </a:extLst>
          </p:cNvPr>
          <p:cNvSpPr/>
          <p:nvPr/>
        </p:nvSpPr>
        <p:spPr>
          <a:xfrm>
            <a:off x="379980" y="1516496"/>
            <a:ext cx="3879397" cy="3411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…</a:t>
            </a:r>
            <a:endParaRPr lang="en-GB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1EBDA05-43C8-4207-90CC-1E9D5A2FE0AA}"/>
              </a:ext>
            </a:extLst>
          </p:cNvPr>
          <p:cNvSpPr/>
          <p:nvPr/>
        </p:nvSpPr>
        <p:spPr>
          <a:xfrm>
            <a:off x="371474" y="2295480"/>
            <a:ext cx="3879397" cy="23418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</a:t>
            </a:r>
            <a:endParaRPr lang="en-GB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13209B-AB90-4717-9A08-4E6A86A916EB}"/>
              </a:ext>
            </a:extLst>
          </p:cNvPr>
          <p:cNvSpPr/>
          <p:nvPr/>
        </p:nvSpPr>
        <p:spPr>
          <a:xfrm>
            <a:off x="556531" y="2682829"/>
            <a:ext cx="3460750" cy="5963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Declaration</a:t>
            </a:r>
          </a:p>
          <a:p>
            <a:r>
              <a:rPr lang="en-GB" i="1" dirty="0"/>
              <a:t>UUID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B58F1B9-AE21-4577-A6F9-265C7B073DD6}"/>
              </a:ext>
            </a:extLst>
          </p:cNvPr>
          <p:cNvSpPr/>
          <p:nvPr/>
        </p:nvSpPr>
        <p:spPr>
          <a:xfrm>
            <a:off x="571499" y="3391354"/>
            <a:ext cx="346075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Characteristic</a:t>
            </a:r>
            <a:r>
              <a:rPr lang="en-GB" dirty="0"/>
              <a:t> 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AA7B6C6-B572-4F2D-A45E-67535A2ED265}"/>
              </a:ext>
            </a:extLst>
          </p:cNvPr>
          <p:cNvSpPr/>
          <p:nvPr/>
        </p:nvSpPr>
        <p:spPr>
          <a:xfrm>
            <a:off x="565149" y="3778704"/>
            <a:ext cx="346075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Characteristic</a:t>
            </a:r>
            <a:r>
              <a:rPr lang="en-GB" dirty="0"/>
              <a:t> 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CA6454-ADBC-4BD6-BF82-33E4F2AF9B33}"/>
              </a:ext>
            </a:extLst>
          </p:cNvPr>
          <p:cNvSpPr/>
          <p:nvPr/>
        </p:nvSpPr>
        <p:spPr>
          <a:xfrm>
            <a:off x="556531" y="4166054"/>
            <a:ext cx="346075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…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B34DD32-D242-4EE2-9ECA-17EF396B509E}"/>
              </a:ext>
            </a:extLst>
          </p:cNvPr>
          <p:cNvSpPr/>
          <p:nvPr/>
        </p:nvSpPr>
        <p:spPr>
          <a:xfrm>
            <a:off x="371474" y="999391"/>
            <a:ext cx="3879397" cy="3910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 </a:t>
            </a:r>
            <a:r>
              <a:rPr lang="en-GB" b="1" dirty="0"/>
              <a:t>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CD7B666-9827-4DED-A4F5-E11BC4CE1363}"/>
              </a:ext>
            </a:extLst>
          </p:cNvPr>
          <p:cNvSpPr/>
          <p:nvPr/>
        </p:nvSpPr>
        <p:spPr>
          <a:xfrm>
            <a:off x="4718467" y="3070179"/>
            <a:ext cx="3460750" cy="33642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</a:t>
            </a:r>
            <a:endParaRPr lang="en-GB" b="1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EA8E08A-8D48-4232-863C-253EFE1B283B}"/>
              </a:ext>
            </a:extLst>
          </p:cNvPr>
          <p:cNvSpPr/>
          <p:nvPr/>
        </p:nvSpPr>
        <p:spPr>
          <a:xfrm>
            <a:off x="4816892" y="3474330"/>
            <a:ext cx="3251200" cy="122985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Declaration</a:t>
            </a:r>
          </a:p>
          <a:p>
            <a:r>
              <a:rPr lang="en-GB" i="1" dirty="0"/>
              <a:t>UUID</a:t>
            </a:r>
          </a:p>
          <a:p>
            <a:r>
              <a:rPr lang="en-GB" i="1" dirty="0"/>
              <a:t>Properties</a:t>
            </a:r>
          </a:p>
          <a:p>
            <a:r>
              <a:rPr lang="en-GB" i="1" dirty="0"/>
              <a:t>Value Handle</a:t>
            </a:r>
          </a:p>
          <a:p>
            <a:endParaRPr lang="en-GB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CEFD7F4-FF29-4041-B6C7-D5C2CF6A6DD4}"/>
              </a:ext>
            </a:extLst>
          </p:cNvPr>
          <p:cNvSpPr/>
          <p:nvPr/>
        </p:nvSpPr>
        <p:spPr>
          <a:xfrm>
            <a:off x="4816892" y="4776081"/>
            <a:ext cx="3251200" cy="33225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Value</a:t>
            </a:r>
            <a:endParaRPr lang="en-GB" i="1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00AC988-5ECB-4D71-943F-498EF3222827}"/>
              </a:ext>
            </a:extLst>
          </p:cNvPr>
          <p:cNvSpPr/>
          <p:nvPr/>
        </p:nvSpPr>
        <p:spPr>
          <a:xfrm>
            <a:off x="4816892" y="5180990"/>
            <a:ext cx="3251200" cy="3306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Descriptor 1</a:t>
            </a:r>
            <a:endParaRPr lang="en-GB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CA40000-3192-4489-AFBE-3F499F5ECD0A}"/>
              </a:ext>
            </a:extLst>
          </p:cNvPr>
          <p:cNvSpPr/>
          <p:nvPr/>
        </p:nvSpPr>
        <p:spPr>
          <a:xfrm>
            <a:off x="4816892" y="5584323"/>
            <a:ext cx="3251200" cy="3306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Descriptor 2</a:t>
            </a:r>
            <a:endParaRPr lang="en-GB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61DA262-9561-49B6-9245-80DE20302C18}"/>
              </a:ext>
            </a:extLst>
          </p:cNvPr>
          <p:cNvSpPr/>
          <p:nvPr/>
        </p:nvSpPr>
        <p:spPr>
          <a:xfrm>
            <a:off x="4816892" y="5987656"/>
            <a:ext cx="3251200" cy="3306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2000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952A56-BBF3-442D-9F55-8199822357F1}"/>
              </a:ext>
            </a:extLst>
          </p:cNvPr>
          <p:cNvSpPr/>
          <p:nvPr/>
        </p:nvSpPr>
        <p:spPr>
          <a:xfrm>
            <a:off x="283482" y="530363"/>
            <a:ext cx="8381547" cy="49560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/>
              <a:t>Profile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1EBDA05-43C8-4207-90CC-1E9D5A2FE0AA}"/>
              </a:ext>
            </a:extLst>
          </p:cNvPr>
          <p:cNvSpPr/>
          <p:nvPr/>
        </p:nvSpPr>
        <p:spPr>
          <a:xfrm>
            <a:off x="502104" y="938394"/>
            <a:ext cx="3879397" cy="43375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</a:t>
            </a:r>
            <a:endParaRPr lang="en-GB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13209B-AB90-4717-9A08-4E6A86A916EB}"/>
              </a:ext>
            </a:extLst>
          </p:cNvPr>
          <p:cNvSpPr/>
          <p:nvPr/>
        </p:nvSpPr>
        <p:spPr>
          <a:xfrm>
            <a:off x="687161" y="1325743"/>
            <a:ext cx="3460750" cy="28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Declaration</a:t>
            </a:r>
            <a:endParaRPr lang="en-GB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CD7B666-9827-4DED-A4F5-E11BC4CE1363}"/>
              </a:ext>
            </a:extLst>
          </p:cNvPr>
          <p:cNvSpPr/>
          <p:nvPr/>
        </p:nvSpPr>
        <p:spPr>
          <a:xfrm>
            <a:off x="687161" y="1803102"/>
            <a:ext cx="3460750" cy="1818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endParaRPr lang="en-GB" b="1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EA8E08A-8D48-4232-863C-253EFE1B283B}"/>
              </a:ext>
            </a:extLst>
          </p:cNvPr>
          <p:cNvSpPr/>
          <p:nvPr/>
        </p:nvSpPr>
        <p:spPr>
          <a:xfrm>
            <a:off x="785586" y="2207252"/>
            <a:ext cx="3251200" cy="36903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Declaration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CEFD7F4-FF29-4041-B6C7-D5C2CF6A6DD4}"/>
              </a:ext>
            </a:extLst>
          </p:cNvPr>
          <p:cNvSpPr/>
          <p:nvPr/>
        </p:nvSpPr>
        <p:spPr>
          <a:xfrm>
            <a:off x="785586" y="2678181"/>
            <a:ext cx="3251200" cy="33225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Value</a:t>
            </a:r>
            <a:endParaRPr lang="en-GB" i="1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00AC988-5ECB-4D71-943F-498EF3222827}"/>
              </a:ext>
            </a:extLst>
          </p:cNvPr>
          <p:cNvSpPr/>
          <p:nvPr/>
        </p:nvSpPr>
        <p:spPr>
          <a:xfrm>
            <a:off x="785586" y="3112336"/>
            <a:ext cx="3251200" cy="3306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Descriptor </a:t>
            </a:r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88801F-02C6-4CB3-B1D4-100A6FAD391B}"/>
              </a:ext>
            </a:extLst>
          </p:cNvPr>
          <p:cNvSpPr/>
          <p:nvPr/>
        </p:nvSpPr>
        <p:spPr>
          <a:xfrm>
            <a:off x="687161" y="3723210"/>
            <a:ext cx="3460750" cy="13681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endParaRPr lang="en-GB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4EDE8C-6FC3-43D4-83E6-4907029DFCA0}"/>
              </a:ext>
            </a:extLst>
          </p:cNvPr>
          <p:cNvSpPr/>
          <p:nvPr/>
        </p:nvSpPr>
        <p:spPr>
          <a:xfrm>
            <a:off x="785586" y="4127360"/>
            <a:ext cx="3251200" cy="36903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Declaration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BC4DB1-0589-4EC5-B27B-20FBAF042417}"/>
              </a:ext>
            </a:extLst>
          </p:cNvPr>
          <p:cNvSpPr/>
          <p:nvPr/>
        </p:nvSpPr>
        <p:spPr>
          <a:xfrm>
            <a:off x="785586" y="4598289"/>
            <a:ext cx="3251200" cy="33225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Value</a:t>
            </a:r>
            <a:endParaRPr lang="en-GB" i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7CDCF90-307D-4329-98EF-0E9FF41A1BB5}"/>
              </a:ext>
            </a:extLst>
          </p:cNvPr>
          <p:cNvSpPr/>
          <p:nvPr/>
        </p:nvSpPr>
        <p:spPr>
          <a:xfrm>
            <a:off x="4566558" y="943561"/>
            <a:ext cx="3879397" cy="43375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</a:t>
            </a:r>
            <a:endParaRPr lang="en-GB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E05EEE-3A57-400F-A58D-4812B5FA5F6C}"/>
              </a:ext>
            </a:extLst>
          </p:cNvPr>
          <p:cNvSpPr/>
          <p:nvPr/>
        </p:nvSpPr>
        <p:spPr>
          <a:xfrm>
            <a:off x="4751615" y="1330910"/>
            <a:ext cx="3460750" cy="28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Declaration</a:t>
            </a:r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E34EC8-A9EF-4AB0-8859-1C02E23CE743}"/>
              </a:ext>
            </a:extLst>
          </p:cNvPr>
          <p:cNvSpPr/>
          <p:nvPr/>
        </p:nvSpPr>
        <p:spPr>
          <a:xfrm>
            <a:off x="4751615" y="1808269"/>
            <a:ext cx="3460750" cy="13703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endParaRPr lang="en-GB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138B4B9-EDA7-4940-8C65-068E0F8440F1}"/>
              </a:ext>
            </a:extLst>
          </p:cNvPr>
          <p:cNvSpPr/>
          <p:nvPr/>
        </p:nvSpPr>
        <p:spPr>
          <a:xfrm>
            <a:off x="4850040" y="2212419"/>
            <a:ext cx="3251200" cy="36903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Declaration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1CC328D-2618-48A2-88DF-06D50DE070D9}"/>
              </a:ext>
            </a:extLst>
          </p:cNvPr>
          <p:cNvSpPr/>
          <p:nvPr/>
        </p:nvSpPr>
        <p:spPr>
          <a:xfrm>
            <a:off x="4850040" y="2683348"/>
            <a:ext cx="3251200" cy="33225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Value</a:t>
            </a:r>
            <a:endParaRPr lang="en-GB" i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E5D85C4-6473-4FF9-8800-AA04515BEA4A}"/>
              </a:ext>
            </a:extLst>
          </p:cNvPr>
          <p:cNvSpPr/>
          <p:nvPr/>
        </p:nvSpPr>
        <p:spPr>
          <a:xfrm>
            <a:off x="4751615" y="3723210"/>
            <a:ext cx="3460750" cy="13681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endParaRPr lang="en-GB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BD4B4AC-B21F-4E8A-8A1E-8510CE369DBC}"/>
              </a:ext>
            </a:extLst>
          </p:cNvPr>
          <p:cNvSpPr/>
          <p:nvPr/>
        </p:nvSpPr>
        <p:spPr>
          <a:xfrm>
            <a:off x="4850040" y="4127360"/>
            <a:ext cx="3251200" cy="36903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Declaration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00CD26-038D-41E4-94C0-781B6C9B6200}"/>
              </a:ext>
            </a:extLst>
          </p:cNvPr>
          <p:cNvSpPr/>
          <p:nvPr/>
        </p:nvSpPr>
        <p:spPr>
          <a:xfrm>
            <a:off x="4850040" y="4598289"/>
            <a:ext cx="3251200" cy="33225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Value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4007140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DBD187D2-BE7F-4191-9B58-F52501137A48}"/>
              </a:ext>
            </a:extLst>
          </p:cNvPr>
          <p:cNvSpPr/>
          <p:nvPr/>
        </p:nvSpPr>
        <p:spPr>
          <a:xfrm>
            <a:off x="861237" y="2626599"/>
            <a:ext cx="1924921" cy="68119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Attribute Opcode </a:t>
            </a:r>
          </a:p>
          <a:p>
            <a:pPr algn="ctr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(1 Bytes)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A3DBA8D3-C00B-43AA-8D72-0154EDC239D1}"/>
              </a:ext>
            </a:extLst>
          </p:cNvPr>
          <p:cNvSpPr/>
          <p:nvPr/>
        </p:nvSpPr>
        <p:spPr>
          <a:xfrm>
            <a:off x="3024475" y="2626599"/>
            <a:ext cx="6407960" cy="68119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Attribute Parameters</a:t>
            </a:r>
          </a:p>
          <a:p>
            <a:pPr algn="ctr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(MTU -1)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49B1E388-C98D-47A3-8F30-E4ED16D4D05E}"/>
              </a:ext>
            </a:extLst>
          </p:cNvPr>
          <p:cNvSpPr/>
          <p:nvPr/>
        </p:nvSpPr>
        <p:spPr>
          <a:xfrm>
            <a:off x="2981517" y="3926600"/>
            <a:ext cx="1394102" cy="68119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Handle</a:t>
            </a:r>
          </a:p>
          <a:p>
            <a:pPr algn="ctr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(2 Bytes)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0B2F44DB-16C7-41C6-B7A6-CE5438B509B5}"/>
              </a:ext>
            </a:extLst>
          </p:cNvPr>
          <p:cNvSpPr/>
          <p:nvPr/>
        </p:nvSpPr>
        <p:spPr>
          <a:xfrm>
            <a:off x="4502449" y="3926599"/>
            <a:ext cx="4887028" cy="68119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Data</a:t>
            </a:r>
          </a:p>
          <a:p>
            <a:pPr algn="ctr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(MTU - 3)</a:t>
            </a:r>
          </a:p>
        </p:txBody>
      </p:sp>
      <p:sp>
        <p:nvSpPr>
          <p:cNvPr id="8" name="Accolade ouvrante 7">
            <a:extLst>
              <a:ext uri="{FF2B5EF4-FFF2-40B4-BE49-F238E27FC236}">
                <a16:creationId xmlns:a16="http://schemas.microsoft.com/office/drawing/2014/main" id="{2405EA82-CE7B-4CD7-875D-E1177A151BCE}"/>
              </a:ext>
            </a:extLst>
          </p:cNvPr>
          <p:cNvSpPr/>
          <p:nvPr/>
        </p:nvSpPr>
        <p:spPr>
          <a:xfrm rot="16200000">
            <a:off x="6037957" y="361820"/>
            <a:ext cx="374861" cy="640182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332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67205" y="4518711"/>
            <a:ext cx="2192412" cy="8714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bg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A/D Converter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408629" y="5589603"/>
            <a:ext cx="2150988" cy="8714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bg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Interrupt generator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282633" y="2376930"/>
            <a:ext cx="2192412" cy="434007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</a:rPr>
              <a:t>n</a:t>
            </a:r>
            <a:r>
              <a:rPr lang="en-GB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</a:rPr>
              <a:t>RF52840 </a:t>
            </a:r>
            <a:r>
              <a:rPr lang="en-GB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</a:rPr>
              <a:t>SoC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67205" y="3447819"/>
            <a:ext cx="2192412" cy="8714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bg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Accelerometer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67205" y="2376930"/>
            <a:ext cx="2192412" cy="8714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bg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Nordic Power Profiler Kit</a:t>
            </a:r>
          </a:p>
        </p:txBody>
      </p:sp>
      <p:sp>
        <p:nvSpPr>
          <p:cNvPr id="13" name="Rectangle 12"/>
          <p:cNvSpPr/>
          <p:nvPr/>
        </p:nvSpPr>
        <p:spPr>
          <a:xfrm rot="16200000">
            <a:off x="5914705" y="4659091"/>
            <a:ext cx="3013225" cy="5906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Connector Interface</a:t>
            </a:r>
          </a:p>
        </p:txBody>
      </p:sp>
      <p:cxnSp>
        <p:nvCxnSpPr>
          <p:cNvPr id="29" name="Connecteur droit avec flèche 28"/>
          <p:cNvCxnSpPr>
            <a:cxnSpLocks/>
          </p:cNvCxnSpPr>
          <p:nvPr/>
        </p:nvCxnSpPr>
        <p:spPr>
          <a:xfrm>
            <a:off x="2716472" y="5136602"/>
            <a:ext cx="65971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cxnSpLocks/>
          </p:cNvCxnSpPr>
          <p:nvPr/>
        </p:nvCxnSpPr>
        <p:spPr>
          <a:xfrm>
            <a:off x="2707486" y="3883540"/>
            <a:ext cx="6597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>
            <a:off x="2707486" y="2812650"/>
            <a:ext cx="65971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279607" y="1267929"/>
            <a:ext cx="2192412" cy="87144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Power Supply 3V</a:t>
            </a:r>
            <a:endParaRPr lang="en-GB" dirty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cxnSp>
        <p:nvCxnSpPr>
          <p:cNvPr id="53" name="Connecteur droit avec flèche 52"/>
          <p:cNvCxnSpPr>
            <a:cxnSpLocks/>
          </p:cNvCxnSpPr>
          <p:nvPr/>
        </p:nvCxnSpPr>
        <p:spPr>
          <a:xfrm>
            <a:off x="10375813" y="2139370"/>
            <a:ext cx="3026" cy="2375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èche : double flèche horizontale 83"/>
          <p:cNvSpPr/>
          <p:nvPr/>
        </p:nvSpPr>
        <p:spPr>
          <a:xfrm>
            <a:off x="7715405" y="4726239"/>
            <a:ext cx="1564202" cy="456389"/>
          </a:xfrm>
          <a:prstGeom prst="left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SPI</a:t>
            </a:r>
          </a:p>
        </p:txBody>
      </p:sp>
      <p:sp>
        <p:nvSpPr>
          <p:cNvPr id="86" name="Flèche : double flèche horizontale 85"/>
          <p:cNvSpPr/>
          <p:nvPr/>
        </p:nvSpPr>
        <p:spPr>
          <a:xfrm>
            <a:off x="7715405" y="3641023"/>
            <a:ext cx="1564202" cy="456389"/>
          </a:xfrm>
          <a:prstGeom prst="left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I2C/SPI</a:t>
            </a:r>
          </a:p>
        </p:txBody>
      </p:sp>
      <p:cxnSp>
        <p:nvCxnSpPr>
          <p:cNvPr id="90" name="Connecteur droit 89"/>
          <p:cNvCxnSpPr>
            <a:cxnSpLocks/>
          </p:cNvCxnSpPr>
          <p:nvPr/>
        </p:nvCxnSpPr>
        <p:spPr>
          <a:xfrm>
            <a:off x="6118731" y="5881666"/>
            <a:ext cx="1397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èche : droite 1"/>
          <p:cNvSpPr/>
          <p:nvPr/>
        </p:nvSpPr>
        <p:spPr>
          <a:xfrm>
            <a:off x="7717045" y="5586515"/>
            <a:ext cx="1556894" cy="440280"/>
          </a:xfrm>
          <a:prstGeom prst="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Flèche : gauche 2"/>
          <p:cNvSpPr/>
          <p:nvPr/>
        </p:nvSpPr>
        <p:spPr>
          <a:xfrm>
            <a:off x="5574697" y="6024045"/>
            <a:ext cx="1536200" cy="431909"/>
          </a:xfrm>
          <a:prstGeom prst="lef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SPI</a:t>
            </a:r>
          </a:p>
        </p:txBody>
      </p:sp>
      <p:cxnSp>
        <p:nvCxnSpPr>
          <p:cNvPr id="58" name="Connecteur droit 57"/>
          <p:cNvCxnSpPr>
            <a:cxnSpLocks/>
          </p:cNvCxnSpPr>
          <p:nvPr/>
        </p:nvCxnSpPr>
        <p:spPr>
          <a:xfrm>
            <a:off x="6117778" y="5881667"/>
            <a:ext cx="1397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>
            <a:cxnSpLocks/>
          </p:cNvCxnSpPr>
          <p:nvPr/>
        </p:nvCxnSpPr>
        <p:spPr>
          <a:xfrm>
            <a:off x="8209943" y="5876867"/>
            <a:ext cx="139700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>
            <a:cxnSpLocks/>
          </p:cNvCxnSpPr>
          <p:nvPr/>
        </p:nvCxnSpPr>
        <p:spPr>
          <a:xfrm flipV="1">
            <a:off x="8349643" y="5735082"/>
            <a:ext cx="0" cy="156074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>
            <a:cxnSpLocks/>
          </p:cNvCxnSpPr>
          <p:nvPr/>
        </p:nvCxnSpPr>
        <p:spPr>
          <a:xfrm>
            <a:off x="8334563" y="5735082"/>
            <a:ext cx="210553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>
            <a:cxnSpLocks/>
          </p:cNvCxnSpPr>
          <p:nvPr/>
        </p:nvCxnSpPr>
        <p:spPr>
          <a:xfrm>
            <a:off x="8517918" y="5876867"/>
            <a:ext cx="139700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>
            <a:cxnSpLocks/>
          </p:cNvCxnSpPr>
          <p:nvPr/>
        </p:nvCxnSpPr>
        <p:spPr>
          <a:xfrm flipV="1">
            <a:off x="8532999" y="5728618"/>
            <a:ext cx="0" cy="156074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>
            <a:cxnSpLocks/>
          </p:cNvCxnSpPr>
          <p:nvPr/>
        </p:nvCxnSpPr>
        <p:spPr>
          <a:xfrm>
            <a:off x="6171031" y="5876867"/>
            <a:ext cx="1397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>
            <a:cxnSpLocks/>
          </p:cNvCxnSpPr>
          <p:nvPr/>
        </p:nvCxnSpPr>
        <p:spPr>
          <a:xfrm flipV="1">
            <a:off x="6310731" y="5735082"/>
            <a:ext cx="0" cy="15607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cxnSpLocks/>
          </p:cNvCxnSpPr>
          <p:nvPr/>
        </p:nvCxnSpPr>
        <p:spPr>
          <a:xfrm>
            <a:off x="6295651" y="5735082"/>
            <a:ext cx="198436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>
            <a:cxnSpLocks/>
          </p:cNvCxnSpPr>
          <p:nvPr/>
        </p:nvCxnSpPr>
        <p:spPr>
          <a:xfrm>
            <a:off x="6479006" y="5876867"/>
            <a:ext cx="1397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>
            <a:cxnSpLocks/>
          </p:cNvCxnSpPr>
          <p:nvPr/>
        </p:nvCxnSpPr>
        <p:spPr>
          <a:xfrm flipV="1">
            <a:off x="6494087" y="5728618"/>
            <a:ext cx="0" cy="15607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èche : gauche 90"/>
          <p:cNvSpPr/>
          <p:nvPr/>
        </p:nvSpPr>
        <p:spPr>
          <a:xfrm>
            <a:off x="7717045" y="6007529"/>
            <a:ext cx="1562562" cy="431909"/>
          </a:xfrm>
          <a:prstGeom prst="lef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SPI</a:t>
            </a:r>
          </a:p>
        </p:txBody>
      </p:sp>
      <p:cxnSp>
        <p:nvCxnSpPr>
          <p:cNvPr id="19" name="Connecteur droit 18"/>
          <p:cNvCxnSpPr>
            <a:cxnSpLocks/>
          </p:cNvCxnSpPr>
          <p:nvPr/>
        </p:nvCxnSpPr>
        <p:spPr>
          <a:xfrm flipH="1" flipV="1">
            <a:off x="2701433" y="1693185"/>
            <a:ext cx="6578174" cy="104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13970" y="5588324"/>
            <a:ext cx="2244086" cy="8714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bg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Oscillator 16MHz</a:t>
            </a:r>
          </a:p>
        </p:txBody>
      </p:sp>
      <p:cxnSp>
        <p:nvCxnSpPr>
          <p:cNvPr id="28" name="Connecteur droit avec flèche 27"/>
          <p:cNvCxnSpPr>
            <a:cxnSpLocks/>
          </p:cNvCxnSpPr>
          <p:nvPr/>
        </p:nvCxnSpPr>
        <p:spPr>
          <a:xfrm>
            <a:off x="2358056" y="5813119"/>
            <a:ext cx="10505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cxnSpLocks/>
          </p:cNvCxnSpPr>
          <p:nvPr/>
        </p:nvCxnSpPr>
        <p:spPr>
          <a:xfrm>
            <a:off x="2701433" y="1703650"/>
            <a:ext cx="3026" cy="45198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cxnSpLocks/>
          </p:cNvCxnSpPr>
          <p:nvPr/>
        </p:nvCxnSpPr>
        <p:spPr>
          <a:xfrm>
            <a:off x="2704459" y="6223483"/>
            <a:ext cx="7041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9282633" y="430504"/>
            <a:ext cx="2155612" cy="6963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Micro USB-B</a:t>
            </a:r>
          </a:p>
        </p:txBody>
      </p:sp>
      <p:cxnSp>
        <p:nvCxnSpPr>
          <p:cNvPr id="119" name="Connecteur droit avec flèche 118"/>
          <p:cNvCxnSpPr>
            <a:cxnSpLocks/>
          </p:cNvCxnSpPr>
          <p:nvPr/>
        </p:nvCxnSpPr>
        <p:spPr>
          <a:xfrm flipH="1">
            <a:off x="11475045" y="4546967"/>
            <a:ext cx="406244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1" name="Connecteur droit avec flèche 120"/>
          <p:cNvCxnSpPr/>
          <p:nvPr/>
        </p:nvCxnSpPr>
        <p:spPr>
          <a:xfrm flipH="1">
            <a:off x="11472019" y="1693185"/>
            <a:ext cx="409270" cy="10465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8" name="Connecteur droit 127"/>
          <p:cNvCxnSpPr>
            <a:cxnSpLocks/>
          </p:cNvCxnSpPr>
          <p:nvPr/>
        </p:nvCxnSpPr>
        <p:spPr>
          <a:xfrm>
            <a:off x="11881289" y="1693185"/>
            <a:ext cx="0" cy="2853782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0" name="Connecteur droit 129"/>
          <p:cNvCxnSpPr>
            <a:cxnSpLocks/>
          </p:cNvCxnSpPr>
          <p:nvPr/>
        </p:nvCxnSpPr>
        <p:spPr>
          <a:xfrm flipV="1">
            <a:off x="11881289" y="799836"/>
            <a:ext cx="0" cy="893351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>
            <a:off x="11438245" y="799836"/>
            <a:ext cx="443044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7" name="Ellipse 107"/>
          <p:cNvSpPr/>
          <p:nvPr/>
        </p:nvSpPr>
        <p:spPr>
          <a:xfrm>
            <a:off x="111897" y="3909088"/>
            <a:ext cx="2246160" cy="654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Connector </a:t>
            </a:r>
            <a:r>
              <a:rPr lang="nb-NO" dirty="0">
                <a:solidFill>
                  <a:schemeClr val="bg1"/>
                </a:solidFill>
              </a:rPr>
              <a:t>Reference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8" name="Ellipse 107"/>
          <p:cNvSpPr/>
          <p:nvPr/>
        </p:nvSpPr>
        <p:spPr>
          <a:xfrm>
            <a:off x="111897" y="4748706"/>
            <a:ext cx="2246160" cy="654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Connector </a:t>
            </a:r>
            <a:r>
              <a:rPr lang="nb-NO" dirty="0">
                <a:solidFill>
                  <a:schemeClr val="bg1"/>
                </a:solidFill>
              </a:rPr>
              <a:t>Analog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4" name="Elbow Connector 13"/>
          <p:cNvCxnSpPr>
            <a:cxnSpLocks/>
          </p:cNvCxnSpPr>
          <p:nvPr/>
        </p:nvCxnSpPr>
        <p:spPr>
          <a:xfrm>
            <a:off x="2358056" y="4242389"/>
            <a:ext cx="1006122" cy="512592"/>
          </a:xfrm>
          <a:prstGeom prst="bentConnector3">
            <a:avLst>
              <a:gd name="adj1" fmla="val 21599"/>
            </a:avLst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/>
            <a:stCxn id="88" idx="3"/>
          </p:cNvCxnSpPr>
          <p:nvPr/>
        </p:nvCxnSpPr>
        <p:spPr>
          <a:xfrm flipV="1">
            <a:off x="2358057" y="5072027"/>
            <a:ext cx="224819" cy="3704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cxnSpLocks/>
          </p:cNvCxnSpPr>
          <p:nvPr/>
        </p:nvCxnSpPr>
        <p:spPr>
          <a:xfrm flipV="1">
            <a:off x="2574181" y="4629642"/>
            <a:ext cx="0" cy="447675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14923" y="3447818"/>
            <a:ext cx="5444693" cy="3015035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ZoneTexte 7"/>
          <p:cNvSpPr txBox="1"/>
          <p:nvPr/>
        </p:nvSpPr>
        <p:spPr>
          <a:xfrm>
            <a:off x="8763" y="3120076"/>
            <a:ext cx="247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Extension Board</a:t>
            </a:r>
          </a:p>
        </p:txBody>
      </p:sp>
      <p:sp>
        <p:nvSpPr>
          <p:cNvPr id="87" name="Rectangle 86"/>
          <p:cNvSpPr/>
          <p:nvPr/>
        </p:nvSpPr>
        <p:spPr>
          <a:xfrm>
            <a:off x="9273939" y="430504"/>
            <a:ext cx="2787714" cy="62865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ZoneTexte 94"/>
          <p:cNvSpPr txBox="1"/>
          <p:nvPr/>
        </p:nvSpPr>
        <p:spPr>
          <a:xfrm>
            <a:off x="9180483" y="73784"/>
            <a:ext cx="288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nRF52840 Development Kit</a:t>
            </a:r>
          </a:p>
        </p:txBody>
      </p:sp>
      <p:sp>
        <p:nvSpPr>
          <p:cNvPr id="72" name="Flèche : double flèche horizontale 71">
            <a:extLst>
              <a:ext uri="{FF2B5EF4-FFF2-40B4-BE49-F238E27FC236}">
                <a16:creationId xmlns:a16="http://schemas.microsoft.com/office/drawing/2014/main" id="{0300924A-B53C-4325-BAE6-71C63EECEB75}"/>
              </a:ext>
            </a:extLst>
          </p:cNvPr>
          <p:cNvSpPr/>
          <p:nvPr/>
        </p:nvSpPr>
        <p:spPr>
          <a:xfrm>
            <a:off x="5559617" y="4741243"/>
            <a:ext cx="1565974" cy="456389"/>
          </a:xfrm>
          <a:prstGeom prst="left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SPI</a:t>
            </a:r>
          </a:p>
        </p:txBody>
      </p:sp>
      <p:sp>
        <p:nvSpPr>
          <p:cNvPr id="73" name="Flèche : double flèche horizontale 72">
            <a:extLst>
              <a:ext uri="{FF2B5EF4-FFF2-40B4-BE49-F238E27FC236}">
                <a16:creationId xmlns:a16="http://schemas.microsoft.com/office/drawing/2014/main" id="{635E8E3F-3B98-4450-B955-083897A649D5}"/>
              </a:ext>
            </a:extLst>
          </p:cNvPr>
          <p:cNvSpPr/>
          <p:nvPr/>
        </p:nvSpPr>
        <p:spPr>
          <a:xfrm>
            <a:off x="5559617" y="3656027"/>
            <a:ext cx="1563334" cy="456389"/>
          </a:xfrm>
          <a:prstGeom prst="left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I2C/SPI</a:t>
            </a:r>
          </a:p>
        </p:txBody>
      </p:sp>
      <p:sp>
        <p:nvSpPr>
          <p:cNvPr id="74" name="Flèche : droite 73">
            <a:extLst>
              <a:ext uri="{FF2B5EF4-FFF2-40B4-BE49-F238E27FC236}">
                <a16:creationId xmlns:a16="http://schemas.microsoft.com/office/drawing/2014/main" id="{97057E8A-3746-4656-A367-2D9E9868363D}"/>
              </a:ext>
            </a:extLst>
          </p:cNvPr>
          <p:cNvSpPr/>
          <p:nvPr/>
        </p:nvSpPr>
        <p:spPr>
          <a:xfrm>
            <a:off x="5559617" y="5601518"/>
            <a:ext cx="1563334" cy="440280"/>
          </a:xfrm>
          <a:prstGeom prst="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5" name="Flèche : double flèche horizontale 74">
            <a:extLst>
              <a:ext uri="{FF2B5EF4-FFF2-40B4-BE49-F238E27FC236}">
                <a16:creationId xmlns:a16="http://schemas.microsoft.com/office/drawing/2014/main" id="{3387FB8A-2918-4097-9FC6-69AE7B8FB545}"/>
              </a:ext>
            </a:extLst>
          </p:cNvPr>
          <p:cNvSpPr/>
          <p:nvPr/>
        </p:nvSpPr>
        <p:spPr>
          <a:xfrm>
            <a:off x="5574698" y="2599458"/>
            <a:ext cx="3704910" cy="456389"/>
          </a:xfrm>
          <a:prstGeom prst="left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SEGGER RTT</a:t>
            </a:r>
          </a:p>
        </p:txBody>
      </p: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E37F42B7-8005-4DE1-ADFA-071E0428B05A}"/>
              </a:ext>
            </a:extLst>
          </p:cNvPr>
          <p:cNvCxnSpPr>
            <a:cxnSpLocks/>
          </p:cNvCxnSpPr>
          <p:nvPr/>
        </p:nvCxnSpPr>
        <p:spPr>
          <a:xfrm>
            <a:off x="6067236" y="5896428"/>
            <a:ext cx="139700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1B49F69F-396E-4AE1-AADE-AE60467326B7}"/>
              </a:ext>
            </a:extLst>
          </p:cNvPr>
          <p:cNvCxnSpPr>
            <a:cxnSpLocks/>
          </p:cNvCxnSpPr>
          <p:nvPr/>
        </p:nvCxnSpPr>
        <p:spPr>
          <a:xfrm flipV="1">
            <a:off x="6206936" y="5754643"/>
            <a:ext cx="0" cy="156074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02F15812-6BA1-4D62-94E9-682E18D7904F}"/>
              </a:ext>
            </a:extLst>
          </p:cNvPr>
          <p:cNvCxnSpPr>
            <a:cxnSpLocks/>
          </p:cNvCxnSpPr>
          <p:nvPr/>
        </p:nvCxnSpPr>
        <p:spPr>
          <a:xfrm>
            <a:off x="6191856" y="5754643"/>
            <a:ext cx="210553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86978FDF-99E5-4762-9CA0-3D17997939E8}"/>
              </a:ext>
            </a:extLst>
          </p:cNvPr>
          <p:cNvCxnSpPr>
            <a:cxnSpLocks/>
          </p:cNvCxnSpPr>
          <p:nvPr/>
        </p:nvCxnSpPr>
        <p:spPr>
          <a:xfrm>
            <a:off x="6375211" y="5896428"/>
            <a:ext cx="139700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D53A70EB-9C9B-4A2F-BACA-CBC525901FD1}"/>
              </a:ext>
            </a:extLst>
          </p:cNvPr>
          <p:cNvCxnSpPr>
            <a:cxnSpLocks/>
          </p:cNvCxnSpPr>
          <p:nvPr/>
        </p:nvCxnSpPr>
        <p:spPr>
          <a:xfrm flipV="1">
            <a:off x="6390292" y="5748179"/>
            <a:ext cx="0" cy="156074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615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5739CF28-7E05-4777-A779-86A1E350E706}"/>
              </a:ext>
            </a:extLst>
          </p:cNvPr>
          <p:cNvSpPr/>
          <p:nvPr/>
        </p:nvSpPr>
        <p:spPr>
          <a:xfrm>
            <a:off x="842780" y="5768702"/>
            <a:ext cx="5461236" cy="6750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Nordic SoftDevice / Software Development Kit</a:t>
            </a:r>
          </a:p>
        </p:txBody>
      </p:sp>
      <p:sp>
        <p:nvSpPr>
          <p:cNvPr id="22" name="Organigramme : Procédé 21">
            <a:extLst>
              <a:ext uri="{FF2B5EF4-FFF2-40B4-BE49-F238E27FC236}">
                <a16:creationId xmlns:a16="http://schemas.microsoft.com/office/drawing/2014/main" id="{2734382C-F243-4AC9-A431-E0F406AD0CCD}"/>
              </a:ext>
            </a:extLst>
          </p:cNvPr>
          <p:cNvSpPr/>
          <p:nvPr/>
        </p:nvSpPr>
        <p:spPr>
          <a:xfrm flipV="1">
            <a:off x="740673" y="3971128"/>
            <a:ext cx="8473232" cy="837493"/>
          </a:xfrm>
          <a:prstGeom prst="flowChartProcess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Organigramme : Procédé 169">
            <a:extLst>
              <a:ext uri="{FF2B5EF4-FFF2-40B4-BE49-F238E27FC236}">
                <a16:creationId xmlns:a16="http://schemas.microsoft.com/office/drawing/2014/main" id="{5EF3B83F-C8DF-42EE-90AC-93E06953A06E}"/>
              </a:ext>
            </a:extLst>
          </p:cNvPr>
          <p:cNvSpPr/>
          <p:nvPr/>
        </p:nvSpPr>
        <p:spPr>
          <a:xfrm flipV="1">
            <a:off x="740673" y="4802392"/>
            <a:ext cx="11251674" cy="878700"/>
          </a:xfrm>
          <a:prstGeom prst="flowChartProcess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Organigramme : Procédé 170">
            <a:extLst>
              <a:ext uri="{FF2B5EF4-FFF2-40B4-BE49-F238E27FC236}">
                <a16:creationId xmlns:a16="http://schemas.microsoft.com/office/drawing/2014/main" id="{39E704DE-A71C-4993-907D-B78FCB4E38C2}"/>
              </a:ext>
            </a:extLst>
          </p:cNvPr>
          <p:cNvSpPr/>
          <p:nvPr/>
        </p:nvSpPr>
        <p:spPr>
          <a:xfrm flipV="1">
            <a:off x="740673" y="5681091"/>
            <a:ext cx="11251673" cy="837493"/>
          </a:xfrm>
          <a:prstGeom prst="flowChartProcess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Forme libre : forme 173">
            <a:extLst>
              <a:ext uri="{FF2B5EF4-FFF2-40B4-BE49-F238E27FC236}">
                <a16:creationId xmlns:a16="http://schemas.microsoft.com/office/drawing/2014/main" id="{C14B0875-FE39-4C4D-8F6B-4C3903AEE8C7}"/>
              </a:ext>
            </a:extLst>
          </p:cNvPr>
          <p:cNvSpPr/>
          <p:nvPr/>
        </p:nvSpPr>
        <p:spPr>
          <a:xfrm flipV="1">
            <a:off x="740673" y="3134508"/>
            <a:ext cx="11251671" cy="1674112"/>
          </a:xfrm>
          <a:custGeom>
            <a:avLst/>
            <a:gdLst>
              <a:gd name="connsiteX0" fmla="*/ 0 w 11184709"/>
              <a:gd name="connsiteY0" fmla="*/ 1674112 h 1674112"/>
              <a:gd name="connsiteX1" fmla="*/ 11184709 w 11184709"/>
              <a:gd name="connsiteY1" fmla="*/ 1674112 h 1674112"/>
              <a:gd name="connsiteX2" fmla="*/ 11184709 w 11184709"/>
              <a:gd name="connsiteY2" fmla="*/ 837493 h 1674112"/>
              <a:gd name="connsiteX3" fmla="*/ 11184709 w 11184709"/>
              <a:gd name="connsiteY3" fmla="*/ 836619 h 1674112"/>
              <a:gd name="connsiteX4" fmla="*/ 11184709 w 11184709"/>
              <a:gd name="connsiteY4" fmla="*/ 0 h 1674112"/>
              <a:gd name="connsiteX5" fmla="*/ 8406269 w 11184709"/>
              <a:gd name="connsiteY5" fmla="*/ 0 h 1674112"/>
              <a:gd name="connsiteX6" fmla="*/ 8406269 w 11184709"/>
              <a:gd name="connsiteY6" fmla="*/ 836619 h 1674112"/>
              <a:gd name="connsiteX7" fmla="*/ 0 w 11184709"/>
              <a:gd name="connsiteY7" fmla="*/ 836619 h 1674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84709" h="1674112">
                <a:moveTo>
                  <a:pt x="0" y="1674112"/>
                </a:moveTo>
                <a:lnTo>
                  <a:pt x="11184709" y="1674112"/>
                </a:lnTo>
                <a:lnTo>
                  <a:pt x="11184709" y="837493"/>
                </a:lnTo>
                <a:lnTo>
                  <a:pt x="11184709" y="836619"/>
                </a:lnTo>
                <a:lnTo>
                  <a:pt x="11184709" y="0"/>
                </a:lnTo>
                <a:lnTo>
                  <a:pt x="8406269" y="0"/>
                </a:lnTo>
                <a:lnTo>
                  <a:pt x="8406269" y="836619"/>
                </a:lnTo>
                <a:lnTo>
                  <a:pt x="0" y="836619"/>
                </a:lnTo>
                <a:close/>
              </a:path>
            </a:pathLst>
          </a:cu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FF0175A-B3C5-4671-BF76-A66AB9ADFCFE}"/>
              </a:ext>
            </a:extLst>
          </p:cNvPr>
          <p:cNvSpPr txBox="1"/>
          <p:nvPr/>
        </p:nvSpPr>
        <p:spPr>
          <a:xfrm rot="16200000">
            <a:off x="-69918" y="5074047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AL</a:t>
            </a:r>
          </a:p>
        </p:txBody>
      </p:sp>
      <p:sp>
        <p:nvSpPr>
          <p:cNvPr id="175" name="ZoneTexte 174">
            <a:extLst>
              <a:ext uri="{FF2B5EF4-FFF2-40B4-BE49-F238E27FC236}">
                <a16:creationId xmlns:a16="http://schemas.microsoft.com/office/drawing/2014/main" id="{8D0EEE5C-7D65-430A-9838-57E682F60AB1}"/>
              </a:ext>
            </a:extLst>
          </p:cNvPr>
          <p:cNvSpPr txBox="1"/>
          <p:nvPr/>
        </p:nvSpPr>
        <p:spPr>
          <a:xfrm rot="16200000">
            <a:off x="-242244" y="4231498"/>
            <a:ext cx="772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Driver</a:t>
            </a:r>
          </a:p>
        </p:txBody>
      </p:sp>
      <p:sp>
        <p:nvSpPr>
          <p:cNvPr id="24" name="Accolade ouvrante 23">
            <a:extLst>
              <a:ext uri="{FF2B5EF4-FFF2-40B4-BE49-F238E27FC236}">
                <a16:creationId xmlns:a16="http://schemas.microsoft.com/office/drawing/2014/main" id="{3D42090C-DB78-4AB7-9208-B0F0A430E1CB}"/>
              </a:ext>
            </a:extLst>
          </p:cNvPr>
          <p:cNvSpPr/>
          <p:nvPr/>
        </p:nvSpPr>
        <p:spPr>
          <a:xfrm>
            <a:off x="456779" y="3211026"/>
            <a:ext cx="173052" cy="668410"/>
          </a:xfrm>
          <a:prstGeom prst="lef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Accolade ouvrante 178">
            <a:extLst>
              <a:ext uri="{FF2B5EF4-FFF2-40B4-BE49-F238E27FC236}">
                <a16:creationId xmlns:a16="http://schemas.microsoft.com/office/drawing/2014/main" id="{6FA27A95-06C5-46B0-8874-C91B9E17FD6E}"/>
              </a:ext>
            </a:extLst>
          </p:cNvPr>
          <p:cNvSpPr/>
          <p:nvPr/>
        </p:nvSpPr>
        <p:spPr>
          <a:xfrm>
            <a:off x="456779" y="4049893"/>
            <a:ext cx="173052" cy="668410"/>
          </a:xfrm>
          <a:prstGeom prst="lef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Accolade ouvrante 180">
            <a:extLst>
              <a:ext uri="{FF2B5EF4-FFF2-40B4-BE49-F238E27FC236}">
                <a16:creationId xmlns:a16="http://schemas.microsoft.com/office/drawing/2014/main" id="{24C464A6-B675-492B-AE69-AD648B276BFF}"/>
              </a:ext>
            </a:extLst>
          </p:cNvPr>
          <p:cNvSpPr/>
          <p:nvPr/>
        </p:nvSpPr>
        <p:spPr>
          <a:xfrm>
            <a:off x="472389" y="4924508"/>
            <a:ext cx="173052" cy="668410"/>
          </a:xfrm>
          <a:prstGeom prst="lef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Accolade ouvrante 181">
            <a:extLst>
              <a:ext uri="{FF2B5EF4-FFF2-40B4-BE49-F238E27FC236}">
                <a16:creationId xmlns:a16="http://schemas.microsoft.com/office/drawing/2014/main" id="{925D572A-0BB0-4D57-BCC1-823FEFAE1991}"/>
              </a:ext>
            </a:extLst>
          </p:cNvPr>
          <p:cNvSpPr/>
          <p:nvPr/>
        </p:nvSpPr>
        <p:spPr>
          <a:xfrm>
            <a:off x="472389" y="5771719"/>
            <a:ext cx="173052" cy="668410"/>
          </a:xfrm>
          <a:prstGeom prst="lef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ZoneTexte 182">
            <a:extLst>
              <a:ext uri="{FF2B5EF4-FFF2-40B4-BE49-F238E27FC236}">
                <a16:creationId xmlns:a16="http://schemas.microsoft.com/office/drawing/2014/main" id="{D578EB64-F2B5-4264-9ED3-9B169BCC6D7F}"/>
              </a:ext>
            </a:extLst>
          </p:cNvPr>
          <p:cNvSpPr txBox="1"/>
          <p:nvPr/>
        </p:nvSpPr>
        <p:spPr>
          <a:xfrm rot="16200000">
            <a:off x="-167524" y="3378818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App.</a:t>
            </a:r>
          </a:p>
        </p:txBody>
      </p:sp>
      <p:sp>
        <p:nvSpPr>
          <p:cNvPr id="184" name="ZoneTexte 183">
            <a:extLst>
              <a:ext uri="{FF2B5EF4-FFF2-40B4-BE49-F238E27FC236}">
                <a16:creationId xmlns:a16="http://schemas.microsoft.com/office/drawing/2014/main" id="{D2ACF322-BE64-4B41-B4E7-B2C54EDE002D}"/>
              </a:ext>
            </a:extLst>
          </p:cNvPr>
          <p:cNvSpPr txBox="1"/>
          <p:nvPr/>
        </p:nvSpPr>
        <p:spPr>
          <a:xfrm rot="16200000">
            <a:off x="-136874" y="5916596"/>
            <a:ext cx="570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>
                <a:solidFill>
                  <a:schemeClr val="accent1">
                    <a:lumMod val="50000"/>
                  </a:schemeClr>
                </a:solidFill>
              </a:rPr>
              <a:t>Env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C090EE9-585C-4C11-A67E-0E5337E4935B}"/>
              </a:ext>
            </a:extLst>
          </p:cNvPr>
          <p:cNvSpPr txBox="1"/>
          <p:nvPr/>
        </p:nvSpPr>
        <p:spPr>
          <a:xfrm>
            <a:off x="237442" y="307504"/>
            <a:ext cx="19860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App. = application</a:t>
            </a:r>
          </a:p>
          <a:p>
            <a:r>
              <a:rPr lang="en-GB" dirty="0"/>
              <a:t>AL = Abstract Layer</a:t>
            </a:r>
          </a:p>
          <a:p>
            <a:r>
              <a:rPr lang="en-GB" dirty="0" err="1"/>
              <a:t>Env</a:t>
            </a:r>
            <a:r>
              <a:rPr lang="en-GB" dirty="0"/>
              <a:t>. = environment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808E52-CA20-4EB0-A102-6736474AFA8F}"/>
              </a:ext>
            </a:extLst>
          </p:cNvPr>
          <p:cNvSpPr/>
          <p:nvPr/>
        </p:nvSpPr>
        <p:spPr>
          <a:xfrm>
            <a:off x="6441096" y="5765069"/>
            <a:ext cx="5435599" cy="6750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Zephyr RTOS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5730700-0E52-4A93-8454-6B1BAA2858A3}"/>
              </a:ext>
            </a:extLst>
          </p:cNvPr>
          <p:cNvSpPr/>
          <p:nvPr/>
        </p:nvSpPr>
        <p:spPr>
          <a:xfrm>
            <a:off x="865640" y="4905852"/>
            <a:ext cx="1286807" cy="6750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iSpi</a:t>
            </a:r>
            <a:endParaRPr lang="en-GB" sz="16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E507DB-019B-4887-82A3-D166ACFC9D6C}"/>
              </a:ext>
            </a:extLst>
          </p:cNvPr>
          <p:cNvSpPr/>
          <p:nvPr/>
        </p:nvSpPr>
        <p:spPr>
          <a:xfrm>
            <a:off x="2253468" y="4905852"/>
            <a:ext cx="1302295" cy="6750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iI2c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D786C24-9670-4753-A587-913B2B1EEDCE}"/>
              </a:ext>
            </a:extLst>
          </p:cNvPr>
          <p:cNvSpPr/>
          <p:nvPr/>
        </p:nvSpPr>
        <p:spPr>
          <a:xfrm>
            <a:off x="3655336" y="4908800"/>
            <a:ext cx="1302295" cy="6750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iGpio</a:t>
            </a:r>
            <a:endParaRPr lang="en-GB" sz="16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86C4BC-6921-45B2-BB3C-029E2C890D12}"/>
              </a:ext>
            </a:extLst>
          </p:cNvPr>
          <p:cNvSpPr/>
          <p:nvPr/>
        </p:nvSpPr>
        <p:spPr>
          <a:xfrm>
            <a:off x="5055757" y="4905852"/>
            <a:ext cx="1302295" cy="6750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iEventQueue</a:t>
            </a:r>
            <a:endParaRPr lang="en-GB" sz="16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27F7F73-23AF-4BD5-9561-4200556AB7AE}"/>
              </a:ext>
            </a:extLst>
          </p:cNvPr>
          <p:cNvSpPr/>
          <p:nvPr/>
        </p:nvSpPr>
        <p:spPr>
          <a:xfrm>
            <a:off x="6459073" y="4905879"/>
            <a:ext cx="1302295" cy="6750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iTimer</a:t>
            </a:r>
            <a:endParaRPr lang="en-GB" sz="16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FB959B6-C825-49F6-9235-D7CEA73555BD}"/>
              </a:ext>
            </a:extLst>
          </p:cNvPr>
          <p:cNvSpPr/>
          <p:nvPr/>
        </p:nvSpPr>
        <p:spPr>
          <a:xfrm>
            <a:off x="7856600" y="4905852"/>
            <a:ext cx="1302295" cy="6750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iThread</a:t>
            </a:r>
            <a:endParaRPr lang="en-GB" sz="16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B66198-B5A3-401F-9931-3C4A48319E3D}"/>
              </a:ext>
            </a:extLst>
          </p:cNvPr>
          <p:cNvSpPr/>
          <p:nvPr/>
        </p:nvSpPr>
        <p:spPr>
          <a:xfrm>
            <a:off x="842780" y="4046568"/>
            <a:ext cx="2640028" cy="6750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SWG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32E6AD4-7487-4ECE-813F-F7FCB7977016}"/>
              </a:ext>
            </a:extLst>
          </p:cNvPr>
          <p:cNvSpPr/>
          <p:nvPr/>
        </p:nvSpPr>
        <p:spPr>
          <a:xfrm>
            <a:off x="3664566" y="4049585"/>
            <a:ext cx="2616204" cy="6750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ACC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032009F-5E2C-446B-B214-656991812673}"/>
              </a:ext>
            </a:extLst>
          </p:cNvPr>
          <p:cNvSpPr/>
          <p:nvPr/>
        </p:nvSpPr>
        <p:spPr>
          <a:xfrm>
            <a:off x="6462528" y="4049585"/>
            <a:ext cx="2616204" cy="6750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ADC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179A6C0-4337-4D5E-933A-4526EECA4708}"/>
              </a:ext>
            </a:extLst>
          </p:cNvPr>
          <p:cNvSpPr/>
          <p:nvPr/>
        </p:nvSpPr>
        <p:spPr>
          <a:xfrm>
            <a:off x="10663232" y="4905852"/>
            <a:ext cx="1213463" cy="6750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iBleC</a:t>
            </a:r>
            <a:endParaRPr lang="en-GB" sz="16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0" name="Forme libre : forme 39">
            <a:extLst>
              <a:ext uri="{FF2B5EF4-FFF2-40B4-BE49-F238E27FC236}">
                <a16:creationId xmlns:a16="http://schemas.microsoft.com/office/drawing/2014/main" id="{34CB3628-6D9D-4A4A-A789-0E4302BCCB03}"/>
              </a:ext>
            </a:extLst>
          </p:cNvPr>
          <p:cNvSpPr/>
          <p:nvPr/>
        </p:nvSpPr>
        <p:spPr>
          <a:xfrm>
            <a:off x="842780" y="3209075"/>
            <a:ext cx="11033915" cy="1512552"/>
          </a:xfrm>
          <a:custGeom>
            <a:avLst/>
            <a:gdLst>
              <a:gd name="connsiteX0" fmla="*/ 0 w 11033915"/>
              <a:gd name="connsiteY0" fmla="*/ 0 h 1512552"/>
              <a:gd name="connsiteX1" fmla="*/ 11033915 w 11033915"/>
              <a:gd name="connsiteY1" fmla="*/ 0 h 1512552"/>
              <a:gd name="connsiteX2" fmla="*/ 11033915 w 11033915"/>
              <a:gd name="connsiteY2" fmla="*/ 673325 h 1512552"/>
              <a:gd name="connsiteX3" fmla="*/ 11033915 w 11033915"/>
              <a:gd name="connsiteY3" fmla="*/ 673326 h 1512552"/>
              <a:gd name="connsiteX4" fmla="*/ 11033915 w 11033915"/>
              <a:gd name="connsiteY4" fmla="*/ 1512552 h 1512552"/>
              <a:gd name="connsiteX5" fmla="*/ 8473232 w 11033915"/>
              <a:gd name="connsiteY5" fmla="*/ 1512552 h 1512552"/>
              <a:gd name="connsiteX6" fmla="*/ 8473232 w 11033915"/>
              <a:gd name="connsiteY6" fmla="*/ 673326 h 1512552"/>
              <a:gd name="connsiteX7" fmla="*/ 0 w 11033915"/>
              <a:gd name="connsiteY7" fmla="*/ 673326 h 1512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33915" h="1512552">
                <a:moveTo>
                  <a:pt x="0" y="0"/>
                </a:moveTo>
                <a:lnTo>
                  <a:pt x="11033915" y="0"/>
                </a:lnTo>
                <a:lnTo>
                  <a:pt x="11033915" y="673325"/>
                </a:lnTo>
                <a:lnTo>
                  <a:pt x="11033915" y="673326"/>
                </a:lnTo>
                <a:lnTo>
                  <a:pt x="11033915" y="1512552"/>
                </a:lnTo>
                <a:lnTo>
                  <a:pt x="8473232" y="1512552"/>
                </a:lnTo>
                <a:lnTo>
                  <a:pt x="8473232" y="673326"/>
                </a:lnTo>
                <a:lnTo>
                  <a:pt x="0" y="67332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/>
            <a:endParaRPr lang="en-GB" sz="12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Application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6F7AF26-948C-4404-8E3B-305433123F78}"/>
              </a:ext>
            </a:extLst>
          </p:cNvPr>
          <p:cNvSpPr/>
          <p:nvPr/>
        </p:nvSpPr>
        <p:spPr>
          <a:xfrm>
            <a:off x="9259916" y="4905852"/>
            <a:ext cx="1302295" cy="6750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iBleP</a:t>
            </a:r>
            <a:endParaRPr lang="en-GB" sz="16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5012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2126</TotalTime>
  <Words>755</Words>
  <Application>Microsoft Office PowerPoint</Application>
  <PresentationFormat>Grand écran</PresentationFormat>
  <Paragraphs>400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Nathan Loretan</dc:creator>
  <cp:lastModifiedBy>Nathan Loretan</cp:lastModifiedBy>
  <cp:revision>824</cp:revision>
  <dcterms:created xsi:type="dcterms:W3CDTF">2017-05-23T07:20:17Z</dcterms:created>
  <dcterms:modified xsi:type="dcterms:W3CDTF">2017-08-22T23:39:04Z</dcterms:modified>
</cp:coreProperties>
</file>