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73" r:id="rId5"/>
    <p:sldId id="274" r:id="rId6"/>
    <p:sldId id="258" r:id="rId7"/>
    <p:sldId id="259" r:id="rId8"/>
    <p:sldId id="268" r:id="rId9"/>
    <p:sldId id="261" r:id="rId10"/>
    <p:sldId id="263" r:id="rId11"/>
    <p:sldId id="265" r:id="rId12"/>
    <p:sldId id="266" r:id="rId13"/>
    <p:sldId id="267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6" y="2204418"/>
            <a:ext cx="3068456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41731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56611" y="4853718"/>
            <a:ext cx="3631519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2" y="2846276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18045" y="4290967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51750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887699" y="27058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882655" y="268916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317241"/>
            <a:ext cx="51027" cy="51131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31265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31265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3994212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3994212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57159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96494" y="100851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29804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29804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3992751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92751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555698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495033" y="191980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29804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29804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3992751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92751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555698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495033" y="283109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7211665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7211665" y="1501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774612" y="18705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774612" y="150124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337559" y="18705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8276894" y="150124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7210204" y="278186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7210204" y="24125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773151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773151" y="2412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336098" y="27818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8275433" y="2412531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75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63" y="2628502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04" y="1692683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1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875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3464629" y="501866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3267887" y="469856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0451AC5-4A19-45B7-B6EE-B0F9174B875C}"/>
              </a:ext>
            </a:extLst>
          </p:cNvPr>
          <p:cNvSpPr txBox="1"/>
          <p:nvPr/>
        </p:nvSpPr>
        <p:spPr>
          <a:xfrm>
            <a:off x="1254526" y="5067895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CRCOK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1254526" y="4151537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3471092" y="410230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3410427" y="3732973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04BD9BD-0C63-48CB-B97A-F0D9B349368D}"/>
              </a:ext>
            </a:extLst>
          </p:cNvPr>
          <p:cNvSpPr/>
          <p:nvPr/>
        </p:nvSpPr>
        <p:spPr>
          <a:xfrm>
            <a:off x="4026115" y="410230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E623EFB-3509-422F-9567-0605355B4CA6}"/>
              </a:ext>
            </a:extLst>
          </p:cNvPr>
          <p:cNvSpPr txBox="1"/>
          <p:nvPr/>
        </p:nvSpPr>
        <p:spPr>
          <a:xfrm>
            <a:off x="3822911" y="3732973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1254526" y="598425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3464628" y="593502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3410427" y="556568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C304119-731F-4540-BA77-DB1819517852}"/>
              </a:ext>
            </a:extLst>
          </p:cNvPr>
          <p:cNvSpPr/>
          <p:nvPr/>
        </p:nvSpPr>
        <p:spPr>
          <a:xfrm>
            <a:off x="5183140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CBEB16B-9F52-41D1-89E5-919A578502F0}"/>
              </a:ext>
            </a:extLst>
          </p:cNvPr>
          <p:cNvSpPr txBox="1"/>
          <p:nvPr/>
        </p:nvSpPr>
        <p:spPr>
          <a:xfrm>
            <a:off x="4979936" y="98389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467551" y="105478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D0E561-93D2-47B8-9538-1541C59BAF17}"/>
              </a:ext>
            </a:extLst>
          </p:cNvPr>
          <p:cNvSpPr txBox="1"/>
          <p:nvPr/>
        </p:nvSpPr>
        <p:spPr>
          <a:xfrm>
            <a:off x="3293837" y="68544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122672" y="105478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D8438-242F-49A2-82E0-261FC189A475}"/>
              </a:ext>
            </a:extLst>
          </p:cNvPr>
          <p:cNvSpPr txBox="1"/>
          <p:nvPr/>
        </p:nvSpPr>
        <p:spPr>
          <a:xfrm>
            <a:off x="4004235" y="66644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1769342" y="10917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467551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122672" y="190386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1769342" y="1940790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467551" y="277756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122672" y="277756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1771509" y="2826799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Stop, with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b="1" dirty="0">
                <a:solidFill>
                  <a:sysClr val="windowText" lastClr="000000"/>
                </a:solidFill>
              </a:rPr>
              <a:t>Notify example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027666" y="573665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Interrupt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1523444" y="30897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1522175" y="31934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Stop, with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66835" y="1463753"/>
            <a:ext cx="3068456" cy="2320078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r>
              <a:rPr lang="en-GB" b="1" dirty="0"/>
              <a:t>Nordic Power Profiler Kit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81869" y="3947894"/>
            <a:ext cx="887142" cy="58893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7" y="4670971"/>
            <a:ext cx="3919865" cy="17144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</a:p>
          <a:p>
            <a:endParaRPr lang="en-GB" dirty="0"/>
          </a:p>
          <a:p>
            <a:r>
              <a:rPr lang="en-GB" b="1" dirty="0"/>
              <a:t>Power Profiler Kit Desktop Application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stCxn id="4" idx="1"/>
            <a:endCxn id="15" idx="3"/>
          </p:cNvCxnSpPr>
          <p:nvPr/>
        </p:nvCxnSpPr>
        <p:spPr>
          <a:xfrm rot="10800000" flipV="1">
            <a:off x="2654013" y="2623792"/>
            <a:ext cx="1612822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rot="10800000" flipV="1">
            <a:off x="2654013" y="2623791"/>
            <a:ext cx="1612822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rot="10800000">
            <a:off x="2654015" y="1956800"/>
            <a:ext cx="1612821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>
            <a:off x="2654015" y="744858"/>
            <a:ext cx="1612821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35291" y="744857"/>
            <a:ext cx="1665464" cy="187893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335291" y="1956800"/>
            <a:ext cx="1665464" cy="666992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7335291" y="2623792"/>
            <a:ext cx="1665463" cy="54495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7335291" y="2623792"/>
            <a:ext cx="1665463" cy="1756894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187D2-BE7F-4191-9B58-F52501137A48}"/>
              </a:ext>
            </a:extLst>
          </p:cNvPr>
          <p:cNvSpPr/>
          <p:nvPr/>
        </p:nvSpPr>
        <p:spPr>
          <a:xfrm>
            <a:off x="861237" y="2626599"/>
            <a:ext cx="1924921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Opcode 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 Bytes)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DBA8D3-C00B-43AA-8D72-0154EDC239D1}"/>
              </a:ext>
            </a:extLst>
          </p:cNvPr>
          <p:cNvSpPr/>
          <p:nvPr/>
        </p:nvSpPr>
        <p:spPr>
          <a:xfrm>
            <a:off x="3024475" y="2626599"/>
            <a:ext cx="6407960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Parameters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-1)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B1E388-C98D-47A3-8F30-E4ED16D4D05E}"/>
              </a:ext>
            </a:extLst>
          </p:cNvPr>
          <p:cNvSpPr/>
          <p:nvPr/>
        </p:nvSpPr>
        <p:spPr>
          <a:xfrm>
            <a:off x="2981517" y="3926600"/>
            <a:ext cx="1394102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Handle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(2 Bytes)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2F44DB-16C7-41C6-B7A6-CE5438B509B5}"/>
              </a:ext>
            </a:extLst>
          </p:cNvPr>
          <p:cNvSpPr/>
          <p:nvPr/>
        </p:nvSpPr>
        <p:spPr>
          <a:xfrm>
            <a:off x="4502449" y="3926599"/>
            <a:ext cx="4887028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- 3)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05EA82-CE7B-4CD7-875D-E1177A151BCE}"/>
              </a:ext>
            </a:extLst>
          </p:cNvPr>
          <p:cNvSpPr/>
          <p:nvPr/>
        </p:nvSpPr>
        <p:spPr>
          <a:xfrm rot="16200000">
            <a:off x="6037957" y="361820"/>
            <a:ext cx="374861" cy="64018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88759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88759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107783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107783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08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2" y="1958479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6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0" y="195847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3" y="2148723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6" y="2148723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297190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2971902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162147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162147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43470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2614" y="40427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1758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0902" y="4042786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75255" y="4233031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193908" y="4233031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480882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6" y="153168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602569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1965" y="3668558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754671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7" y="1825557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24457" y="298306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24456" y="4037890"/>
            <a:ext cx="256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69022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812370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48" y="174505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28" y="1867200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804238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2926387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35148" y="3858257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18028" y="3980406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17" name="Image 116">
            <a:extLst>
              <a:ext uri="{FF2B5EF4-FFF2-40B4-BE49-F238E27FC236}">
                <a16:creationId xmlns:a16="http://schemas.microsoft.com/office/drawing/2014/main" id="{A8082EED-BDE0-4A3E-82A0-4C816EBE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4" y="3736638"/>
            <a:ext cx="688616" cy="971837"/>
          </a:xfrm>
          <a:prstGeom prst="rect">
            <a:avLst/>
          </a:prstGeom>
        </p:spPr>
      </p:pic>
      <p:sp>
        <p:nvSpPr>
          <p:cNvPr id="118" name="ZoneTexte 117">
            <a:extLst>
              <a:ext uri="{FF2B5EF4-FFF2-40B4-BE49-F238E27FC236}">
                <a16:creationId xmlns:a16="http://schemas.microsoft.com/office/drawing/2014/main" id="{5DCB51E2-CAC5-4A94-BB92-733C496AAA42}"/>
              </a:ext>
            </a:extLst>
          </p:cNvPr>
          <p:cNvSpPr txBox="1"/>
          <p:nvPr/>
        </p:nvSpPr>
        <p:spPr>
          <a:xfrm>
            <a:off x="2846420" y="4037890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8" y="1747013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185534" y="1943679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00" y="5071094"/>
            <a:ext cx="688616" cy="971837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462313" y="537234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32" y="1759359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4" y="193635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86" y="5153431"/>
            <a:ext cx="749130" cy="749130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219297" y="534333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83" y="2629062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22589" y="2954981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1E03B-1C82-4BB7-A5D5-5629E04A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76" y="408738"/>
            <a:ext cx="2297045" cy="13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089025" y="495753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1285875" y="883103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1470932" y="1676853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1470932" y="1270453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1569357" y="20810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1575707" y="24683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1575707" y="285570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1575707" y="3243053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1470932" y="376827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1569357" y="41724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1575707" y="45597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1575707" y="494712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Boolean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1575707" y="533447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7003143" y="1558453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7181582" y="1970351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7326272" y="2764101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7326272" y="2357701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7424697" y="31682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7431047" y="35556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7431047" y="394295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7431047" y="4330301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484</Words>
  <Application>Microsoft Office PowerPoint</Application>
  <PresentationFormat>Grand écran</PresentationFormat>
  <Paragraphs>253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666</cp:revision>
  <dcterms:created xsi:type="dcterms:W3CDTF">2017-05-23T07:20:17Z</dcterms:created>
  <dcterms:modified xsi:type="dcterms:W3CDTF">2017-08-13T13:35:04Z</dcterms:modified>
</cp:coreProperties>
</file>