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8" r:id="rId6"/>
    <p:sldId id="261" r:id="rId7"/>
    <p:sldId id="263" r:id="rId8"/>
    <p:sldId id="265" r:id="rId9"/>
    <p:sldId id="266" r:id="rId10"/>
    <p:sldId id="267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06/08/2017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4003502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43599"/>
            <a:ext cx="11251674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66882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65236" y="3242732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65236" y="408195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42897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57137" y="197674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42780" y="4921186"/>
            <a:ext cx="143685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426321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400333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604167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7212939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8817742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78942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81959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422545" y="4921186"/>
            <a:ext cx="1454150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</a:t>
            </a:r>
            <a:endParaRPr lang="en-GB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41449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31FBCAE-6B92-440A-BB80-4AB510C007FB}"/>
              </a:ext>
            </a:extLst>
          </p:cNvPr>
          <p:cNvCxnSpPr/>
          <p:nvPr/>
        </p:nvCxnSpPr>
        <p:spPr>
          <a:xfrm>
            <a:off x="9755746" y="289775"/>
            <a:ext cx="0" cy="519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415</Words>
  <Application>Microsoft Office PowerPoint</Application>
  <PresentationFormat>Grand écran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567</cp:revision>
  <dcterms:created xsi:type="dcterms:W3CDTF">2017-05-23T07:20:17Z</dcterms:created>
  <dcterms:modified xsi:type="dcterms:W3CDTF">2017-08-06T15:46:55Z</dcterms:modified>
</cp:coreProperties>
</file>