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6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C5C4-3B83-4D40-A2F2-85A6DFEA9E29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818046" y="2204418"/>
            <a:ext cx="3068456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b="1" dirty="0"/>
              <a:t>NRF Connect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62899" y="2204417"/>
            <a:ext cx="3393712" cy="417310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A/D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4846118" y="273303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Bluetooth Low Energy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4176556" y="3102364"/>
            <a:ext cx="36115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4156611" y="4853718"/>
            <a:ext cx="3631519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32" y="2846276"/>
            <a:ext cx="415904" cy="415904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7818045" y="4290967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2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266835" y="1463753"/>
            <a:ext cx="3068456" cy="2320078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  <a:p>
            <a:r>
              <a:rPr lang="en-GB" dirty="0"/>
              <a:t>       </a:t>
            </a:r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9000755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endParaRPr lang="en-GB" dirty="0"/>
          </a:p>
        </p:txBody>
      </p:sp>
      <p:sp>
        <p:nvSpPr>
          <p:cNvPr id="2" name="Left-Right Arrow 1"/>
          <p:cNvSpPr/>
          <p:nvPr/>
        </p:nvSpPr>
        <p:spPr>
          <a:xfrm rot="5400000">
            <a:off x="5381869" y="3947894"/>
            <a:ext cx="887142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3865507" y="4670971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DDC70A-4463-44BA-8876-5042A3AC444F}"/>
              </a:ext>
            </a:extLst>
          </p:cNvPr>
          <p:cNvSpPr/>
          <p:nvPr/>
        </p:nvSpPr>
        <p:spPr>
          <a:xfrm>
            <a:off x="9000755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endParaRPr lang="en-GB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EAD901E-E2A1-49D0-B25A-9EBB52B91BDA}"/>
              </a:ext>
            </a:extLst>
          </p:cNvPr>
          <p:cNvSpPr/>
          <p:nvPr/>
        </p:nvSpPr>
        <p:spPr>
          <a:xfrm>
            <a:off x="9000754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endParaRPr lang="en-GB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58AB5A-628E-444E-9F80-0795702A6BDB}"/>
              </a:ext>
            </a:extLst>
          </p:cNvPr>
          <p:cNvSpPr/>
          <p:nvPr/>
        </p:nvSpPr>
        <p:spPr>
          <a:xfrm>
            <a:off x="9000754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endParaRPr lang="en-GB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C11DBA5-823C-4742-8175-C7A355190617}"/>
              </a:ext>
            </a:extLst>
          </p:cNvPr>
          <p:cNvSpPr/>
          <p:nvPr/>
        </p:nvSpPr>
        <p:spPr>
          <a:xfrm>
            <a:off x="231027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endParaRPr lang="en-GB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CAA927-3461-42BD-A79E-2E452AD40484}"/>
              </a:ext>
            </a:extLst>
          </p:cNvPr>
          <p:cNvSpPr/>
          <p:nvPr/>
        </p:nvSpPr>
        <p:spPr>
          <a:xfrm>
            <a:off x="231027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endParaRPr lang="en-GB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9F09604-6E22-42CC-B43C-5CD06800EAB4}"/>
              </a:ext>
            </a:extLst>
          </p:cNvPr>
          <p:cNvSpPr/>
          <p:nvPr/>
        </p:nvSpPr>
        <p:spPr>
          <a:xfrm>
            <a:off x="231026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endParaRPr lang="en-GB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58AC44E-DDAC-4367-89AD-894B582DAC6F}"/>
              </a:ext>
            </a:extLst>
          </p:cNvPr>
          <p:cNvSpPr/>
          <p:nvPr/>
        </p:nvSpPr>
        <p:spPr>
          <a:xfrm>
            <a:off x="231026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endParaRPr lang="en-GB" dirty="0"/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9FD7B58A-6109-4D00-BD85-D79E18526E16}"/>
              </a:ext>
            </a:extLst>
          </p:cNvPr>
          <p:cNvCxnSpPr>
            <a:stCxn id="4" idx="1"/>
            <a:endCxn id="15" idx="3"/>
          </p:cNvCxnSpPr>
          <p:nvPr/>
        </p:nvCxnSpPr>
        <p:spPr>
          <a:xfrm rot="10800000" flipV="1">
            <a:off x="2654013" y="2623792"/>
            <a:ext cx="1612822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E7F8B891-1682-4327-A152-17E70CB08FF2}"/>
              </a:ext>
            </a:extLst>
          </p:cNvPr>
          <p:cNvCxnSpPr>
            <a:stCxn id="4" idx="1"/>
            <a:endCxn id="14" idx="3"/>
          </p:cNvCxnSpPr>
          <p:nvPr/>
        </p:nvCxnSpPr>
        <p:spPr>
          <a:xfrm rot="10800000" flipV="1">
            <a:off x="2654013" y="2623791"/>
            <a:ext cx="1612822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C79443A3-AFF5-4304-8BD6-E4896E16AD08}"/>
              </a:ext>
            </a:extLst>
          </p:cNvPr>
          <p:cNvCxnSpPr>
            <a:stCxn id="4" idx="1"/>
            <a:endCxn id="13" idx="3"/>
          </p:cNvCxnSpPr>
          <p:nvPr/>
        </p:nvCxnSpPr>
        <p:spPr>
          <a:xfrm rot="10800000">
            <a:off x="2654015" y="1956800"/>
            <a:ext cx="1612821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BB8ED2B7-C0AE-4878-8A74-4A1F2C42193F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rot="10800000">
            <a:off x="2654015" y="744858"/>
            <a:ext cx="1612821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3D5D5194-7CA8-48FB-BE2A-1D39D788DBD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335291" y="744857"/>
            <a:ext cx="1665464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4D4BE8FE-1FBE-448D-9C92-5CD530AF43C9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335291" y="1956800"/>
            <a:ext cx="1665464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5622AAF8-3D09-4F9C-BF45-2B87E370238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7335291" y="2623792"/>
            <a:ext cx="1665463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12388A91-B0F2-4EF3-9613-FB64AE5117EA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7335291" y="2623792"/>
            <a:ext cx="1665463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8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945224" y="2805404"/>
            <a:ext cx="2021632" cy="995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Central</a:t>
            </a:r>
          </a:p>
          <a:p>
            <a:pPr algn="ctr"/>
            <a:r>
              <a:rPr lang="en-GB" dirty="0"/>
              <a:t>PC</a:t>
            </a:r>
          </a:p>
        </p:txBody>
      </p:sp>
      <p:sp>
        <p:nvSpPr>
          <p:cNvPr id="5" name="Ellipse 4"/>
          <p:cNvSpPr/>
          <p:nvPr/>
        </p:nvSpPr>
        <p:spPr>
          <a:xfrm>
            <a:off x="8204719" y="2929813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6" name="Ellipse 5"/>
          <p:cNvSpPr/>
          <p:nvPr/>
        </p:nvSpPr>
        <p:spPr>
          <a:xfrm>
            <a:off x="8204718" y="1300066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7" name="Ellipse 6"/>
          <p:cNvSpPr/>
          <p:nvPr/>
        </p:nvSpPr>
        <p:spPr>
          <a:xfrm>
            <a:off x="1200536" y="1300066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8" name="Ellipse 7"/>
          <p:cNvSpPr/>
          <p:nvPr/>
        </p:nvSpPr>
        <p:spPr>
          <a:xfrm>
            <a:off x="1200536" y="2929813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9" name="Ellipse 8"/>
          <p:cNvSpPr/>
          <p:nvPr/>
        </p:nvSpPr>
        <p:spPr>
          <a:xfrm>
            <a:off x="1200535" y="4559560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10" name="Ellipse 9"/>
          <p:cNvSpPr/>
          <p:nvPr/>
        </p:nvSpPr>
        <p:spPr>
          <a:xfrm>
            <a:off x="8204717" y="4559560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11" name="Ellipse 10"/>
          <p:cNvSpPr/>
          <p:nvPr/>
        </p:nvSpPr>
        <p:spPr>
          <a:xfrm>
            <a:off x="4702627" y="4559560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sp>
        <p:nvSpPr>
          <p:cNvPr id="12" name="Ellipse 11"/>
          <p:cNvSpPr/>
          <p:nvPr/>
        </p:nvSpPr>
        <p:spPr>
          <a:xfrm>
            <a:off x="4702627" y="1300066"/>
            <a:ext cx="2506825" cy="746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Peripheral</a:t>
            </a:r>
          </a:p>
          <a:p>
            <a:pPr algn="ctr"/>
            <a:r>
              <a:rPr lang="en-GB" dirty="0"/>
              <a:t>Sensor</a:t>
            </a:r>
          </a:p>
        </p:txBody>
      </p:sp>
      <p:cxnSp>
        <p:nvCxnSpPr>
          <p:cNvPr id="14" name="Connecteur droit avec flèche 13"/>
          <p:cNvCxnSpPr>
            <a:cxnSpLocks/>
          </p:cNvCxnSpPr>
          <p:nvPr/>
        </p:nvCxnSpPr>
        <p:spPr>
          <a:xfrm flipV="1">
            <a:off x="5956039" y="2046514"/>
            <a:ext cx="0" cy="75889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cxnSpLocks/>
            <a:stCxn id="4" idx="3"/>
            <a:endCxn id="5" idx="2"/>
          </p:cNvCxnSpPr>
          <p:nvPr/>
        </p:nvCxnSpPr>
        <p:spPr>
          <a:xfrm>
            <a:off x="6966856" y="3303037"/>
            <a:ext cx="123786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cxnSpLocks/>
            <a:stCxn id="4" idx="2"/>
            <a:endCxn id="11" idx="0"/>
          </p:cNvCxnSpPr>
          <p:nvPr/>
        </p:nvCxnSpPr>
        <p:spPr>
          <a:xfrm>
            <a:off x="5956040" y="3800670"/>
            <a:ext cx="0" cy="75889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cxnSpLocks/>
            <a:stCxn id="8" idx="6"/>
            <a:endCxn id="4" idx="1"/>
          </p:cNvCxnSpPr>
          <p:nvPr/>
        </p:nvCxnSpPr>
        <p:spPr>
          <a:xfrm>
            <a:off x="3707361" y="3303037"/>
            <a:ext cx="123786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cxnSpLocks/>
            <a:stCxn id="7" idx="5"/>
          </p:cNvCxnSpPr>
          <p:nvPr/>
        </p:nvCxnSpPr>
        <p:spPr>
          <a:xfrm>
            <a:off x="3340245" y="1937199"/>
            <a:ext cx="1660380" cy="90482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cxnSpLocks/>
            <a:endCxn id="10" idx="1"/>
          </p:cNvCxnSpPr>
          <p:nvPr/>
        </p:nvCxnSpPr>
        <p:spPr>
          <a:xfrm>
            <a:off x="6927004" y="3736084"/>
            <a:ext cx="1644829" cy="9327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cxnSpLocks/>
            <a:stCxn id="6" idx="3"/>
          </p:cNvCxnSpPr>
          <p:nvPr/>
        </p:nvCxnSpPr>
        <p:spPr>
          <a:xfrm flipH="1">
            <a:off x="6927004" y="1937199"/>
            <a:ext cx="1644830" cy="9327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cxnSpLocks/>
            <a:endCxn id="9" idx="7"/>
          </p:cNvCxnSpPr>
          <p:nvPr/>
        </p:nvCxnSpPr>
        <p:spPr>
          <a:xfrm flipH="1">
            <a:off x="3340244" y="3764052"/>
            <a:ext cx="1644833" cy="90482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/>
          <p:cNvSpPr/>
          <p:nvPr/>
        </p:nvSpPr>
        <p:spPr>
          <a:xfrm>
            <a:off x="3367205" y="4518711"/>
            <a:ext cx="2192412" cy="8714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A/D Converter</a:t>
            </a:r>
          </a:p>
        </p:txBody>
      </p:sp>
      <p:sp>
        <p:nvSpPr>
          <p:cNvPr id="7" name="Rectangle : coins arrondis 6"/>
          <p:cNvSpPr/>
          <p:nvPr/>
        </p:nvSpPr>
        <p:spPr>
          <a:xfrm>
            <a:off x="3408629" y="5589603"/>
            <a:ext cx="2150988" cy="8714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Interrupt generator</a:t>
            </a:r>
          </a:p>
        </p:txBody>
      </p:sp>
      <p:sp>
        <p:nvSpPr>
          <p:cNvPr id="10" name="Rectangle : coins arrondis 9"/>
          <p:cNvSpPr/>
          <p:nvPr/>
        </p:nvSpPr>
        <p:spPr>
          <a:xfrm>
            <a:off x="9282633" y="2376930"/>
            <a:ext cx="2192412" cy="43400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r>
              <a:rPr lang="en-GB"/>
              <a:t>RF52840 </a:t>
            </a:r>
            <a:r>
              <a:rPr lang="en-GB" dirty="0"/>
              <a:t>SoC</a:t>
            </a:r>
          </a:p>
        </p:txBody>
      </p:sp>
      <p:sp>
        <p:nvSpPr>
          <p:cNvPr id="11" name="Rectangle : coins arrondis 10"/>
          <p:cNvSpPr/>
          <p:nvPr/>
        </p:nvSpPr>
        <p:spPr>
          <a:xfrm>
            <a:off x="3367205" y="3447819"/>
            <a:ext cx="2192412" cy="8714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Accelerometer</a:t>
            </a:r>
          </a:p>
        </p:txBody>
      </p:sp>
      <p:sp>
        <p:nvSpPr>
          <p:cNvPr id="12" name="Rectangle : coins arrondis 11"/>
          <p:cNvSpPr/>
          <p:nvPr/>
        </p:nvSpPr>
        <p:spPr>
          <a:xfrm>
            <a:off x="3367205" y="2376930"/>
            <a:ext cx="2192412" cy="8714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Nordic Power Profiler Kit</a:t>
            </a:r>
          </a:p>
        </p:txBody>
      </p:sp>
      <p:sp>
        <p:nvSpPr>
          <p:cNvPr id="13" name="Rectangle : coins arrondis 12"/>
          <p:cNvSpPr/>
          <p:nvPr/>
        </p:nvSpPr>
        <p:spPr>
          <a:xfrm rot="16200000">
            <a:off x="5914705" y="4659091"/>
            <a:ext cx="3013225" cy="5906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Connector Interface</a:t>
            </a:r>
          </a:p>
        </p:txBody>
      </p:sp>
      <p:cxnSp>
        <p:nvCxnSpPr>
          <p:cNvPr id="29" name="Connecteur droit avec flèche 28"/>
          <p:cNvCxnSpPr>
            <a:cxnSpLocks/>
          </p:cNvCxnSpPr>
          <p:nvPr/>
        </p:nvCxnSpPr>
        <p:spPr>
          <a:xfrm>
            <a:off x="2716472" y="5136602"/>
            <a:ext cx="65971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  <a:endCxn id="11" idx="1"/>
          </p:cNvCxnSpPr>
          <p:nvPr/>
        </p:nvCxnSpPr>
        <p:spPr>
          <a:xfrm>
            <a:off x="2707486" y="3883540"/>
            <a:ext cx="6597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endCxn id="12" idx="1"/>
          </p:cNvCxnSpPr>
          <p:nvPr/>
        </p:nvCxnSpPr>
        <p:spPr>
          <a:xfrm>
            <a:off x="2707486" y="2812650"/>
            <a:ext cx="65971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 : coins arrondis 41"/>
          <p:cNvSpPr/>
          <p:nvPr/>
        </p:nvSpPr>
        <p:spPr>
          <a:xfrm>
            <a:off x="9279607" y="1267929"/>
            <a:ext cx="2192412" cy="87144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Power Supply 3V</a:t>
            </a:r>
            <a:endParaRPr lang="en-GB" dirty="0"/>
          </a:p>
        </p:txBody>
      </p:sp>
      <p:cxnSp>
        <p:nvCxnSpPr>
          <p:cNvPr id="53" name="Connecteur droit avec flèche 52"/>
          <p:cNvCxnSpPr>
            <a:cxnSpLocks/>
            <a:stCxn id="42" idx="2"/>
            <a:endCxn id="10" idx="0"/>
          </p:cNvCxnSpPr>
          <p:nvPr/>
        </p:nvCxnSpPr>
        <p:spPr>
          <a:xfrm>
            <a:off x="10375813" y="2139370"/>
            <a:ext cx="3026" cy="237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èche : double flèche horizontale 82"/>
          <p:cNvSpPr/>
          <p:nvPr/>
        </p:nvSpPr>
        <p:spPr>
          <a:xfrm>
            <a:off x="5559617" y="4726240"/>
            <a:ext cx="1565974" cy="456389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SPI</a:t>
            </a:r>
          </a:p>
        </p:txBody>
      </p:sp>
      <p:sp>
        <p:nvSpPr>
          <p:cNvPr id="84" name="Flèche : double flèche horizontale 83"/>
          <p:cNvSpPr/>
          <p:nvPr/>
        </p:nvSpPr>
        <p:spPr>
          <a:xfrm>
            <a:off x="7715405" y="4726239"/>
            <a:ext cx="1564202" cy="456389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SPI</a:t>
            </a:r>
          </a:p>
        </p:txBody>
      </p:sp>
      <p:sp>
        <p:nvSpPr>
          <p:cNvPr id="85" name="Flèche : double flèche horizontale 84"/>
          <p:cNvSpPr/>
          <p:nvPr/>
        </p:nvSpPr>
        <p:spPr>
          <a:xfrm>
            <a:off x="5559617" y="3641024"/>
            <a:ext cx="1563334" cy="456389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I2C/SPI</a:t>
            </a:r>
          </a:p>
        </p:txBody>
      </p:sp>
      <p:sp>
        <p:nvSpPr>
          <p:cNvPr id="86" name="Flèche : double flèche horizontale 85"/>
          <p:cNvSpPr/>
          <p:nvPr/>
        </p:nvSpPr>
        <p:spPr>
          <a:xfrm>
            <a:off x="7715405" y="3641023"/>
            <a:ext cx="1564202" cy="456389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I2C/SPI</a:t>
            </a:r>
          </a:p>
        </p:txBody>
      </p:sp>
      <p:cxnSp>
        <p:nvCxnSpPr>
          <p:cNvPr id="90" name="Connecteur droit 89"/>
          <p:cNvCxnSpPr>
            <a:cxnSpLocks/>
          </p:cNvCxnSpPr>
          <p:nvPr/>
        </p:nvCxnSpPr>
        <p:spPr>
          <a:xfrm>
            <a:off x="6118731" y="5881666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droite 1"/>
          <p:cNvSpPr/>
          <p:nvPr/>
        </p:nvSpPr>
        <p:spPr>
          <a:xfrm>
            <a:off x="7717045" y="5586515"/>
            <a:ext cx="1556894" cy="44028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èche : gauche 2"/>
          <p:cNvSpPr/>
          <p:nvPr/>
        </p:nvSpPr>
        <p:spPr>
          <a:xfrm>
            <a:off x="5574697" y="6024045"/>
            <a:ext cx="1536200" cy="43190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SPI</a:t>
            </a:r>
          </a:p>
        </p:txBody>
      </p:sp>
      <p:cxnSp>
        <p:nvCxnSpPr>
          <p:cNvPr id="58" name="Connecteur droit 57"/>
          <p:cNvCxnSpPr>
            <a:cxnSpLocks/>
          </p:cNvCxnSpPr>
          <p:nvPr/>
        </p:nvCxnSpPr>
        <p:spPr>
          <a:xfrm>
            <a:off x="6117778" y="58816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cxnSpLocks/>
          </p:cNvCxnSpPr>
          <p:nvPr/>
        </p:nvCxnSpPr>
        <p:spPr>
          <a:xfrm>
            <a:off x="8331387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cxnSpLocks/>
          </p:cNvCxnSpPr>
          <p:nvPr/>
        </p:nvCxnSpPr>
        <p:spPr>
          <a:xfrm flipV="1">
            <a:off x="8471087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cxnSpLocks/>
          </p:cNvCxnSpPr>
          <p:nvPr/>
        </p:nvCxnSpPr>
        <p:spPr>
          <a:xfrm>
            <a:off x="8456007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cxnSpLocks/>
          </p:cNvCxnSpPr>
          <p:nvPr/>
        </p:nvCxnSpPr>
        <p:spPr>
          <a:xfrm>
            <a:off x="8639362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cxnSpLocks/>
          </p:cNvCxnSpPr>
          <p:nvPr/>
        </p:nvCxnSpPr>
        <p:spPr>
          <a:xfrm flipV="1">
            <a:off x="8654443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èche : droite 77"/>
          <p:cNvSpPr/>
          <p:nvPr/>
        </p:nvSpPr>
        <p:spPr>
          <a:xfrm>
            <a:off x="5559617" y="5586515"/>
            <a:ext cx="1563334" cy="44028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9" name="Connecteur droit 78"/>
          <p:cNvCxnSpPr>
            <a:cxnSpLocks/>
          </p:cNvCxnSpPr>
          <p:nvPr/>
        </p:nvCxnSpPr>
        <p:spPr>
          <a:xfrm>
            <a:off x="6171031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cxnSpLocks/>
          </p:cNvCxnSpPr>
          <p:nvPr/>
        </p:nvCxnSpPr>
        <p:spPr>
          <a:xfrm flipV="1">
            <a:off x="6310731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cxnSpLocks/>
          </p:cNvCxnSpPr>
          <p:nvPr/>
        </p:nvCxnSpPr>
        <p:spPr>
          <a:xfrm>
            <a:off x="6295651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cxnSpLocks/>
          </p:cNvCxnSpPr>
          <p:nvPr/>
        </p:nvCxnSpPr>
        <p:spPr>
          <a:xfrm>
            <a:off x="6479006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cxnSpLocks/>
          </p:cNvCxnSpPr>
          <p:nvPr/>
        </p:nvCxnSpPr>
        <p:spPr>
          <a:xfrm flipV="1">
            <a:off x="6494087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 : gauche 90"/>
          <p:cNvSpPr/>
          <p:nvPr/>
        </p:nvSpPr>
        <p:spPr>
          <a:xfrm>
            <a:off x="7717045" y="6007529"/>
            <a:ext cx="1562562" cy="43190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SPI</a:t>
            </a:r>
          </a:p>
        </p:txBody>
      </p:sp>
      <p:cxnSp>
        <p:nvCxnSpPr>
          <p:cNvPr id="19" name="Connecteur droit 18"/>
          <p:cNvCxnSpPr>
            <a:cxnSpLocks/>
            <a:stCxn id="42" idx="1"/>
          </p:cNvCxnSpPr>
          <p:nvPr/>
        </p:nvCxnSpPr>
        <p:spPr>
          <a:xfrm flipH="1" flipV="1">
            <a:off x="2701433" y="1693185"/>
            <a:ext cx="6578174" cy="104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èche : double flèche horizontale 91"/>
          <p:cNvSpPr/>
          <p:nvPr/>
        </p:nvSpPr>
        <p:spPr>
          <a:xfrm>
            <a:off x="5574698" y="2584455"/>
            <a:ext cx="3704910" cy="456389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 : coins arrondis 92"/>
          <p:cNvSpPr/>
          <p:nvPr/>
        </p:nvSpPr>
        <p:spPr>
          <a:xfrm>
            <a:off x="207068" y="5588324"/>
            <a:ext cx="2150988" cy="8714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Oscillator 16MHz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>
            <a:off x="2358056" y="5813119"/>
            <a:ext cx="105057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</p:cNvCxnSpPr>
          <p:nvPr/>
        </p:nvCxnSpPr>
        <p:spPr>
          <a:xfrm>
            <a:off x="2701433" y="1703650"/>
            <a:ext cx="3026" cy="45198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2704459" y="6223483"/>
            <a:ext cx="7041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9313381" y="430504"/>
            <a:ext cx="2124864" cy="65405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Micro USB-B</a:t>
            </a:r>
          </a:p>
        </p:txBody>
      </p:sp>
      <p:cxnSp>
        <p:nvCxnSpPr>
          <p:cNvPr id="119" name="Connecteur droit avec flèche 118"/>
          <p:cNvCxnSpPr>
            <a:cxnSpLocks/>
            <a:endCxn id="10" idx="3"/>
          </p:cNvCxnSpPr>
          <p:nvPr/>
        </p:nvCxnSpPr>
        <p:spPr>
          <a:xfrm flipH="1">
            <a:off x="11475045" y="4546967"/>
            <a:ext cx="4062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>
            <a:endCxn id="42" idx="3"/>
          </p:cNvCxnSpPr>
          <p:nvPr/>
        </p:nvCxnSpPr>
        <p:spPr>
          <a:xfrm flipH="1">
            <a:off x="11472019" y="1693185"/>
            <a:ext cx="409270" cy="10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cxnSpLocks/>
          </p:cNvCxnSpPr>
          <p:nvPr/>
        </p:nvCxnSpPr>
        <p:spPr>
          <a:xfrm>
            <a:off x="11881289" y="1693185"/>
            <a:ext cx="0" cy="285378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</p:cNvCxnSpPr>
          <p:nvPr/>
        </p:nvCxnSpPr>
        <p:spPr>
          <a:xfrm flipV="1">
            <a:off x="11881289" y="757529"/>
            <a:ext cx="0" cy="935657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99" idx="6"/>
          </p:cNvCxnSpPr>
          <p:nvPr/>
        </p:nvCxnSpPr>
        <p:spPr>
          <a:xfrm>
            <a:off x="11438245" y="757529"/>
            <a:ext cx="443044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Ellipse 107"/>
          <p:cNvSpPr/>
          <p:nvPr/>
        </p:nvSpPr>
        <p:spPr>
          <a:xfrm>
            <a:off x="120592" y="3909088"/>
            <a:ext cx="2301165" cy="65405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Connector </a:t>
            </a:r>
            <a:r>
              <a:rPr lang="nb-NO" dirty="0"/>
              <a:t>Reference</a:t>
            </a:r>
            <a:endParaRPr lang="en-GB" dirty="0"/>
          </a:p>
        </p:txBody>
      </p:sp>
      <p:sp>
        <p:nvSpPr>
          <p:cNvPr id="88" name="Ellipse 107"/>
          <p:cNvSpPr/>
          <p:nvPr/>
        </p:nvSpPr>
        <p:spPr>
          <a:xfrm>
            <a:off x="120592" y="4748706"/>
            <a:ext cx="2301165" cy="65405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Connector </a:t>
            </a:r>
            <a:r>
              <a:rPr lang="nb-NO" dirty="0"/>
              <a:t>Analog</a:t>
            </a:r>
            <a:endParaRPr lang="en-GB" dirty="0"/>
          </a:p>
        </p:txBody>
      </p:sp>
      <p:cxnSp>
        <p:nvCxnSpPr>
          <p:cNvPr id="14" name="Elbow Connector 13"/>
          <p:cNvCxnSpPr>
            <a:cxnSpLocks/>
          </p:cNvCxnSpPr>
          <p:nvPr/>
        </p:nvCxnSpPr>
        <p:spPr>
          <a:xfrm>
            <a:off x="2421757" y="4236113"/>
            <a:ext cx="942422" cy="512592"/>
          </a:xfrm>
          <a:prstGeom prst="bentConnector3">
            <a:avLst>
              <a:gd name="adj1" fmla="val 16142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8" idx="6"/>
          </p:cNvCxnSpPr>
          <p:nvPr/>
        </p:nvCxnSpPr>
        <p:spPr>
          <a:xfrm flipV="1">
            <a:off x="2421757" y="5072027"/>
            <a:ext cx="161119" cy="370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2574181" y="4629642"/>
            <a:ext cx="0" cy="4476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923" y="3447818"/>
            <a:ext cx="5444693" cy="301503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8763" y="3120076"/>
            <a:ext cx="247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Extension Board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273939" y="430504"/>
            <a:ext cx="2787714" cy="62865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ZoneTexte 94"/>
          <p:cNvSpPr txBox="1"/>
          <p:nvPr/>
        </p:nvSpPr>
        <p:spPr>
          <a:xfrm>
            <a:off x="9180483" y="73784"/>
            <a:ext cx="28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nRF52840 Development Kit</a:t>
            </a:r>
          </a:p>
        </p:txBody>
      </p:sp>
    </p:spTree>
    <p:extLst>
      <p:ext uri="{BB962C8B-B14F-4D97-AF65-F5344CB8AC3E}">
        <p14:creationId xmlns:p14="http://schemas.microsoft.com/office/powerpoint/2010/main" val="162061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5739CF28-7E05-4777-A779-86A1E350E706}"/>
              </a:ext>
            </a:extLst>
          </p:cNvPr>
          <p:cNvSpPr/>
          <p:nvPr/>
        </p:nvSpPr>
        <p:spPr>
          <a:xfrm>
            <a:off x="889850" y="5768702"/>
            <a:ext cx="5414166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Nordic SoftDevice / Software Development Kit</a:t>
            </a:r>
          </a:p>
        </p:txBody>
      </p:sp>
      <p:sp>
        <p:nvSpPr>
          <p:cNvPr id="169" name="Forme libre : forme 168">
            <a:extLst>
              <a:ext uri="{FF2B5EF4-FFF2-40B4-BE49-F238E27FC236}">
                <a16:creationId xmlns:a16="http://schemas.microsoft.com/office/drawing/2014/main" id="{EC27B2C8-0046-446C-B7C2-96F9064A4C1D}"/>
              </a:ext>
            </a:extLst>
          </p:cNvPr>
          <p:cNvSpPr/>
          <p:nvPr/>
        </p:nvSpPr>
        <p:spPr>
          <a:xfrm>
            <a:off x="889849" y="3246365"/>
            <a:ext cx="11033914" cy="1514287"/>
          </a:xfrm>
          <a:custGeom>
            <a:avLst/>
            <a:gdLst>
              <a:gd name="connsiteX0" fmla="*/ 112512 w 11033914"/>
              <a:gd name="connsiteY0" fmla="*/ 0 h 1514287"/>
              <a:gd name="connsiteX1" fmla="*/ 8693920 w 11033914"/>
              <a:gd name="connsiteY1" fmla="*/ 0 h 1514287"/>
              <a:gd name="connsiteX2" fmla="*/ 10781528 w 11033914"/>
              <a:gd name="connsiteY2" fmla="*/ 0 h 1514287"/>
              <a:gd name="connsiteX3" fmla="*/ 10921402 w 11033914"/>
              <a:gd name="connsiteY3" fmla="*/ 0 h 1514287"/>
              <a:gd name="connsiteX4" fmla="*/ 11033914 w 11033914"/>
              <a:gd name="connsiteY4" fmla="*/ 112512 h 1514287"/>
              <a:gd name="connsiteX5" fmla="*/ 11033914 w 11033914"/>
              <a:gd name="connsiteY5" fmla="*/ 252386 h 1514287"/>
              <a:gd name="connsiteX6" fmla="*/ 11033914 w 11033914"/>
              <a:gd name="connsiteY6" fmla="*/ 562548 h 1514287"/>
              <a:gd name="connsiteX7" fmla="*/ 11033914 w 11033914"/>
              <a:gd name="connsiteY7" fmla="*/ 1261901 h 1514287"/>
              <a:gd name="connsiteX8" fmla="*/ 10781528 w 11033914"/>
              <a:gd name="connsiteY8" fmla="*/ 1514287 h 1514287"/>
              <a:gd name="connsiteX9" fmla="*/ 8693920 w 11033914"/>
              <a:gd name="connsiteY9" fmla="*/ 1514287 h 1514287"/>
              <a:gd name="connsiteX10" fmla="*/ 8441534 w 11033914"/>
              <a:gd name="connsiteY10" fmla="*/ 1261901 h 1514287"/>
              <a:gd name="connsiteX11" fmla="*/ 8441534 w 11033914"/>
              <a:gd name="connsiteY11" fmla="*/ 675060 h 1514287"/>
              <a:gd name="connsiteX12" fmla="*/ 112512 w 11033914"/>
              <a:gd name="connsiteY12" fmla="*/ 675060 h 1514287"/>
              <a:gd name="connsiteX13" fmla="*/ 0 w 11033914"/>
              <a:gd name="connsiteY13" fmla="*/ 562548 h 1514287"/>
              <a:gd name="connsiteX14" fmla="*/ 0 w 11033914"/>
              <a:gd name="connsiteY14" fmla="*/ 112512 h 1514287"/>
              <a:gd name="connsiteX15" fmla="*/ 112512 w 11033914"/>
              <a:gd name="connsiteY15" fmla="*/ 0 h 15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033914" h="1514287">
                <a:moveTo>
                  <a:pt x="112512" y="0"/>
                </a:moveTo>
                <a:lnTo>
                  <a:pt x="8693920" y="0"/>
                </a:lnTo>
                <a:lnTo>
                  <a:pt x="10781528" y="0"/>
                </a:lnTo>
                <a:lnTo>
                  <a:pt x="10921402" y="0"/>
                </a:lnTo>
                <a:cubicBezTo>
                  <a:pt x="10983541" y="0"/>
                  <a:pt x="11033914" y="50373"/>
                  <a:pt x="11033914" y="112512"/>
                </a:cubicBezTo>
                <a:lnTo>
                  <a:pt x="11033914" y="252386"/>
                </a:lnTo>
                <a:lnTo>
                  <a:pt x="11033914" y="562548"/>
                </a:lnTo>
                <a:lnTo>
                  <a:pt x="11033914" y="1261901"/>
                </a:lnTo>
                <a:cubicBezTo>
                  <a:pt x="11033914" y="1401290"/>
                  <a:pt x="10920917" y="1514287"/>
                  <a:pt x="10781528" y="1514287"/>
                </a:cubicBezTo>
                <a:lnTo>
                  <a:pt x="8693920" y="1514287"/>
                </a:lnTo>
                <a:cubicBezTo>
                  <a:pt x="8554531" y="1514287"/>
                  <a:pt x="8441534" y="1401290"/>
                  <a:pt x="8441534" y="1261901"/>
                </a:cubicBezTo>
                <a:lnTo>
                  <a:pt x="8441534" y="675060"/>
                </a:lnTo>
                <a:lnTo>
                  <a:pt x="112512" y="675060"/>
                </a:lnTo>
                <a:cubicBezTo>
                  <a:pt x="50373" y="675060"/>
                  <a:pt x="0" y="624687"/>
                  <a:pt x="0" y="562548"/>
                </a:cubicBezTo>
                <a:lnTo>
                  <a:pt x="0" y="112512"/>
                </a:lnTo>
                <a:cubicBezTo>
                  <a:pt x="0" y="50373"/>
                  <a:pt x="50373" y="0"/>
                  <a:pt x="11251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r>
              <a:rPr lang="en-GB" sz="20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22" name="Organigramme : Procédé 21">
            <a:extLst>
              <a:ext uri="{FF2B5EF4-FFF2-40B4-BE49-F238E27FC236}">
                <a16:creationId xmlns:a16="http://schemas.microsoft.com/office/drawing/2014/main" id="{2734382C-F243-4AC9-A431-E0F406AD0CCD}"/>
              </a:ext>
            </a:extLst>
          </p:cNvPr>
          <p:cNvSpPr/>
          <p:nvPr/>
        </p:nvSpPr>
        <p:spPr>
          <a:xfrm flipV="1">
            <a:off x="807637" y="4003504"/>
            <a:ext cx="8406267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rganigramme : Procédé 169">
            <a:extLst>
              <a:ext uri="{FF2B5EF4-FFF2-40B4-BE49-F238E27FC236}">
                <a16:creationId xmlns:a16="http://schemas.microsoft.com/office/drawing/2014/main" id="{5EF3B83F-C8DF-42EE-90AC-93E06953A06E}"/>
              </a:ext>
            </a:extLst>
          </p:cNvPr>
          <p:cNvSpPr/>
          <p:nvPr/>
        </p:nvSpPr>
        <p:spPr>
          <a:xfrm flipV="1">
            <a:off x="807637" y="4843600"/>
            <a:ext cx="11184709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rganigramme : Procédé 170">
            <a:extLst>
              <a:ext uri="{FF2B5EF4-FFF2-40B4-BE49-F238E27FC236}">
                <a16:creationId xmlns:a16="http://schemas.microsoft.com/office/drawing/2014/main" id="{39E704DE-A71C-4993-907D-B78FCB4E38C2}"/>
              </a:ext>
            </a:extLst>
          </p:cNvPr>
          <p:cNvSpPr/>
          <p:nvPr/>
        </p:nvSpPr>
        <p:spPr>
          <a:xfrm flipV="1">
            <a:off x="807636" y="5681093"/>
            <a:ext cx="11184709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C14B0875-FE39-4C4D-8F6B-4C3903AEE8C7}"/>
              </a:ext>
            </a:extLst>
          </p:cNvPr>
          <p:cNvSpPr/>
          <p:nvPr/>
        </p:nvSpPr>
        <p:spPr>
          <a:xfrm flipV="1">
            <a:off x="807635" y="3166882"/>
            <a:ext cx="11184709" cy="1674112"/>
          </a:xfrm>
          <a:custGeom>
            <a:avLst/>
            <a:gdLst>
              <a:gd name="connsiteX0" fmla="*/ 0 w 11184709"/>
              <a:gd name="connsiteY0" fmla="*/ 1674112 h 1674112"/>
              <a:gd name="connsiteX1" fmla="*/ 11184709 w 11184709"/>
              <a:gd name="connsiteY1" fmla="*/ 1674112 h 1674112"/>
              <a:gd name="connsiteX2" fmla="*/ 11184709 w 11184709"/>
              <a:gd name="connsiteY2" fmla="*/ 837493 h 1674112"/>
              <a:gd name="connsiteX3" fmla="*/ 11184709 w 11184709"/>
              <a:gd name="connsiteY3" fmla="*/ 836619 h 1674112"/>
              <a:gd name="connsiteX4" fmla="*/ 11184709 w 11184709"/>
              <a:gd name="connsiteY4" fmla="*/ 0 h 1674112"/>
              <a:gd name="connsiteX5" fmla="*/ 8406269 w 11184709"/>
              <a:gd name="connsiteY5" fmla="*/ 0 h 1674112"/>
              <a:gd name="connsiteX6" fmla="*/ 8406269 w 11184709"/>
              <a:gd name="connsiteY6" fmla="*/ 836619 h 1674112"/>
              <a:gd name="connsiteX7" fmla="*/ 0 w 11184709"/>
              <a:gd name="connsiteY7" fmla="*/ 836619 h 167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84709" h="1674112">
                <a:moveTo>
                  <a:pt x="0" y="1674112"/>
                </a:moveTo>
                <a:lnTo>
                  <a:pt x="11184709" y="1674112"/>
                </a:lnTo>
                <a:lnTo>
                  <a:pt x="11184709" y="837493"/>
                </a:lnTo>
                <a:lnTo>
                  <a:pt x="11184709" y="836619"/>
                </a:lnTo>
                <a:lnTo>
                  <a:pt x="11184709" y="0"/>
                </a:lnTo>
                <a:lnTo>
                  <a:pt x="8406269" y="0"/>
                </a:lnTo>
                <a:lnTo>
                  <a:pt x="8406269" y="836619"/>
                </a:lnTo>
                <a:lnTo>
                  <a:pt x="0" y="836619"/>
                </a:ln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F0175A-B3C5-4671-BF76-A66AB9ADFCFE}"/>
              </a:ext>
            </a:extLst>
          </p:cNvPr>
          <p:cNvSpPr txBox="1"/>
          <p:nvPr/>
        </p:nvSpPr>
        <p:spPr>
          <a:xfrm rot="16200000">
            <a:off x="30848" y="507768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AL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8D0EEE5C-7D65-430A-9838-57E682F60AB1}"/>
              </a:ext>
            </a:extLst>
          </p:cNvPr>
          <p:cNvSpPr txBox="1"/>
          <p:nvPr/>
        </p:nvSpPr>
        <p:spPr>
          <a:xfrm rot="16200000">
            <a:off x="-141478" y="4235131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3D42090C-DB78-4AB7-9208-B0F0A430E1CB}"/>
              </a:ext>
            </a:extLst>
          </p:cNvPr>
          <p:cNvSpPr/>
          <p:nvPr/>
        </p:nvSpPr>
        <p:spPr>
          <a:xfrm>
            <a:off x="566002" y="3246365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Accolade ouvrante 178">
            <a:extLst>
              <a:ext uri="{FF2B5EF4-FFF2-40B4-BE49-F238E27FC236}">
                <a16:creationId xmlns:a16="http://schemas.microsoft.com/office/drawing/2014/main" id="{6FA27A95-06C5-46B0-8874-C91B9E17FD6E}"/>
              </a:ext>
            </a:extLst>
          </p:cNvPr>
          <p:cNvSpPr/>
          <p:nvPr/>
        </p:nvSpPr>
        <p:spPr>
          <a:xfrm>
            <a:off x="566002" y="4085592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ccolade ouvrante 180">
            <a:extLst>
              <a:ext uri="{FF2B5EF4-FFF2-40B4-BE49-F238E27FC236}">
                <a16:creationId xmlns:a16="http://schemas.microsoft.com/office/drawing/2014/main" id="{24C464A6-B675-492B-AE69-AD648B276BFF}"/>
              </a:ext>
            </a:extLst>
          </p:cNvPr>
          <p:cNvSpPr/>
          <p:nvPr/>
        </p:nvSpPr>
        <p:spPr>
          <a:xfrm>
            <a:off x="573155" y="4928141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Accolade ouvrante 181">
            <a:extLst>
              <a:ext uri="{FF2B5EF4-FFF2-40B4-BE49-F238E27FC236}">
                <a16:creationId xmlns:a16="http://schemas.microsoft.com/office/drawing/2014/main" id="{925D572A-0BB0-4D57-BCC1-823FEFAE1991}"/>
              </a:ext>
            </a:extLst>
          </p:cNvPr>
          <p:cNvSpPr/>
          <p:nvPr/>
        </p:nvSpPr>
        <p:spPr>
          <a:xfrm>
            <a:off x="573155" y="5775352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D578EB64-F2B5-4264-9ED3-9B169BCC6D7F}"/>
              </a:ext>
            </a:extLst>
          </p:cNvPr>
          <p:cNvSpPr txBox="1"/>
          <p:nvPr/>
        </p:nvSpPr>
        <p:spPr>
          <a:xfrm rot="16200000">
            <a:off x="-66758" y="343261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App.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D2ACF322-BE64-4B41-B4E7-B2C54EDE002D}"/>
              </a:ext>
            </a:extLst>
          </p:cNvPr>
          <p:cNvSpPr txBox="1"/>
          <p:nvPr/>
        </p:nvSpPr>
        <p:spPr>
          <a:xfrm rot="16200000">
            <a:off x="-36108" y="5920229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090EE9-585C-4C11-A67E-0E5337E4935B}"/>
              </a:ext>
            </a:extLst>
          </p:cNvPr>
          <p:cNvSpPr txBox="1"/>
          <p:nvPr/>
        </p:nvSpPr>
        <p:spPr>
          <a:xfrm>
            <a:off x="57137" y="1976744"/>
            <a:ext cx="198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App. = application</a:t>
            </a:r>
          </a:p>
          <a:p>
            <a:r>
              <a:rPr lang="en-GB" dirty="0"/>
              <a:t>AL = Abstract Layer</a:t>
            </a:r>
          </a:p>
          <a:p>
            <a:r>
              <a:rPr lang="en-GB" dirty="0" err="1"/>
              <a:t>Env</a:t>
            </a:r>
            <a:r>
              <a:rPr lang="en-GB" dirty="0"/>
              <a:t>. = environment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3808E52-CA20-4EB0-A102-6736474AFA8F}"/>
              </a:ext>
            </a:extLst>
          </p:cNvPr>
          <p:cNvSpPr/>
          <p:nvPr/>
        </p:nvSpPr>
        <p:spPr>
          <a:xfrm>
            <a:off x="6441096" y="5765069"/>
            <a:ext cx="5435599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Zephyr RTOS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B5730700-0E52-4A93-8454-6B1BAA2858A3}"/>
              </a:ext>
            </a:extLst>
          </p:cNvPr>
          <p:cNvSpPr/>
          <p:nvPr/>
        </p:nvSpPr>
        <p:spPr>
          <a:xfrm>
            <a:off x="842780" y="4921186"/>
            <a:ext cx="1436855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iSpi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AE507DB-019B-4887-82A3-D166ACFC9D6C}"/>
              </a:ext>
            </a:extLst>
          </p:cNvPr>
          <p:cNvSpPr/>
          <p:nvPr/>
        </p:nvSpPr>
        <p:spPr>
          <a:xfrm>
            <a:off x="2426321" y="4921186"/>
            <a:ext cx="1454150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iI2c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0D786C24-9670-4753-A587-913B2B1EEDCE}"/>
              </a:ext>
            </a:extLst>
          </p:cNvPr>
          <p:cNvSpPr/>
          <p:nvPr/>
        </p:nvSpPr>
        <p:spPr>
          <a:xfrm>
            <a:off x="4003332" y="4921186"/>
            <a:ext cx="1454150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iGpio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7E86C4BC-6921-45B2-BB3C-029E2C890D12}"/>
              </a:ext>
            </a:extLst>
          </p:cNvPr>
          <p:cNvSpPr/>
          <p:nvPr/>
        </p:nvSpPr>
        <p:spPr>
          <a:xfrm>
            <a:off x="5604167" y="4921186"/>
            <a:ext cx="1454150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iEventQueue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27F7F73-23AF-4BD5-9561-4200556AB7AE}"/>
              </a:ext>
            </a:extLst>
          </p:cNvPr>
          <p:cNvSpPr/>
          <p:nvPr/>
        </p:nvSpPr>
        <p:spPr>
          <a:xfrm>
            <a:off x="7212939" y="4921186"/>
            <a:ext cx="1454150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iTimer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FB959B6-C825-49F6-9235-D7CEA73555BD}"/>
              </a:ext>
            </a:extLst>
          </p:cNvPr>
          <p:cNvSpPr/>
          <p:nvPr/>
        </p:nvSpPr>
        <p:spPr>
          <a:xfrm>
            <a:off x="8817742" y="4921186"/>
            <a:ext cx="1454150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iThread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E2B66198-B5A3-401F-9931-3C4A48319E3D}"/>
              </a:ext>
            </a:extLst>
          </p:cNvPr>
          <p:cNvSpPr/>
          <p:nvPr/>
        </p:nvSpPr>
        <p:spPr>
          <a:xfrm>
            <a:off x="842780" y="4081959"/>
            <a:ext cx="2640028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SWG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32E6AD4-7487-4ECE-813F-F7FCB7977016}"/>
              </a:ext>
            </a:extLst>
          </p:cNvPr>
          <p:cNvSpPr/>
          <p:nvPr/>
        </p:nvSpPr>
        <p:spPr>
          <a:xfrm>
            <a:off x="3664566" y="4081959"/>
            <a:ext cx="2616204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ACC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032009F-5E2C-446B-B214-656991812673}"/>
              </a:ext>
            </a:extLst>
          </p:cNvPr>
          <p:cNvSpPr/>
          <p:nvPr/>
        </p:nvSpPr>
        <p:spPr>
          <a:xfrm>
            <a:off x="6462528" y="4081959"/>
            <a:ext cx="2616204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ADC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A179A6C0-4337-4D5E-933A-4526EECA4708}"/>
              </a:ext>
            </a:extLst>
          </p:cNvPr>
          <p:cNvSpPr/>
          <p:nvPr/>
        </p:nvSpPr>
        <p:spPr>
          <a:xfrm>
            <a:off x="10422545" y="4921186"/>
            <a:ext cx="1454150" cy="6750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iBle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0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76BE44E-D1D0-4FD5-954F-15497990FD7E}"/>
              </a:ext>
            </a:extLst>
          </p:cNvPr>
          <p:cNvSpPr/>
          <p:nvPr/>
        </p:nvSpPr>
        <p:spPr>
          <a:xfrm>
            <a:off x="223879" y="181826"/>
            <a:ext cx="4208422" cy="34884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A/D CONVERTER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0E1AEC-D7B4-48E4-B5DE-E550D87B4FB3}"/>
              </a:ext>
            </a:extLst>
          </p:cNvPr>
          <p:cNvSpPr/>
          <p:nvPr/>
        </p:nvSpPr>
        <p:spPr>
          <a:xfrm>
            <a:off x="402318" y="593724"/>
            <a:ext cx="3807732" cy="2934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ADC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E4A3E9-CFDF-47A4-9E6C-0E8A86A3C266}"/>
              </a:ext>
            </a:extLst>
          </p:cNvPr>
          <p:cNvSpPr/>
          <p:nvPr/>
        </p:nvSpPr>
        <p:spPr>
          <a:xfrm>
            <a:off x="547008" y="1387474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VALUE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E7D02F-A009-4771-8716-377246F8CE57}"/>
              </a:ext>
            </a:extLst>
          </p:cNvPr>
          <p:cNvSpPr/>
          <p:nvPr/>
        </p:nvSpPr>
        <p:spPr>
          <a:xfrm>
            <a:off x="547008" y="98107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3A179A-ECA9-48A4-9DA2-1A2305A22E5F}"/>
              </a:ext>
            </a:extLst>
          </p:cNvPr>
          <p:cNvSpPr/>
          <p:nvPr/>
        </p:nvSpPr>
        <p:spPr>
          <a:xfrm>
            <a:off x="645433" y="179162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0x1ADC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982184-F1BC-48EE-ACB7-196E458ACA41}"/>
              </a:ext>
            </a:extLst>
          </p:cNvPr>
          <p:cNvSpPr/>
          <p:nvPr/>
        </p:nvSpPr>
        <p:spPr>
          <a:xfrm>
            <a:off x="651783" y="217897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A/D output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736580-055E-441C-A269-2E52BDF6B606}"/>
              </a:ext>
            </a:extLst>
          </p:cNvPr>
          <p:cNvSpPr/>
          <p:nvPr/>
        </p:nvSpPr>
        <p:spPr>
          <a:xfrm>
            <a:off x="651783" y="256632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F80629-605E-4AE7-9D79-5E1678C68F2C}"/>
              </a:ext>
            </a:extLst>
          </p:cNvPr>
          <p:cNvSpPr/>
          <p:nvPr/>
        </p:nvSpPr>
        <p:spPr>
          <a:xfrm>
            <a:off x="651783" y="295367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</p:spTree>
    <p:extLst>
      <p:ext uri="{BB962C8B-B14F-4D97-AF65-F5344CB8AC3E}">
        <p14:creationId xmlns:p14="http://schemas.microsoft.com/office/powerpoint/2010/main" val="48250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203653" y="140153"/>
            <a:ext cx="4323897" cy="5571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ACCELEROMETER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400503" y="527503"/>
            <a:ext cx="3879397" cy="4995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ACC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0A19-02E4-44F9-A22D-785FC7E9FA39}"/>
              </a:ext>
            </a:extLst>
          </p:cNvPr>
          <p:cNvSpPr/>
          <p:nvPr/>
        </p:nvSpPr>
        <p:spPr>
          <a:xfrm>
            <a:off x="585560" y="1321253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XYZ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D6519-48F5-4C0F-844A-FC274B468F4C}"/>
              </a:ext>
            </a:extLst>
          </p:cNvPr>
          <p:cNvSpPr/>
          <p:nvPr/>
        </p:nvSpPr>
        <p:spPr>
          <a:xfrm>
            <a:off x="585560" y="914853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A1297-75F5-4E9D-A7A6-E9A227907AC7}"/>
              </a:ext>
            </a:extLst>
          </p:cNvPr>
          <p:cNvSpPr/>
          <p:nvPr/>
        </p:nvSpPr>
        <p:spPr>
          <a:xfrm>
            <a:off x="683985" y="17254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853EB-97DA-40F5-8F4D-B41EBBD50E2D}"/>
              </a:ext>
            </a:extLst>
          </p:cNvPr>
          <p:cNvSpPr/>
          <p:nvPr/>
        </p:nvSpPr>
        <p:spPr>
          <a:xfrm>
            <a:off x="690335" y="21127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XYZ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5C8FD-C826-4D74-9C8D-C668B2313FE4}"/>
              </a:ext>
            </a:extLst>
          </p:cNvPr>
          <p:cNvSpPr/>
          <p:nvPr/>
        </p:nvSpPr>
        <p:spPr>
          <a:xfrm>
            <a:off x="690335" y="25001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 Array [3] 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CFFC6-C59C-48FD-989B-281539EC4B81}"/>
              </a:ext>
            </a:extLst>
          </p:cNvPr>
          <p:cNvSpPr/>
          <p:nvPr/>
        </p:nvSpPr>
        <p:spPr>
          <a:xfrm>
            <a:off x="690335" y="28874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68C9E-C570-4128-A7D2-27F129D7581D}"/>
              </a:ext>
            </a:extLst>
          </p:cNvPr>
          <p:cNvSpPr/>
          <p:nvPr/>
        </p:nvSpPr>
        <p:spPr>
          <a:xfrm>
            <a:off x="585560" y="341267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CLICK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2D6F95-F257-487F-ABE3-10208EAEA234}"/>
              </a:ext>
            </a:extLst>
          </p:cNvPr>
          <p:cNvSpPr/>
          <p:nvPr/>
        </p:nvSpPr>
        <p:spPr>
          <a:xfrm>
            <a:off x="683985" y="38168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0x2ACC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85AD87-CD80-411A-8F99-2AA7CED2F749}"/>
              </a:ext>
            </a:extLst>
          </p:cNvPr>
          <p:cNvSpPr/>
          <p:nvPr/>
        </p:nvSpPr>
        <p:spPr>
          <a:xfrm>
            <a:off x="690335" y="42041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Click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FBF358-8A66-4F16-86D9-0C6E7EEAEBF3}"/>
              </a:ext>
            </a:extLst>
          </p:cNvPr>
          <p:cNvSpPr/>
          <p:nvPr/>
        </p:nvSpPr>
        <p:spPr>
          <a:xfrm>
            <a:off x="690335" y="45915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Boolean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B0F7F-8D8C-44CB-9FAF-DA0E2B9FBAFC}"/>
              </a:ext>
            </a:extLst>
          </p:cNvPr>
          <p:cNvSpPr/>
          <p:nvPr/>
        </p:nvSpPr>
        <p:spPr>
          <a:xfrm>
            <a:off x="690335" y="49788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 NOTIFY</a:t>
            </a:r>
          </a:p>
        </p:txBody>
      </p:sp>
    </p:spTree>
    <p:extLst>
      <p:ext uri="{BB962C8B-B14F-4D97-AF65-F5344CB8AC3E}">
        <p14:creationId xmlns:p14="http://schemas.microsoft.com/office/powerpoint/2010/main" val="140313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42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B75779E-A2CA-4007-AFC1-6CB0A33D837C}"/>
              </a:ext>
            </a:extLst>
          </p:cNvPr>
          <p:cNvSpPr/>
          <p:nvPr/>
        </p:nvSpPr>
        <p:spPr>
          <a:xfrm>
            <a:off x="783771" y="1536441"/>
            <a:ext cx="4186335" cy="2544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2674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222</Words>
  <Application>Microsoft Office PowerPoint</Application>
  <PresentationFormat>Grand écran</PresentationFormat>
  <Paragraphs>118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Loretan</dc:creator>
  <cp:lastModifiedBy>Nathan Loretan</cp:lastModifiedBy>
  <cp:revision>353</cp:revision>
  <dcterms:created xsi:type="dcterms:W3CDTF">2017-05-23T07:20:17Z</dcterms:created>
  <dcterms:modified xsi:type="dcterms:W3CDTF">2017-08-01T19:34:30Z</dcterms:modified>
</cp:coreProperties>
</file>