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73" r:id="rId5"/>
    <p:sldId id="258" r:id="rId6"/>
    <p:sldId id="259" r:id="rId7"/>
    <p:sldId id="268" r:id="rId8"/>
    <p:sldId id="261" r:id="rId9"/>
    <p:sldId id="263" r:id="rId10"/>
    <p:sldId id="265" r:id="rId11"/>
    <p:sldId id="266" r:id="rId12"/>
    <p:sldId id="267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73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31265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31265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3994212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3994212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57159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496494" y="100851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29804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29804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3992751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3992751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555698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495033" y="191980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29804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29804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3992751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3992751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555698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495033" y="283109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7211665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7211665" y="15012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7774612" y="187057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7774612" y="150124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8337559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8276894" y="150124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7210204" y="278186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7210204" y="241253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7773151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7773151" y="2412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8336098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8275433" y="241253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75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63" y="2628502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604" y="1692683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1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875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532780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029037" y="19002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027576" y="2816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3464629" y="50186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3267887" y="469856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0451AC5-4A19-45B7-B6EE-B0F9174B875C}"/>
              </a:ext>
            </a:extLst>
          </p:cNvPr>
          <p:cNvSpPr txBox="1"/>
          <p:nvPr/>
        </p:nvSpPr>
        <p:spPr>
          <a:xfrm>
            <a:off x="1254526" y="5067895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CRCOK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1254526" y="4151537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3471092" y="410230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3410427" y="3732973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04BD9BD-0C63-48CB-B97A-F0D9B349368D}"/>
              </a:ext>
            </a:extLst>
          </p:cNvPr>
          <p:cNvSpPr/>
          <p:nvPr/>
        </p:nvSpPr>
        <p:spPr>
          <a:xfrm>
            <a:off x="4026115" y="410230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E623EFB-3509-422F-9567-0605355B4CA6}"/>
              </a:ext>
            </a:extLst>
          </p:cNvPr>
          <p:cNvSpPr txBox="1"/>
          <p:nvPr/>
        </p:nvSpPr>
        <p:spPr>
          <a:xfrm>
            <a:off x="3822911" y="373297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1254526" y="598425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3464628" y="593502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3410427" y="556568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C304119-731F-4540-BA77-DB1819517852}"/>
              </a:ext>
            </a:extLst>
          </p:cNvPr>
          <p:cNvSpPr/>
          <p:nvPr/>
        </p:nvSpPr>
        <p:spPr>
          <a:xfrm>
            <a:off x="5183140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CBEB16B-9F52-41D1-89E5-919A578502F0}"/>
              </a:ext>
            </a:extLst>
          </p:cNvPr>
          <p:cNvSpPr txBox="1"/>
          <p:nvPr/>
        </p:nvSpPr>
        <p:spPr>
          <a:xfrm>
            <a:off x="4979936" y="98389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467551" y="105478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D0E561-93D2-47B8-9538-1541C59BAF17}"/>
              </a:ext>
            </a:extLst>
          </p:cNvPr>
          <p:cNvSpPr txBox="1"/>
          <p:nvPr/>
        </p:nvSpPr>
        <p:spPr>
          <a:xfrm>
            <a:off x="3293837" y="685449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122672" y="105478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D8438-242F-49A2-82E0-261FC189A475}"/>
              </a:ext>
            </a:extLst>
          </p:cNvPr>
          <p:cNvSpPr txBox="1"/>
          <p:nvPr/>
        </p:nvSpPr>
        <p:spPr>
          <a:xfrm>
            <a:off x="4004235" y="66644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1769342" y="1091705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467551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122672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1769342" y="1940790"/>
            <a:ext cx="15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Stop,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467551" y="277756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122672" y="277756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1771509" y="2826799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Stop, with 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					      </a:t>
            </a:r>
            <a:r>
              <a:rPr lang="en-GB" b="1" dirty="0">
                <a:solidFill>
                  <a:sysClr val="windowText" lastClr="000000"/>
                </a:solidFill>
              </a:rPr>
              <a:t>Notify example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027666" y="573665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Interrupt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CC404F06-F062-415E-A44C-F2381F7E71BB}"/>
              </a:ext>
            </a:extLst>
          </p:cNvPr>
          <p:cNvSpPr/>
          <p:nvPr/>
        </p:nvSpPr>
        <p:spPr>
          <a:xfrm flipV="1">
            <a:off x="1523444" y="30897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298CA18-9C28-4E92-8100-4332EC814A26}"/>
              </a:ext>
            </a:extLst>
          </p:cNvPr>
          <p:cNvSpPr/>
          <p:nvPr/>
        </p:nvSpPr>
        <p:spPr>
          <a:xfrm flipV="1">
            <a:off x="1522175" y="31934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7476" y="85474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3762" y="48541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2597" y="85474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4160" y="46641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89267" y="89167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7476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2597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89267" y="1740755"/>
            <a:ext cx="15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Stop,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7476" y="257753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2597" y="257753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1434" y="2626764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Stop, with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66835" y="1463753"/>
            <a:ext cx="3068456" cy="232007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9" y="3947894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7" y="467097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rot="10800000" flipV="1">
            <a:off x="2654013" y="2623792"/>
            <a:ext cx="1612822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rot="10800000" flipV="1">
            <a:off x="2654013" y="2623791"/>
            <a:ext cx="1612822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rot="10800000">
            <a:off x="2654015" y="1956800"/>
            <a:ext cx="1612821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>
            <a:off x="2654015" y="744858"/>
            <a:ext cx="1612821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35291" y="744857"/>
            <a:ext cx="1665464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335291" y="1956800"/>
            <a:ext cx="1665464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335291" y="2623792"/>
            <a:ext cx="1665463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335291" y="2623792"/>
            <a:ext cx="1665463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8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74624" y="94935"/>
            <a:ext cx="4321175" cy="2018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371474" y="482286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B7159-C54F-4826-9951-F97B1F207373}"/>
              </a:ext>
            </a:extLst>
          </p:cNvPr>
          <p:cNvSpPr/>
          <p:nvPr/>
        </p:nvSpPr>
        <p:spPr>
          <a:xfrm>
            <a:off x="379980" y="1516496"/>
            <a:ext cx="3879397" cy="34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…</a:t>
            </a:r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371474" y="2295480"/>
            <a:ext cx="3879397" cy="2341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556531" y="2682829"/>
            <a:ext cx="3460750" cy="5963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58F1B9-AE21-4577-A6F9-265C7B073DD6}"/>
              </a:ext>
            </a:extLst>
          </p:cNvPr>
          <p:cNvSpPr/>
          <p:nvPr/>
        </p:nvSpPr>
        <p:spPr>
          <a:xfrm>
            <a:off x="571499" y="33913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7B6C6-B572-4F2D-A45E-67535A2ED265}"/>
              </a:ext>
            </a:extLst>
          </p:cNvPr>
          <p:cNvSpPr/>
          <p:nvPr/>
        </p:nvSpPr>
        <p:spPr>
          <a:xfrm>
            <a:off x="565149" y="377870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CA6454-ADBC-4BD6-BF82-33E4F2AF9B33}"/>
              </a:ext>
            </a:extLst>
          </p:cNvPr>
          <p:cNvSpPr/>
          <p:nvPr/>
        </p:nvSpPr>
        <p:spPr>
          <a:xfrm>
            <a:off x="556531" y="41660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34DD32-D242-4EE2-9ECA-17EF396B509E}"/>
              </a:ext>
            </a:extLst>
          </p:cNvPr>
          <p:cNvSpPr/>
          <p:nvPr/>
        </p:nvSpPr>
        <p:spPr>
          <a:xfrm>
            <a:off x="371474" y="999391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4718467" y="3070179"/>
            <a:ext cx="3460750" cy="3364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4816892" y="3474330"/>
            <a:ext cx="3251200" cy="12298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  <a:p>
            <a:r>
              <a:rPr lang="en-GB" i="1" dirty="0"/>
              <a:t>Properties</a:t>
            </a:r>
          </a:p>
          <a:p>
            <a:r>
              <a:rPr lang="en-GB" i="1" dirty="0"/>
              <a:t>Value Handle</a:t>
            </a:r>
          </a:p>
          <a:p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4816892" y="47760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4816892" y="5180990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1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40000-3192-4489-AFBE-3F499F5ECD0A}"/>
              </a:ext>
            </a:extLst>
          </p:cNvPr>
          <p:cNvSpPr/>
          <p:nvPr/>
        </p:nvSpPr>
        <p:spPr>
          <a:xfrm>
            <a:off x="4816892" y="5584323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2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DA262-9561-49B6-9245-80DE20302C18}"/>
              </a:ext>
            </a:extLst>
          </p:cNvPr>
          <p:cNvSpPr/>
          <p:nvPr/>
        </p:nvSpPr>
        <p:spPr>
          <a:xfrm>
            <a:off x="4816892" y="598765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00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83482" y="530363"/>
            <a:ext cx="8381547" cy="4956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502104" y="938394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687161" y="1325743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687161" y="1803102"/>
            <a:ext cx="3460750" cy="181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785586" y="2207252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785586" y="26781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785586" y="311233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8801F-02C6-4CB3-B1D4-100A6FAD391B}"/>
              </a:ext>
            </a:extLst>
          </p:cNvPr>
          <p:cNvSpPr/>
          <p:nvPr/>
        </p:nvSpPr>
        <p:spPr>
          <a:xfrm>
            <a:off x="687161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EDE8C-6FC3-43D4-83E6-4907029DFCA0}"/>
              </a:ext>
            </a:extLst>
          </p:cNvPr>
          <p:cNvSpPr/>
          <p:nvPr/>
        </p:nvSpPr>
        <p:spPr>
          <a:xfrm>
            <a:off x="785586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BC4DB1-0589-4EC5-B27B-20FBAF042417}"/>
              </a:ext>
            </a:extLst>
          </p:cNvPr>
          <p:cNvSpPr/>
          <p:nvPr/>
        </p:nvSpPr>
        <p:spPr>
          <a:xfrm>
            <a:off x="785586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DCF90-307D-4329-98EF-0E9FF41A1BB5}"/>
              </a:ext>
            </a:extLst>
          </p:cNvPr>
          <p:cNvSpPr/>
          <p:nvPr/>
        </p:nvSpPr>
        <p:spPr>
          <a:xfrm>
            <a:off x="4566558" y="943561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E05EEE-3A57-400F-A58D-4812B5FA5F6C}"/>
              </a:ext>
            </a:extLst>
          </p:cNvPr>
          <p:cNvSpPr/>
          <p:nvPr/>
        </p:nvSpPr>
        <p:spPr>
          <a:xfrm>
            <a:off x="4751615" y="1330910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34EC8-A9EF-4AB0-8859-1C02E23CE743}"/>
              </a:ext>
            </a:extLst>
          </p:cNvPr>
          <p:cNvSpPr/>
          <p:nvPr/>
        </p:nvSpPr>
        <p:spPr>
          <a:xfrm>
            <a:off x="4751615" y="1808269"/>
            <a:ext cx="3460750" cy="137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38B4B9-EDA7-4940-8C65-068E0F8440F1}"/>
              </a:ext>
            </a:extLst>
          </p:cNvPr>
          <p:cNvSpPr/>
          <p:nvPr/>
        </p:nvSpPr>
        <p:spPr>
          <a:xfrm>
            <a:off x="4850040" y="2212419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C328D-2618-48A2-88DF-06D50DE070D9}"/>
              </a:ext>
            </a:extLst>
          </p:cNvPr>
          <p:cNvSpPr/>
          <p:nvPr/>
        </p:nvSpPr>
        <p:spPr>
          <a:xfrm>
            <a:off x="4850040" y="2683348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D85C4-6473-4FF9-8800-AA04515BEA4A}"/>
              </a:ext>
            </a:extLst>
          </p:cNvPr>
          <p:cNvSpPr/>
          <p:nvPr/>
        </p:nvSpPr>
        <p:spPr>
          <a:xfrm>
            <a:off x="4751615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4B4AC-B21F-4E8A-8A1E-8510CE369DBC}"/>
              </a:ext>
            </a:extLst>
          </p:cNvPr>
          <p:cNvSpPr/>
          <p:nvPr/>
        </p:nvSpPr>
        <p:spPr>
          <a:xfrm>
            <a:off x="4850040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00CD26-038D-41E4-94C0-781B6C9B6200}"/>
              </a:ext>
            </a:extLst>
          </p:cNvPr>
          <p:cNvSpPr/>
          <p:nvPr/>
        </p:nvSpPr>
        <p:spPr>
          <a:xfrm>
            <a:off x="4850040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714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3971128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02392"/>
            <a:ext cx="11251674" cy="878700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34508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56779" y="3211026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56779" y="4049893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37881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237442" y="30750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65640" y="4905852"/>
            <a:ext cx="1286807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253468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3655336" y="4908800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055757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6459073" y="4905879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7856600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46568"/>
            <a:ext cx="2640028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49585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49585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663232" y="4905852"/>
            <a:ext cx="1213463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iBleC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09075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F7AF26-948C-4404-8E3B-305433123F78}"/>
              </a:ext>
            </a:extLst>
          </p:cNvPr>
          <p:cNvSpPr/>
          <p:nvPr/>
        </p:nvSpPr>
        <p:spPr>
          <a:xfrm>
            <a:off x="9259916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iBleP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88759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88759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88759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88759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1077837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1077837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08" y="1958479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2" y="1958479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6" y="195847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0" y="195847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3" y="2148723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6" y="2148723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297190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297190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297190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297190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162147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162147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43470" y="40427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2614" y="40427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1758" y="4042786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0902" y="4042786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75255" y="4233031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193908" y="4233031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480882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6" y="1531685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602569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1965" y="3668558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754671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7" y="1825557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24457" y="2983060"/>
            <a:ext cx="256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24456" y="4037890"/>
            <a:ext cx="256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69022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812370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48" y="174505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28" y="1867200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804238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2926387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35148" y="3858257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18028" y="3980406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17" name="Image 116">
            <a:extLst>
              <a:ext uri="{FF2B5EF4-FFF2-40B4-BE49-F238E27FC236}">
                <a16:creationId xmlns:a16="http://schemas.microsoft.com/office/drawing/2014/main" id="{A8082EED-BDE0-4A3E-82A0-4C816EBE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4" y="3736638"/>
            <a:ext cx="688616" cy="971837"/>
          </a:xfrm>
          <a:prstGeom prst="rect">
            <a:avLst/>
          </a:prstGeom>
        </p:spPr>
      </p:pic>
      <p:sp>
        <p:nvSpPr>
          <p:cNvPr id="118" name="ZoneTexte 117">
            <a:extLst>
              <a:ext uri="{FF2B5EF4-FFF2-40B4-BE49-F238E27FC236}">
                <a16:creationId xmlns:a16="http://schemas.microsoft.com/office/drawing/2014/main" id="{5DCB51E2-CAC5-4A94-BB92-733C496AAA42}"/>
              </a:ext>
            </a:extLst>
          </p:cNvPr>
          <p:cNvSpPr txBox="1"/>
          <p:nvPr/>
        </p:nvSpPr>
        <p:spPr>
          <a:xfrm>
            <a:off x="2846420" y="4037890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28" y="1747013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185534" y="1943679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00" y="5071094"/>
            <a:ext cx="688616" cy="971837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462313" y="537234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32" y="1759359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4" y="193635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86" y="5153431"/>
            <a:ext cx="749130" cy="749130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219297" y="5343330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83" y="2629062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22589" y="2954981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408738"/>
            <a:ext cx="2297045" cy="13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089025" y="495753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1285875" y="883103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1470932" y="16768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1470932" y="12704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1569357" y="20810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1575707" y="24683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1575707" y="28557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1575707" y="32430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1470932" y="376827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1569357" y="41724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1575707" y="45597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1575707" y="49471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Boolean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1575707" y="53344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7003143" y="1558453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7181582" y="1970351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7326272" y="276410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7326272" y="2357701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7424697" y="31682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7431047" y="35556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7431047" y="39429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7431047" y="43303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51750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887699" y="270588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882655" y="2689162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317241"/>
            <a:ext cx="51027" cy="51131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460</Words>
  <Application>Microsoft Office PowerPoint</Application>
  <PresentationFormat>Grand écran</PresentationFormat>
  <Paragraphs>245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649</cp:revision>
  <dcterms:created xsi:type="dcterms:W3CDTF">2017-05-23T07:20:17Z</dcterms:created>
  <dcterms:modified xsi:type="dcterms:W3CDTF">2017-08-10T17:24:30Z</dcterms:modified>
</cp:coreProperties>
</file>