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2" r:id="rId4"/>
    <p:sldId id="273" r:id="rId5"/>
    <p:sldId id="274" r:id="rId6"/>
    <p:sldId id="258" r:id="rId7"/>
    <p:sldId id="259" r:id="rId8"/>
    <p:sldId id="268" r:id="rId9"/>
    <p:sldId id="261" r:id="rId10"/>
    <p:sldId id="275" r:id="rId11"/>
    <p:sldId id="276" r:id="rId12"/>
    <p:sldId id="263" r:id="rId13"/>
    <p:sldId id="265" r:id="rId14"/>
    <p:sldId id="277" r:id="rId15"/>
    <p:sldId id="278" r:id="rId16"/>
    <p:sldId id="266" r:id="rId17"/>
    <p:sldId id="267" r:id="rId18"/>
    <p:sldId id="270" r:id="rId19"/>
    <p:sldId id="269" r:id="rId20"/>
    <p:sldId id="271" r:id="rId21"/>
    <p:sldId id="279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2" autoAdjust="0"/>
    <p:restoredTop sz="94660"/>
  </p:normalViewPr>
  <p:slideViewPr>
    <p:cSldViewPr snapToGrid="0">
      <p:cViewPr>
        <p:scale>
          <a:sx n="100" d="100"/>
          <a:sy n="100" d="100"/>
        </p:scale>
        <p:origin x="105" y="-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5" y="2426573"/>
            <a:ext cx="3068456" cy="135158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3458937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76556" y="4498119"/>
            <a:ext cx="3631519" cy="467582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1" y="3068431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28020" y="4238193"/>
            <a:ext cx="3058481" cy="987434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  <a:endParaRPr lang="en-GB" dirty="0"/>
          </a:p>
          <a:p>
            <a:r>
              <a:rPr lang="en-GB" b="1" dirty="0"/>
              <a:t>Software for measurement</a:t>
            </a:r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735FE356-6574-4D9E-9FA4-AD244BBE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0" y="5155330"/>
            <a:ext cx="957803" cy="1004985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E21DD480-2ADA-41DD-B79F-DE03D819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52" y="5154433"/>
            <a:ext cx="957803" cy="10049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AC09AC-4A54-4151-81C0-1A1BC7EA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82" y="5321340"/>
            <a:ext cx="670821" cy="703866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2AFD11B6-570D-4898-AAE0-54A48A5C1BF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82" y="1476513"/>
            <a:ext cx="688616" cy="971837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ECEA915F-AA37-4EE9-BEC6-C9B175281AE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20" y="1503528"/>
            <a:ext cx="688616" cy="9718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605688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6533" y="3117362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825428" y="179722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9" y="5321340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118189" y="54733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17" y="5398319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185609" y="5486960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83" y="2813776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910821" y="311502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92" y="5363370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590403" y="5487608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04" y="4015256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3777223" y="4205155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Click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4" y="4015256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85283" y="4205155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Data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5632154" y="5075852"/>
            <a:ext cx="6341436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BC4D259-7889-47C4-906D-A5EE2640D1A0}"/>
              </a:ext>
            </a:extLst>
          </p:cNvPr>
          <p:cNvSpPr txBox="1"/>
          <p:nvPr/>
        </p:nvSpPr>
        <p:spPr>
          <a:xfrm>
            <a:off x="969386" y="5628194"/>
            <a:ext cx="11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Connected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E9E8F9-26A4-44F7-B330-FE44275BE307}"/>
              </a:ext>
            </a:extLst>
          </p:cNvPr>
          <p:cNvSpPr txBox="1"/>
          <p:nvPr/>
        </p:nvSpPr>
        <p:spPr>
          <a:xfrm>
            <a:off x="3192587" y="5638107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Started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97621A3-E0A6-482D-B558-CB52D1A17DC0}"/>
              </a:ext>
            </a:extLst>
          </p:cNvPr>
          <p:cNvSpPr txBox="1"/>
          <p:nvPr/>
        </p:nvSpPr>
        <p:spPr>
          <a:xfrm>
            <a:off x="6392903" y="54873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3D6E32A2-6B2B-41EE-8BB9-84CB9AA2298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62" y="4015256"/>
            <a:ext cx="711542" cy="778029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58BB7EDC-0B1C-4091-9E28-F23945B2F31B}"/>
              </a:ext>
            </a:extLst>
          </p:cNvPr>
          <p:cNvSpPr txBox="1"/>
          <p:nvPr/>
        </p:nvSpPr>
        <p:spPr>
          <a:xfrm>
            <a:off x="6438381" y="4205155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ADC Data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8BEB666-89E1-4AD1-A99A-3344CC9086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65" y="317395"/>
            <a:ext cx="2396024" cy="5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6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89951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79095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68239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57383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521736" y="1846688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40389" y="1846688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108446" y="1282215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18367" y="214497"/>
            <a:ext cx="256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CONNECTION</a:t>
            </a:r>
          </a:p>
          <a:p>
            <a:r>
              <a:rPr lang="en-GB" dirty="0"/>
              <a:t>Event DISCONNECTION</a:t>
            </a:r>
          </a:p>
          <a:p>
            <a:r>
              <a:rPr lang="en-GB" dirty="0"/>
              <a:t>Event READY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89846" y="1368920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81629" y="1471914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64509" y="1594063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59" y="4089401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41539" y="424140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67" y="4166380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08959" y="4255021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2" y="4131431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13753" y="4255669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67" y="1449423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926186" y="1639322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6" y="1480520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239485" y="167041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2797488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3523105" y="2994154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3630735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16755" y="394220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02426" y="2796133"/>
            <a:ext cx="5094514" cy="2231919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33CD64AE-9F64-4C4A-85CD-850A03CD1A8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2796133"/>
            <a:ext cx="523660" cy="798843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FDCB784E-03B0-49C1-8587-93548B01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2845846"/>
            <a:ext cx="749130" cy="749130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D97D0CC7-0E7F-4B96-A620-CBE8ED20BE6F}"/>
              </a:ext>
            </a:extLst>
          </p:cNvPr>
          <p:cNvSpPr txBox="1"/>
          <p:nvPr/>
        </p:nvSpPr>
        <p:spPr>
          <a:xfrm>
            <a:off x="1191959" y="3010888"/>
            <a:ext cx="10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Data</a:t>
            </a:r>
          </a:p>
        </p:txBody>
      </p:sp>
      <p:pic>
        <p:nvPicPr>
          <p:cNvPr id="74" name="Image 7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ACD4D154-E2A4-444E-8606-83B0DFB5570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6" y="3782851"/>
            <a:ext cx="523660" cy="798843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17FA52C6-965F-4EFE-BF4A-249DC0E22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7" y="3832564"/>
            <a:ext cx="749130" cy="749130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6333AA03-B9F9-4B44-B363-039891E3B2D7}"/>
              </a:ext>
            </a:extLst>
          </p:cNvPr>
          <p:cNvSpPr txBox="1"/>
          <p:nvPr/>
        </p:nvSpPr>
        <p:spPr>
          <a:xfrm>
            <a:off x="1196639" y="3997606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Click</a:t>
            </a:r>
          </a:p>
        </p:txBody>
      </p:sp>
      <p:pic>
        <p:nvPicPr>
          <p:cNvPr id="81" name="Image 80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0FA9CFAE-5993-4435-A449-8614491DF80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4748141"/>
            <a:ext cx="523660" cy="798843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B9D4A90B-63B0-435F-9FFE-CBB31A38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4797854"/>
            <a:ext cx="749130" cy="749130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63153290-C226-4A04-A801-A11F9BADFE9A}"/>
              </a:ext>
            </a:extLst>
          </p:cNvPr>
          <p:cNvSpPr txBox="1"/>
          <p:nvPr/>
        </p:nvSpPr>
        <p:spPr>
          <a:xfrm>
            <a:off x="1191959" y="4962896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Data</a:t>
            </a:r>
          </a:p>
        </p:txBody>
      </p:sp>
      <p:pic>
        <p:nvPicPr>
          <p:cNvPr id="84" name="Image 8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70939B47-ACD8-4CC0-9C63-9968AEF707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96" y="3066099"/>
            <a:ext cx="523660" cy="798843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2C89A64F-0484-4E1B-9772-64F4123DD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87" y="3115812"/>
            <a:ext cx="749130" cy="749130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A7F03B73-6E8B-41AD-AAD6-F823CC11FD0E}"/>
              </a:ext>
            </a:extLst>
          </p:cNvPr>
          <p:cNvSpPr txBox="1"/>
          <p:nvPr/>
        </p:nvSpPr>
        <p:spPr>
          <a:xfrm>
            <a:off x="8083947" y="3280206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14574DC7-F831-4C0F-A77A-BADA7DABAF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65" y="317395"/>
            <a:ext cx="2396024" cy="5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23175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940086" y="272175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030691" y="2550663"/>
            <a:ext cx="359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287338"/>
            <a:ext cx="0" cy="49444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19970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40E0F59-9E7B-421A-952A-1BF158B7F470}"/>
              </a:ext>
            </a:extLst>
          </p:cNvPr>
          <p:cNvCxnSpPr/>
          <p:nvPr/>
        </p:nvCxnSpPr>
        <p:spPr>
          <a:xfrm>
            <a:off x="9011002" y="4892027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C1107C4-0445-4876-A523-5BC9AC7CF851}"/>
              </a:ext>
            </a:extLst>
          </p:cNvPr>
          <p:cNvCxnSpPr/>
          <p:nvPr/>
        </p:nvCxnSpPr>
        <p:spPr>
          <a:xfrm>
            <a:off x="8940086" y="287338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double flèche verticale 5">
            <a:extLst>
              <a:ext uri="{FF2B5EF4-FFF2-40B4-BE49-F238E27FC236}">
                <a16:creationId xmlns:a16="http://schemas.microsoft.com/office/drawing/2014/main" id="{72125ADC-96A2-466E-A476-AAC1B305BCFB}"/>
              </a:ext>
            </a:extLst>
          </p:cNvPr>
          <p:cNvSpPr/>
          <p:nvPr/>
        </p:nvSpPr>
        <p:spPr>
          <a:xfrm>
            <a:off x="9453036" y="287338"/>
            <a:ext cx="575684" cy="4604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285764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829707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829707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392654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392654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955601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808295" y="1008515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828246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828246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391193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391193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954140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857663" y="1919805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828246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828246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391193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391193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954140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852269" y="2831095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3823759" y="4062790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3823759" y="369345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4386706" y="406279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4386706" y="36934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4949653" y="4062790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4802347" y="3693458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3822298" y="497408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3822298" y="460474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4385245" y="4974080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4385245" y="460474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4948192" y="4974080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4808295" y="4604748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17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357" y="4820719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698" y="3884900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323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317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532780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029037" y="19002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027576" y="2816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5329436" y="1402463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7546002" y="135323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7485337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5329436" y="231882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7539538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7485337" y="1900257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FBCB3BC4-90C9-469D-8EAA-C7B070F4F1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6053" y="0"/>
            <a:ext cx="3666472" cy="6858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913933" y="1904258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569054" y="1904258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457614" y="246009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913933" y="551701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569054" y="551701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457614" y="3309175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913933" y="456451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569054" y="456451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459781" y="4195184"/>
            <a:ext cx="16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with error</a:t>
            </a:r>
            <a:endParaRPr lang="en-GB" b="1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5E3621F-6564-41E2-8859-F55939DBC2C3}"/>
              </a:ext>
            </a:extLst>
          </p:cNvPr>
          <p:cNvSpPr/>
          <p:nvPr/>
        </p:nvSpPr>
        <p:spPr>
          <a:xfrm>
            <a:off x="3913933" y="951758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8D6195-C33E-4837-B7EE-BBFBEA9335CB}"/>
              </a:ext>
            </a:extLst>
          </p:cNvPr>
          <p:cNvSpPr txBox="1"/>
          <p:nvPr/>
        </p:nvSpPr>
        <p:spPr>
          <a:xfrm>
            <a:off x="3742564" y="572901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8989C29-976D-46CF-A53F-150C9FD5F2A7}"/>
              </a:ext>
            </a:extLst>
          </p:cNvPr>
          <p:cNvSpPr/>
          <p:nvPr/>
        </p:nvSpPr>
        <p:spPr>
          <a:xfrm>
            <a:off x="4569054" y="951758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54A4673-CA10-4CB1-AC43-D145969E66E9}"/>
              </a:ext>
            </a:extLst>
          </p:cNvPr>
          <p:cNvSpPr txBox="1"/>
          <p:nvPr/>
        </p:nvSpPr>
        <p:spPr>
          <a:xfrm>
            <a:off x="4450617" y="563424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					      </a:t>
            </a:r>
            <a:r>
              <a:rPr lang="en-GB" sz="1400" b="1" dirty="0">
                <a:solidFill>
                  <a:sysClr val="windowText" lastClr="000000"/>
                </a:solidFill>
              </a:rPr>
              <a:t>Notify example: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 RTOS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283247" y="56310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ISR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CC404F06-F062-415E-A44C-F2381F7E71BB}"/>
              </a:ext>
            </a:extLst>
          </p:cNvPr>
          <p:cNvSpPr/>
          <p:nvPr/>
        </p:nvSpPr>
        <p:spPr>
          <a:xfrm flipV="1">
            <a:off x="2745242" y="30791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298CA18-9C28-4E92-8100-4332EC814A26}"/>
              </a:ext>
            </a:extLst>
          </p:cNvPr>
          <p:cNvSpPr/>
          <p:nvPr/>
        </p:nvSpPr>
        <p:spPr>
          <a:xfrm flipV="1">
            <a:off x="2747515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7476" y="85474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3762" y="48541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2597" y="85474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4160" y="46641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89267" y="89167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7476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2597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89267" y="1740755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7476" y="257753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2597" y="257753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1434" y="2626764"/>
            <a:ext cx="15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with error</a:t>
            </a:r>
            <a:endParaRPr lang="en-GB" dirty="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4DE1E35-013B-4219-BC04-C42F9A90283D}"/>
              </a:ext>
            </a:extLst>
          </p:cNvPr>
          <p:cNvSpPr/>
          <p:nvPr/>
        </p:nvSpPr>
        <p:spPr>
          <a:xfrm>
            <a:off x="2556092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8735191-9BE2-4758-A167-BA925FB00FD1}"/>
              </a:ext>
            </a:extLst>
          </p:cNvPr>
          <p:cNvSpPr txBox="1"/>
          <p:nvPr/>
        </p:nvSpPr>
        <p:spPr>
          <a:xfrm>
            <a:off x="2275973" y="56630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C88439F-FBAD-469E-88EF-81999286CEBE}"/>
              </a:ext>
            </a:extLst>
          </p:cNvPr>
          <p:cNvSpPr/>
          <p:nvPr/>
        </p:nvSpPr>
        <p:spPr>
          <a:xfrm>
            <a:off x="2556092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7FB73410-09AD-445A-B89C-69003DE27A3E}"/>
              </a:ext>
            </a:extLst>
          </p:cNvPr>
          <p:cNvSpPr/>
          <p:nvPr/>
        </p:nvSpPr>
        <p:spPr>
          <a:xfrm>
            <a:off x="2556092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BE66B570-A0EB-49A3-80E6-5FCEF56F89BE}"/>
              </a:ext>
            </a:extLst>
          </p:cNvPr>
          <p:cNvSpPr/>
          <p:nvPr/>
        </p:nvSpPr>
        <p:spPr>
          <a:xfrm>
            <a:off x="2556092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1F6DAB0-CD96-4CA8-A928-DA30D7F8C648}"/>
              </a:ext>
            </a:extLst>
          </p:cNvPr>
          <p:cNvSpPr/>
          <p:nvPr/>
        </p:nvSpPr>
        <p:spPr>
          <a:xfrm flipV="1">
            <a:off x="2745242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BD15122B-2E40-4AF0-9D2B-D67A7D33C3EE}"/>
              </a:ext>
            </a:extLst>
          </p:cNvPr>
          <p:cNvSpPr/>
          <p:nvPr/>
        </p:nvSpPr>
        <p:spPr>
          <a:xfrm flipV="1">
            <a:off x="1527955" y="30874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C079DA0B-0825-4350-B63F-8965E30CBF18}"/>
              </a:ext>
            </a:extLst>
          </p:cNvPr>
          <p:cNvSpPr/>
          <p:nvPr/>
        </p:nvSpPr>
        <p:spPr>
          <a:xfrm flipV="1">
            <a:off x="1527954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CFA16768-6F0B-4999-862F-A5106216426E}"/>
              </a:ext>
            </a:extLst>
          </p:cNvPr>
          <p:cNvSpPr txBox="1"/>
          <p:nvPr/>
        </p:nvSpPr>
        <p:spPr>
          <a:xfrm>
            <a:off x="660638" y="563106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91211" y="1173467"/>
            <a:ext cx="3068456" cy="280806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endParaRPr lang="en-GB" dirty="0"/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06414" y="4250415"/>
            <a:ext cx="887142" cy="43803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5" y="4913001"/>
            <a:ext cx="3919865" cy="901167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  <a:endParaRPr lang="en-GB" dirty="0"/>
          </a:p>
          <a:p>
            <a:r>
              <a:rPr lang="en-GB" b="1" dirty="0"/>
              <a:t>Software for measurement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506037" cy="2023275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</a:p>
          <a:p>
            <a:endParaRPr lang="en-GB" sz="1600" b="1" dirty="0">
              <a:solidFill>
                <a:schemeClr val="accent1"/>
              </a:solidFill>
            </a:endParaRPr>
          </a:p>
          <a:p>
            <a:r>
              <a:rPr lang="en-GB" sz="1600" b="1" dirty="0"/>
              <a:t>Sensors emulated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A/D Converter</a:t>
            </a:r>
          </a:p>
          <a:p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2737063" y="2577497"/>
            <a:ext cx="1554148" cy="2386215"/>
          </a:xfrm>
          <a:prstGeom prst="bentConnector3">
            <a:avLst>
              <a:gd name="adj1" fmla="val 5245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 flipV="1">
            <a:off x="2654013" y="2577497"/>
            <a:ext cx="1637198" cy="59124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2654015" y="1956800"/>
            <a:ext cx="1637197" cy="62069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rot="10800000">
            <a:off x="2654015" y="744858"/>
            <a:ext cx="1637197" cy="183264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359667" y="744857"/>
            <a:ext cx="1641088" cy="183264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359667" y="1956800"/>
            <a:ext cx="1641088" cy="62069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7359667" y="2577498"/>
            <a:ext cx="1641087" cy="59124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7359667" y="2577498"/>
            <a:ext cx="1641087" cy="180318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41CFF1-985A-4366-9191-8C26C9343F55}"/>
              </a:ext>
            </a:extLst>
          </p:cNvPr>
          <p:cNvSpPr/>
          <p:nvPr/>
        </p:nvSpPr>
        <p:spPr>
          <a:xfrm>
            <a:off x="4525248" y="3891569"/>
            <a:ext cx="32553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5271F-1C56-469D-A9A2-F7CBDD5AE2BD}"/>
              </a:ext>
            </a:extLst>
          </p:cNvPr>
          <p:cNvSpPr/>
          <p:nvPr/>
        </p:nvSpPr>
        <p:spPr>
          <a:xfrm>
            <a:off x="2344301" y="3891569"/>
            <a:ext cx="170769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AF1EE-253A-4C75-8C76-2516A1E1C28E}"/>
              </a:ext>
            </a:extLst>
          </p:cNvPr>
          <p:cNvSpPr/>
          <p:nvPr/>
        </p:nvSpPr>
        <p:spPr>
          <a:xfrm>
            <a:off x="6386532" y="2963872"/>
            <a:ext cx="139404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EF865-39E4-4D34-9F30-47B9F6A222AC}"/>
              </a:ext>
            </a:extLst>
          </p:cNvPr>
          <p:cNvSpPr/>
          <p:nvPr/>
        </p:nvSpPr>
        <p:spPr>
          <a:xfrm>
            <a:off x="4525248" y="2963872"/>
            <a:ext cx="139404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27E60DA-E198-4174-8531-0DA3BFE8A612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051992" y="4139219"/>
            <a:ext cx="47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49B1157-81A4-48DC-B494-7FF8CF707D93}"/>
              </a:ext>
            </a:extLst>
          </p:cNvPr>
          <p:cNvCxnSpPr>
            <a:cxnSpLocks/>
          </p:cNvCxnSpPr>
          <p:nvPr/>
        </p:nvCxnSpPr>
        <p:spPr>
          <a:xfrm>
            <a:off x="5919297" y="3211522"/>
            <a:ext cx="47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8044805-5563-4A69-A371-613A6C6BE2F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222272" y="3459172"/>
            <a:ext cx="1" cy="432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C878F2D-3D3F-4CE1-B5B7-29535322E5D0}"/>
              </a:ext>
            </a:extLst>
          </p:cNvPr>
          <p:cNvCxnSpPr>
            <a:cxnSpLocks/>
          </p:cNvCxnSpPr>
          <p:nvPr/>
        </p:nvCxnSpPr>
        <p:spPr>
          <a:xfrm flipH="1">
            <a:off x="7075586" y="3459172"/>
            <a:ext cx="1" cy="432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179FB0-5EC2-496D-8A0C-E624DB7ECC93}"/>
              </a:ext>
            </a:extLst>
          </p:cNvPr>
          <p:cNvSpPr/>
          <p:nvPr/>
        </p:nvSpPr>
        <p:spPr>
          <a:xfrm>
            <a:off x="2347311" y="3891569"/>
            <a:ext cx="1707691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 Entry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E7CE0-B710-4A9F-BA19-3B5F715D5B0A}"/>
              </a:ext>
            </a:extLst>
          </p:cNvPr>
          <p:cNvSpPr/>
          <p:nvPr/>
        </p:nvSpPr>
        <p:spPr>
          <a:xfrm>
            <a:off x="6389542" y="2963872"/>
            <a:ext cx="1394049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F531F1-2BE7-4A67-861A-FC2CDC765B39}"/>
              </a:ext>
            </a:extLst>
          </p:cNvPr>
          <p:cNvSpPr/>
          <p:nvPr/>
        </p:nvSpPr>
        <p:spPr>
          <a:xfrm>
            <a:off x="4528258" y="2963872"/>
            <a:ext cx="1394049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8A165EE-E390-462A-9C76-002B1D0F87FB}"/>
              </a:ext>
            </a:extLst>
          </p:cNvPr>
          <p:cNvCxnSpPr>
            <a:cxnSpLocks/>
          </p:cNvCxnSpPr>
          <p:nvPr/>
        </p:nvCxnSpPr>
        <p:spPr>
          <a:xfrm flipH="1">
            <a:off x="2332569" y="4139078"/>
            <a:ext cx="16692" cy="96683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èche : double flèche horizontale 30">
            <a:extLst>
              <a:ext uri="{FF2B5EF4-FFF2-40B4-BE49-F238E27FC236}">
                <a16:creationId xmlns:a16="http://schemas.microsoft.com/office/drawing/2014/main" id="{ED1916C7-8D1F-40B2-82E1-4E072587D6CB}"/>
              </a:ext>
            </a:extLst>
          </p:cNvPr>
          <p:cNvSpPr/>
          <p:nvPr/>
        </p:nvSpPr>
        <p:spPr>
          <a:xfrm>
            <a:off x="2344301" y="4597798"/>
            <a:ext cx="5417330" cy="40033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Interrupt latency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0949B89-AF7E-44F8-9CDC-E41E694CC191}"/>
              </a:ext>
            </a:extLst>
          </p:cNvPr>
          <p:cNvCxnSpPr>
            <a:cxnSpLocks/>
          </p:cNvCxnSpPr>
          <p:nvPr/>
        </p:nvCxnSpPr>
        <p:spPr>
          <a:xfrm>
            <a:off x="7782086" y="4139078"/>
            <a:ext cx="0" cy="10282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AFFBE4F-E9BF-4D83-9160-F06ECFE56C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3953" y="1489632"/>
            <a:ext cx="6701612" cy="152359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5A438D3-E4EB-4130-8985-5C90F525D9D0}"/>
              </a:ext>
            </a:extLst>
          </p:cNvPr>
          <p:cNvCxnSpPr>
            <a:cxnSpLocks/>
          </p:cNvCxnSpPr>
          <p:nvPr/>
        </p:nvCxnSpPr>
        <p:spPr>
          <a:xfrm>
            <a:off x="4010025" y="2209800"/>
            <a:ext cx="0" cy="1356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4949F99-C393-4156-8B19-CA6BF0E0B5C5}"/>
              </a:ext>
            </a:extLst>
          </p:cNvPr>
          <p:cNvCxnSpPr>
            <a:cxnSpLocks/>
          </p:cNvCxnSpPr>
          <p:nvPr/>
        </p:nvCxnSpPr>
        <p:spPr>
          <a:xfrm>
            <a:off x="8143875" y="2209800"/>
            <a:ext cx="0" cy="1356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 : double flèche horizontale 11">
            <a:extLst>
              <a:ext uri="{FF2B5EF4-FFF2-40B4-BE49-F238E27FC236}">
                <a16:creationId xmlns:a16="http://schemas.microsoft.com/office/drawing/2014/main" id="{88ED88FC-5385-473E-98B0-D499F34A17BF}"/>
              </a:ext>
            </a:extLst>
          </p:cNvPr>
          <p:cNvSpPr/>
          <p:nvPr/>
        </p:nvSpPr>
        <p:spPr>
          <a:xfrm>
            <a:off x="4010025" y="3147661"/>
            <a:ext cx="4133850" cy="419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Connection Interval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957E6C7-EFD1-42E9-B4F1-EF4C2016A1AD}"/>
              </a:ext>
            </a:extLst>
          </p:cNvPr>
          <p:cNvCxnSpPr>
            <a:cxnSpLocks/>
          </p:cNvCxnSpPr>
          <p:nvPr/>
        </p:nvCxnSpPr>
        <p:spPr>
          <a:xfrm>
            <a:off x="6134100" y="1297781"/>
            <a:ext cx="0" cy="1407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6B2573E-1309-4F82-8907-2D4D40E917D2}"/>
              </a:ext>
            </a:extLst>
          </p:cNvPr>
          <p:cNvSpPr txBox="1"/>
          <p:nvPr/>
        </p:nvSpPr>
        <p:spPr>
          <a:xfrm>
            <a:off x="5753450" y="971405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8A368B-96D4-4202-902B-DEAF607549D8}"/>
              </a:ext>
            </a:extLst>
          </p:cNvPr>
          <p:cNvSpPr txBox="1"/>
          <p:nvPr/>
        </p:nvSpPr>
        <p:spPr>
          <a:xfrm>
            <a:off x="3093010" y="3620613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Connection Event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F603C74-E0C6-4FDA-BFA4-C610FF5586B2}"/>
              </a:ext>
            </a:extLst>
          </p:cNvPr>
          <p:cNvSpPr txBox="1"/>
          <p:nvPr/>
        </p:nvSpPr>
        <p:spPr>
          <a:xfrm>
            <a:off x="7226860" y="3620613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Connection Event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92D6DC5-93F1-46BD-802A-442F22F58497}"/>
              </a:ext>
            </a:extLst>
          </p:cNvPr>
          <p:cNvSpPr/>
          <p:nvPr/>
        </p:nvSpPr>
        <p:spPr>
          <a:xfrm>
            <a:off x="4010025" y="1340738"/>
            <a:ext cx="745332" cy="14261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3884D31-72C2-4C98-9724-5B1F6356AE33}"/>
              </a:ext>
            </a:extLst>
          </p:cNvPr>
          <p:cNvSpPr/>
          <p:nvPr/>
        </p:nvSpPr>
        <p:spPr>
          <a:xfrm>
            <a:off x="8143874" y="1297781"/>
            <a:ext cx="380649" cy="14261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E36B12D-E4F9-49E0-B0E7-190433CD1624}"/>
              </a:ext>
            </a:extLst>
          </p:cNvPr>
          <p:cNvSpPr txBox="1"/>
          <p:nvPr/>
        </p:nvSpPr>
        <p:spPr>
          <a:xfrm>
            <a:off x="3888488" y="893530"/>
            <a:ext cx="17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sent by </a:t>
            </a:r>
          </a:p>
          <a:p>
            <a:r>
              <a:rPr lang="en-GB" sz="1200" dirty="0"/>
              <a:t>the peripheral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8CDCA8C-8D5E-48E7-A7C3-B1BD2248B9BD}"/>
              </a:ext>
            </a:extLst>
          </p:cNvPr>
          <p:cNvSpPr txBox="1"/>
          <p:nvPr/>
        </p:nvSpPr>
        <p:spPr>
          <a:xfrm>
            <a:off x="7774688" y="836116"/>
            <a:ext cx="17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sent by </a:t>
            </a:r>
          </a:p>
          <a:p>
            <a:r>
              <a:rPr lang="en-GB" sz="1200" dirty="0"/>
              <a:t>the peripheral</a:t>
            </a:r>
          </a:p>
        </p:txBody>
      </p:sp>
    </p:spTree>
    <p:extLst>
      <p:ext uri="{BB962C8B-B14F-4D97-AF65-F5344CB8AC3E}">
        <p14:creationId xmlns:p14="http://schemas.microsoft.com/office/powerpoint/2010/main" val="741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58" y="1422099"/>
            <a:ext cx="10820400" cy="330156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035250" y="1830721"/>
            <a:ext cx="474" cy="282474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703250" y="1830721"/>
            <a:ext cx="474" cy="282474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80901" y="1831172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Int. IRQ</a:t>
            </a:r>
            <a:r>
              <a:rPr lang="en-GB" dirty="0">
                <a:latin typeface="Calibri" panose="020F0502020204030204" pitchFamily="34" charset="0"/>
              </a:rPr>
              <a:t> </a:t>
            </a:r>
            <a:endParaRPr lang="en-GB" b="1" dirty="0"/>
          </a:p>
        </p:txBody>
      </p:sp>
      <p:sp>
        <p:nvSpPr>
          <p:cNvPr id="15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16665" y="2208498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Int. ISR</a:t>
            </a:r>
            <a:endParaRPr lang="en-GB" b="1" dirty="0"/>
          </a:p>
        </p:txBody>
      </p:sp>
      <p:sp>
        <p:nvSpPr>
          <p:cNvPr id="16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237980" y="252863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Timer</a:t>
            </a:r>
            <a:endParaRPr lang="en-GB" b="1" dirty="0"/>
          </a:p>
        </p:txBody>
      </p:sp>
      <p:sp>
        <p:nvSpPr>
          <p:cNvPr id="17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537742" y="28882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8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537742" y="32353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9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237980" y="3586573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sp>
        <p:nvSpPr>
          <p:cNvPr id="20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222174" y="3933744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Notify</a:t>
            </a:r>
            <a:endParaRPr lang="en-GB" b="1" dirty="0"/>
          </a:p>
        </p:txBody>
      </p:sp>
      <p:sp>
        <p:nvSpPr>
          <p:cNvPr id="2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323564" y="4293327"/>
            <a:ext cx="66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36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702AFC4-698D-45C7-A1B0-A3D7E99C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75" y="315859"/>
            <a:ext cx="3856000" cy="2028442"/>
          </a:xfrm>
          <a:prstGeom prst="rect">
            <a:avLst/>
          </a:prstGeom>
        </p:spPr>
      </p:pic>
      <p:sp>
        <p:nvSpPr>
          <p:cNvPr id="5" name="ZoneTexte 40">
            <a:extLst>
              <a:ext uri="{FF2B5EF4-FFF2-40B4-BE49-F238E27FC236}">
                <a16:creationId xmlns:a16="http://schemas.microsoft.com/office/drawing/2014/main" id="{71219A94-6B7D-4066-BFF1-2A88C0C0E624}"/>
              </a:ext>
            </a:extLst>
          </p:cNvPr>
          <p:cNvSpPr txBox="1"/>
          <p:nvPr/>
        </p:nvSpPr>
        <p:spPr>
          <a:xfrm>
            <a:off x="450155" y="1238633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Int. IRQ</a:t>
            </a:r>
            <a:r>
              <a:rPr lang="en-GB" dirty="0">
                <a:latin typeface="Calibri" panose="020F0502020204030204" pitchFamily="34" charset="0"/>
              </a:rPr>
              <a:t> </a:t>
            </a:r>
            <a:endParaRPr lang="en-GB" b="1" dirty="0"/>
          </a:p>
        </p:txBody>
      </p:sp>
      <p:sp>
        <p:nvSpPr>
          <p:cNvPr id="6" name="ZoneTexte 40">
            <a:extLst>
              <a:ext uri="{FF2B5EF4-FFF2-40B4-BE49-F238E27FC236}">
                <a16:creationId xmlns:a16="http://schemas.microsoft.com/office/drawing/2014/main" id="{AB098987-7038-43EE-961A-BECD33F45286}"/>
              </a:ext>
            </a:extLst>
          </p:cNvPr>
          <p:cNvSpPr txBox="1"/>
          <p:nvPr/>
        </p:nvSpPr>
        <p:spPr>
          <a:xfrm>
            <a:off x="500329" y="1680724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Int. ISR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BD32C14-F8CE-4C25-B9B6-3F433D1D4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95" y="315859"/>
            <a:ext cx="2300898" cy="993988"/>
          </a:xfrm>
          <a:prstGeom prst="rect">
            <a:avLst/>
          </a:prstGeom>
        </p:spPr>
      </p:pic>
      <p:sp>
        <p:nvSpPr>
          <p:cNvPr id="8" name="ZoneTexte 40">
            <a:extLst>
              <a:ext uri="{FF2B5EF4-FFF2-40B4-BE49-F238E27FC236}">
                <a16:creationId xmlns:a16="http://schemas.microsoft.com/office/drawing/2014/main" id="{914168CE-8AEC-4D82-AE1D-0F229D0A8873}"/>
              </a:ext>
            </a:extLst>
          </p:cNvPr>
          <p:cNvSpPr txBox="1"/>
          <p:nvPr/>
        </p:nvSpPr>
        <p:spPr>
          <a:xfrm>
            <a:off x="5295955" y="812853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Notify</a:t>
            </a:r>
            <a:endParaRPr lang="en-GB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1F7E216-6FDD-423C-A498-5A2484999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775" y="2609067"/>
            <a:ext cx="7223625" cy="2441225"/>
          </a:xfrm>
          <a:prstGeom prst="rect">
            <a:avLst/>
          </a:prstGeom>
        </p:spPr>
      </p:pic>
      <p:sp>
        <p:nvSpPr>
          <p:cNvPr id="12" name="ZoneTexte 40">
            <a:extLst>
              <a:ext uri="{FF2B5EF4-FFF2-40B4-BE49-F238E27FC236}">
                <a16:creationId xmlns:a16="http://schemas.microsoft.com/office/drawing/2014/main" id="{A190694F-154A-4B73-B2CD-3A1359875E9A}"/>
              </a:ext>
            </a:extLst>
          </p:cNvPr>
          <p:cNvSpPr txBox="1"/>
          <p:nvPr/>
        </p:nvSpPr>
        <p:spPr>
          <a:xfrm>
            <a:off x="860908" y="341798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3" name="ZoneTexte 40">
            <a:extLst>
              <a:ext uri="{FF2B5EF4-FFF2-40B4-BE49-F238E27FC236}">
                <a16:creationId xmlns:a16="http://schemas.microsoft.com/office/drawing/2014/main" id="{855CEEC5-DA73-407F-B071-3A14C8D3209B}"/>
              </a:ext>
            </a:extLst>
          </p:cNvPr>
          <p:cNvSpPr txBox="1"/>
          <p:nvPr/>
        </p:nvSpPr>
        <p:spPr>
          <a:xfrm>
            <a:off x="852893" y="3975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4" name="ZoneTexte 40">
            <a:extLst>
              <a:ext uri="{FF2B5EF4-FFF2-40B4-BE49-F238E27FC236}">
                <a16:creationId xmlns:a16="http://schemas.microsoft.com/office/drawing/2014/main" id="{0C88C6F8-1C23-4456-8CA7-0FED65C32FC9}"/>
              </a:ext>
            </a:extLst>
          </p:cNvPr>
          <p:cNvSpPr txBox="1"/>
          <p:nvPr/>
        </p:nvSpPr>
        <p:spPr>
          <a:xfrm>
            <a:off x="611320" y="4500179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869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70EEF2F-BC25-4E0F-8C88-2364A9E7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22" y="478972"/>
            <a:ext cx="6485164" cy="2123256"/>
          </a:xfrm>
          <a:prstGeom prst="rect">
            <a:avLst/>
          </a:prstGeom>
        </p:spPr>
      </p:pic>
      <p:sp>
        <p:nvSpPr>
          <p:cNvPr id="5" name="ZoneTexte 40">
            <a:extLst>
              <a:ext uri="{FF2B5EF4-FFF2-40B4-BE49-F238E27FC236}">
                <a16:creationId xmlns:a16="http://schemas.microsoft.com/office/drawing/2014/main" id="{B825F121-D6B8-4C9D-9017-AF562B6A640E}"/>
              </a:ext>
            </a:extLst>
          </p:cNvPr>
          <p:cNvSpPr txBox="1"/>
          <p:nvPr/>
        </p:nvSpPr>
        <p:spPr>
          <a:xfrm>
            <a:off x="1042711" y="11670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6" name="ZoneTexte 40">
            <a:extLst>
              <a:ext uri="{FF2B5EF4-FFF2-40B4-BE49-F238E27FC236}">
                <a16:creationId xmlns:a16="http://schemas.microsoft.com/office/drawing/2014/main" id="{49AF1BBA-7A5F-41F4-8657-BC32127F4B37}"/>
              </a:ext>
            </a:extLst>
          </p:cNvPr>
          <p:cNvSpPr txBox="1"/>
          <p:nvPr/>
        </p:nvSpPr>
        <p:spPr>
          <a:xfrm>
            <a:off x="1026681" y="16222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7" name="ZoneTexte 40">
            <a:extLst>
              <a:ext uri="{FF2B5EF4-FFF2-40B4-BE49-F238E27FC236}">
                <a16:creationId xmlns:a16="http://schemas.microsoft.com/office/drawing/2014/main" id="{321BDA6D-B63C-4C75-8F36-9AD72DC7F639}"/>
              </a:ext>
            </a:extLst>
          </p:cNvPr>
          <p:cNvSpPr txBox="1"/>
          <p:nvPr/>
        </p:nvSpPr>
        <p:spPr>
          <a:xfrm>
            <a:off x="777093" y="2163378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579FEA6-382E-43DC-BDF6-F3E172EC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22" y="2839306"/>
            <a:ext cx="5794558" cy="2262465"/>
          </a:xfrm>
          <a:prstGeom prst="rect">
            <a:avLst/>
          </a:prstGeom>
        </p:spPr>
      </p:pic>
      <p:sp>
        <p:nvSpPr>
          <p:cNvPr id="10" name="ZoneTexte 40">
            <a:extLst>
              <a:ext uri="{FF2B5EF4-FFF2-40B4-BE49-F238E27FC236}">
                <a16:creationId xmlns:a16="http://schemas.microsoft.com/office/drawing/2014/main" id="{0C345786-BD42-4A39-AAFB-1E5442A6CA8B}"/>
              </a:ext>
            </a:extLst>
          </p:cNvPr>
          <p:cNvSpPr txBox="1"/>
          <p:nvPr/>
        </p:nvSpPr>
        <p:spPr>
          <a:xfrm>
            <a:off x="1072222" y="35546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1" name="ZoneTexte 40">
            <a:extLst>
              <a:ext uri="{FF2B5EF4-FFF2-40B4-BE49-F238E27FC236}">
                <a16:creationId xmlns:a16="http://schemas.microsoft.com/office/drawing/2014/main" id="{EF692196-D70C-4A3F-BEFE-641ACAE64B9B}"/>
              </a:ext>
            </a:extLst>
          </p:cNvPr>
          <p:cNvSpPr txBox="1"/>
          <p:nvPr/>
        </p:nvSpPr>
        <p:spPr>
          <a:xfrm>
            <a:off x="1056192" y="40098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2" name="ZoneTexte 40">
            <a:extLst>
              <a:ext uri="{FF2B5EF4-FFF2-40B4-BE49-F238E27FC236}">
                <a16:creationId xmlns:a16="http://schemas.microsoft.com/office/drawing/2014/main" id="{940DE1AE-DB19-4F05-82E1-910603EB19E0}"/>
              </a:ext>
            </a:extLst>
          </p:cNvPr>
          <p:cNvSpPr txBox="1"/>
          <p:nvPr/>
        </p:nvSpPr>
        <p:spPr>
          <a:xfrm>
            <a:off x="806604" y="4550978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54473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6551EA-0082-4B1A-BBDA-56213378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14" y="513240"/>
            <a:ext cx="7783856" cy="2024798"/>
          </a:xfrm>
          <a:prstGeom prst="rect">
            <a:avLst/>
          </a:prstGeom>
        </p:spPr>
      </p:pic>
      <p:sp>
        <p:nvSpPr>
          <p:cNvPr id="5" name="ZoneTexte 40">
            <a:extLst>
              <a:ext uri="{FF2B5EF4-FFF2-40B4-BE49-F238E27FC236}">
                <a16:creationId xmlns:a16="http://schemas.microsoft.com/office/drawing/2014/main" id="{8665A17F-F104-4ED2-BDC2-2A089CC9DE78}"/>
              </a:ext>
            </a:extLst>
          </p:cNvPr>
          <p:cNvSpPr txBox="1"/>
          <p:nvPr/>
        </p:nvSpPr>
        <p:spPr>
          <a:xfrm>
            <a:off x="902103" y="115630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6" name="ZoneTexte 40">
            <a:extLst>
              <a:ext uri="{FF2B5EF4-FFF2-40B4-BE49-F238E27FC236}">
                <a16:creationId xmlns:a16="http://schemas.microsoft.com/office/drawing/2014/main" id="{4D4E74B9-F7CC-43EB-B0C3-4D7488014B11}"/>
              </a:ext>
            </a:extLst>
          </p:cNvPr>
          <p:cNvSpPr txBox="1"/>
          <p:nvPr/>
        </p:nvSpPr>
        <p:spPr>
          <a:xfrm>
            <a:off x="886073" y="16115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7" name="ZoneTexte 40">
            <a:extLst>
              <a:ext uri="{FF2B5EF4-FFF2-40B4-BE49-F238E27FC236}">
                <a16:creationId xmlns:a16="http://schemas.microsoft.com/office/drawing/2014/main" id="{A2626B0E-FB97-4CFD-AE42-0AAB5F92B4E8}"/>
              </a:ext>
            </a:extLst>
          </p:cNvPr>
          <p:cNvSpPr txBox="1"/>
          <p:nvPr/>
        </p:nvSpPr>
        <p:spPr>
          <a:xfrm>
            <a:off x="636485" y="2056458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E42508C-EC6E-45FC-906D-F996DF599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114" y="2798309"/>
            <a:ext cx="7285933" cy="2230892"/>
          </a:xfrm>
          <a:prstGeom prst="rect">
            <a:avLst/>
          </a:prstGeom>
        </p:spPr>
      </p:pic>
      <p:sp>
        <p:nvSpPr>
          <p:cNvPr id="9" name="ZoneTexte 40">
            <a:extLst>
              <a:ext uri="{FF2B5EF4-FFF2-40B4-BE49-F238E27FC236}">
                <a16:creationId xmlns:a16="http://schemas.microsoft.com/office/drawing/2014/main" id="{2B21DC43-A2F1-4E74-B292-72AF4369CB4C}"/>
              </a:ext>
            </a:extLst>
          </p:cNvPr>
          <p:cNvSpPr txBox="1"/>
          <p:nvPr/>
        </p:nvSpPr>
        <p:spPr>
          <a:xfrm>
            <a:off x="909329" y="354442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0" name="ZoneTexte 40">
            <a:extLst>
              <a:ext uri="{FF2B5EF4-FFF2-40B4-BE49-F238E27FC236}">
                <a16:creationId xmlns:a16="http://schemas.microsoft.com/office/drawing/2014/main" id="{38E463D5-5E07-4360-81D9-5974BCC4E60E}"/>
              </a:ext>
            </a:extLst>
          </p:cNvPr>
          <p:cNvSpPr txBox="1"/>
          <p:nvPr/>
        </p:nvSpPr>
        <p:spPr>
          <a:xfrm>
            <a:off x="886073" y="40338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1" name="ZoneTexte 40">
            <a:extLst>
              <a:ext uri="{FF2B5EF4-FFF2-40B4-BE49-F238E27FC236}">
                <a16:creationId xmlns:a16="http://schemas.microsoft.com/office/drawing/2014/main" id="{0E0CF6E6-B87F-48EA-9931-B016A9A00517}"/>
              </a:ext>
            </a:extLst>
          </p:cNvPr>
          <p:cNvSpPr txBox="1"/>
          <p:nvPr/>
        </p:nvSpPr>
        <p:spPr>
          <a:xfrm>
            <a:off x="636485" y="4564708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30645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E73CC4-CB91-4087-B373-E949ADDE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08" y="3501868"/>
            <a:ext cx="8646910" cy="22121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5166DB7-AB45-4342-A428-BF810634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809" y="413654"/>
            <a:ext cx="5376866" cy="2342460"/>
          </a:xfrm>
          <a:prstGeom prst="rect">
            <a:avLst/>
          </a:prstGeom>
        </p:spPr>
      </p:pic>
      <p:sp>
        <p:nvSpPr>
          <p:cNvPr id="7" name="ZoneTexte 40">
            <a:extLst>
              <a:ext uri="{FF2B5EF4-FFF2-40B4-BE49-F238E27FC236}">
                <a16:creationId xmlns:a16="http://schemas.microsoft.com/office/drawing/2014/main" id="{8CED6641-87DB-4E79-A28B-4B72CC375949}"/>
              </a:ext>
            </a:extLst>
          </p:cNvPr>
          <p:cNvSpPr txBox="1"/>
          <p:nvPr/>
        </p:nvSpPr>
        <p:spPr>
          <a:xfrm>
            <a:off x="2871798" y="11179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8" name="ZoneTexte 40">
            <a:extLst>
              <a:ext uri="{FF2B5EF4-FFF2-40B4-BE49-F238E27FC236}">
                <a16:creationId xmlns:a16="http://schemas.microsoft.com/office/drawing/2014/main" id="{E7BAD314-FC5B-4552-BE16-45907C29E030}"/>
              </a:ext>
            </a:extLst>
          </p:cNvPr>
          <p:cNvSpPr txBox="1"/>
          <p:nvPr/>
        </p:nvSpPr>
        <p:spPr>
          <a:xfrm>
            <a:off x="2871798" y="16815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9" name="ZoneTexte 40">
            <a:extLst>
              <a:ext uri="{FF2B5EF4-FFF2-40B4-BE49-F238E27FC236}">
                <a16:creationId xmlns:a16="http://schemas.microsoft.com/office/drawing/2014/main" id="{8A6D955A-A163-4533-A758-7E29080C8377}"/>
              </a:ext>
            </a:extLst>
          </p:cNvPr>
          <p:cNvSpPr txBox="1"/>
          <p:nvPr/>
        </p:nvSpPr>
        <p:spPr>
          <a:xfrm>
            <a:off x="2666719" y="2245057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sp>
        <p:nvSpPr>
          <p:cNvPr id="10" name="ZoneTexte 40">
            <a:extLst>
              <a:ext uri="{FF2B5EF4-FFF2-40B4-BE49-F238E27FC236}">
                <a16:creationId xmlns:a16="http://schemas.microsoft.com/office/drawing/2014/main" id="{7E9237D3-567C-4ADC-8349-7FE8FB2022B0}"/>
              </a:ext>
            </a:extLst>
          </p:cNvPr>
          <p:cNvSpPr txBox="1"/>
          <p:nvPr/>
        </p:nvSpPr>
        <p:spPr>
          <a:xfrm>
            <a:off x="1190537" y="404335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1" name="ZoneTexte 40">
            <a:extLst>
              <a:ext uri="{FF2B5EF4-FFF2-40B4-BE49-F238E27FC236}">
                <a16:creationId xmlns:a16="http://schemas.microsoft.com/office/drawing/2014/main" id="{EEAAFABB-82DA-46DF-A3A0-2BD3DA9421C3}"/>
              </a:ext>
            </a:extLst>
          </p:cNvPr>
          <p:cNvSpPr txBox="1"/>
          <p:nvPr/>
        </p:nvSpPr>
        <p:spPr>
          <a:xfrm>
            <a:off x="1172862" y="46231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2" name="ZoneTexte 40">
            <a:extLst>
              <a:ext uri="{FF2B5EF4-FFF2-40B4-BE49-F238E27FC236}">
                <a16:creationId xmlns:a16="http://schemas.microsoft.com/office/drawing/2014/main" id="{93ED611C-B5AA-48B2-BB9D-504D661BDF26}"/>
              </a:ext>
            </a:extLst>
          </p:cNvPr>
          <p:cNvSpPr txBox="1"/>
          <p:nvPr/>
        </p:nvSpPr>
        <p:spPr>
          <a:xfrm>
            <a:off x="924919" y="5202967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89D668A0-FC24-4739-9410-C60D3CBC9AA1}"/>
              </a:ext>
            </a:extLst>
          </p:cNvPr>
          <p:cNvSpPr/>
          <p:nvPr/>
        </p:nvSpPr>
        <p:spPr>
          <a:xfrm rot="5400000">
            <a:off x="3836020" y="2482419"/>
            <a:ext cx="162630" cy="840756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178EC398-0314-4171-8922-33139B988CB8}"/>
              </a:ext>
            </a:extLst>
          </p:cNvPr>
          <p:cNvSpPr/>
          <p:nvPr/>
        </p:nvSpPr>
        <p:spPr>
          <a:xfrm rot="5400000">
            <a:off x="5240351" y="2478170"/>
            <a:ext cx="162630" cy="840756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A275B6C9-B671-41A0-B78A-1D9DC070CD68}"/>
              </a:ext>
            </a:extLst>
          </p:cNvPr>
          <p:cNvSpPr/>
          <p:nvPr/>
        </p:nvSpPr>
        <p:spPr>
          <a:xfrm rot="5400000">
            <a:off x="6626747" y="2478170"/>
            <a:ext cx="162630" cy="840756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4F47646E-2AF6-47CB-BBA3-488196D9FDE4}"/>
              </a:ext>
            </a:extLst>
          </p:cNvPr>
          <p:cNvSpPr/>
          <p:nvPr/>
        </p:nvSpPr>
        <p:spPr>
          <a:xfrm rot="5400000">
            <a:off x="8051056" y="2477744"/>
            <a:ext cx="162630" cy="840756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C41CB1-34B5-4FA3-BE21-923FFD4B0434}"/>
              </a:ext>
            </a:extLst>
          </p:cNvPr>
          <p:cNvSpPr txBox="1"/>
          <p:nvPr/>
        </p:nvSpPr>
        <p:spPr>
          <a:xfrm>
            <a:off x="3707181" y="31325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1AE2D6F-890E-4A8A-A67A-15BDA473192F}"/>
              </a:ext>
            </a:extLst>
          </p:cNvPr>
          <p:cNvSpPr txBox="1"/>
          <p:nvPr/>
        </p:nvSpPr>
        <p:spPr>
          <a:xfrm>
            <a:off x="5111512" y="31325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2F5A53E-B9D3-444D-9E7E-74CCFA6088C4}"/>
              </a:ext>
            </a:extLst>
          </p:cNvPr>
          <p:cNvSpPr txBox="1"/>
          <p:nvPr/>
        </p:nvSpPr>
        <p:spPr>
          <a:xfrm>
            <a:off x="6490272" y="31325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ECA0F90-F7C6-4EF2-8242-4DCBC2AAE078}"/>
              </a:ext>
            </a:extLst>
          </p:cNvPr>
          <p:cNvSpPr txBox="1"/>
          <p:nvPr/>
        </p:nvSpPr>
        <p:spPr>
          <a:xfrm>
            <a:off x="7922217" y="312215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P4</a:t>
            </a:r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49C5C7AF-5033-43D7-ACE9-A6349123A580}"/>
              </a:ext>
            </a:extLst>
          </p:cNvPr>
          <p:cNvSpPr/>
          <p:nvPr/>
        </p:nvSpPr>
        <p:spPr>
          <a:xfrm rot="5400000">
            <a:off x="1839815" y="5626289"/>
            <a:ext cx="175922" cy="489384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CD5354-C0C1-49AB-8485-541D06B3CEE4}"/>
              </a:ext>
            </a:extLst>
          </p:cNvPr>
          <p:cNvSpPr txBox="1"/>
          <p:nvPr/>
        </p:nvSpPr>
        <p:spPr>
          <a:xfrm>
            <a:off x="1709055" y="6094074"/>
            <a:ext cx="52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F974B266-8961-4A47-B8D7-14F5507C9831}"/>
              </a:ext>
            </a:extLst>
          </p:cNvPr>
          <p:cNvSpPr/>
          <p:nvPr/>
        </p:nvSpPr>
        <p:spPr>
          <a:xfrm rot="5400000">
            <a:off x="2444376" y="5626289"/>
            <a:ext cx="175922" cy="489384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A6342BA-CCA2-40B6-A961-53BC5A8FC0F1}"/>
              </a:ext>
            </a:extLst>
          </p:cNvPr>
          <p:cNvSpPr txBox="1"/>
          <p:nvPr/>
        </p:nvSpPr>
        <p:spPr>
          <a:xfrm>
            <a:off x="2313616" y="6094074"/>
            <a:ext cx="52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31" name="Accolade fermante 30">
            <a:extLst>
              <a:ext uri="{FF2B5EF4-FFF2-40B4-BE49-F238E27FC236}">
                <a16:creationId xmlns:a16="http://schemas.microsoft.com/office/drawing/2014/main" id="{10EF54FA-B113-4360-B7E5-8FFB5B9242D3}"/>
              </a:ext>
            </a:extLst>
          </p:cNvPr>
          <p:cNvSpPr/>
          <p:nvPr/>
        </p:nvSpPr>
        <p:spPr>
          <a:xfrm rot="5400000">
            <a:off x="3023156" y="5626289"/>
            <a:ext cx="175922" cy="489384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A0465AF-AC6D-4271-BD47-A6A2BB5E841F}"/>
              </a:ext>
            </a:extLst>
          </p:cNvPr>
          <p:cNvSpPr txBox="1"/>
          <p:nvPr/>
        </p:nvSpPr>
        <p:spPr>
          <a:xfrm>
            <a:off x="2892396" y="6094074"/>
            <a:ext cx="52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33" name="Accolade fermante 32">
            <a:extLst>
              <a:ext uri="{FF2B5EF4-FFF2-40B4-BE49-F238E27FC236}">
                <a16:creationId xmlns:a16="http://schemas.microsoft.com/office/drawing/2014/main" id="{E3AF5CBD-2CB4-49C9-8A4A-707D9543BA90}"/>
              </a:ext>
            </a:extLst>
          </p:cNvPr>
          <p:cNvSpPr/>
          <p:nvPr/>
        </p:nvSpPr>
        <p:spPr>
          <a:xfrm rot="5400000">
            <a:off x="6722127" y="2530615"/>
            <a:ext cx="175922" cy="6680731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7C98EB9-2376-440F-A4F0-392477343464}"/>
              </a:ext>
            </a:extLst>
          </p:cNvPr>
          <p:cNvSpPr txBox="1"/>
          <p:nvPr/>
        </p:nvSpPr>
        <p:spPr>
          <a:xfrm>
            <a:off x="6545027" y="6094074"/>
            <a:ext cx="53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1483852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BB3119-EB07-4634-A00C-D557BE18FC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832" y="5823187"/>
            <a:ext cx="9354321" cy="20655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1F6B0D-6998-40CB-9E95-7420CED743A1}"/>
              </a:ext>
            </a:extLst>
          </p:cNvPr>
          <p:cNvCxnSpPr/>
          <p:nvPr/>
        </p:nvCxnSpPr>
        <p:spPr>
          <a:xfrm>
            <a:off x="2092218" y="662195"/>
            <a:ext cx="85548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BCF35DB-DDB6-4899-9D08-A7549475E90B}"/>
              </a:ext>
            </a:extLst>
          </p:cNvPr>
          <p:cNvCxnSpPr/>
          <p:nvPr/>
        </p:nvCxnSpPr>
        <p:spPr>
          <a:xfrm>
            <a:off x="2092218" y="1784228"/>
            <a:ext cx="85548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1A4B4B6-1F78-47A0-AF2C-6A19F87E54C6}"/>
              </a:ext>
            </a:extLst>
          </p:cNvPr>
          <p:cNvSpPr/>
          <p:nvPr/>
        </p:nvSpPr>
        <p:spPr>
          <a:xfrm>
            <a:off x="2840922" y="1404762"/>
            <a:ext cx="1669240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60824-40C0-49A7-B30C-856210E45B80}"/>
              </a:ext>
            </a:extLst>
          </p:cNvPr>
          <p:cNvSpPr/>
          <p:nvPr/>
        </p:nvSpPr>
        <p:spPr>
          <a:xfrm>
            <a:off x="5595373" y="1404762"/>
            <a:ext cx="1669240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CDEB77-E60E-4B0E-907B-6C8D41DB6960}"/>
              </a:ext>
            </a:extLst>
          </p:cNvPr>
          <p:cNvSpPr/>
          <p:nvPr/>
        </p:nvSpPr>
        <p:spPr>
          <a:xfrm>
            <a:off x="8349824" y="1397603"/>
            <a:ext cx="1669240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B06BD9-1911-4168-A3B9-D73ACB097210}"/>
              </a:ext>
            </a:extLst>
          </p:cNvPr>
          <p:cNvSpPr/>
          <p:nvPr/>
        </p:nvSpPr>
        <p:spPr>
          <a:xfrm>
            <a:off x="2840922" y="669355"/>
            <a:ext cx="1050435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E07282-087D-46DB-8F15-A0398125C5FA}"/>
              </a:ext>
            </a:extLst>
          </p:cNvPr>
          <p:cNvSpPr/>
          <p:nvPr/>
        </p:nvSpPr>
        <p:spPr>
          <a:xfrm>
            <a:off x="4981682" y="669355"/>
            <a:ext cx="1050435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1EA509-8AA8-47EC-A5C9-A2599994DF13}"/>
              </a:ext>
            </a:extLst>
          </p:cNvPr>
          <p:cNvSpPr/>
          <p:nvPr/>
        </p:nvSpPr>
        <p:spPr>
          <a:xfrm>
            <a:off x="7122442" y="669355"/>
            <a:ext cx="1050435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BB9682-23D4-4D67-8EEA-D40D16F524C9}"/>
              </a:ext>
            </a:extLst>
          </p:cNvPr>
          <p:cNvSpPr/>
          <p:nvPr/>
        </p:nvSpPr>
        <p:spPr>
          <a:xfrm>
            <a:off x="9263202" y="669355"/>
            <a:ext cx="1050435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47E9436-28A4-4128-A052-5861FC898713}"/>
              </a:ext>
            </a:extLst>
          </p:cNvPr>
          <p:cNvCxnSpPr>
            <a:cxnSpLocks/>
          </p:cNvCxnSpPr>
          <p:nvPr/>
        </p:nvCxnSpPr>
        <p:spPr>
          <a:xfrm>
            <a:off x="2840922" y="531428"/>
            <a:ext cx="214076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6AD61C8-3AE6-46FC-9C32-D4AFEBCBB703}"/>
              </a:ext>
            </a:extLst>
          </p:cNvPr>
          <p:cNvCxnSpPr>
            <a:cxnSpLocks/>
          </p:cNvCxnSpPr>
          <p:nvPr/>
        </p:nvCxnSpPr>
        <p:spPr>
          <a:xfrm>
            <a:off x="4981682" y="531428"/>
            <a:ext cx="214076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C346A0E-35D3-42B8-A142-0E3EAE0AE328}"/>
              </a:ext>
            </a:extLst>
          </p:cNvPr>
          <p:cNvCxnSpPr>
            <a:cxnSpLocks/>
          </p:cNvCxnSpPr>
          <p:nvPr/>
        </p:nvCxnSpPr>
        <p:spPr>
          <a:xfrm>
            <a:off x="7122442" y="531428"/>
            <a:ext cx="214076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B49B948-1788-4EFF-BDF5-F04908D352BE}"/>
              </a:ext>
            </a:extLst>
          </p:cNvPr>
          <p:cNvCxnSpPr>
            <a:cxnSpLocks/>
          </p:cNvCxnSpPr>
          <p:nvPr/>
        </p:nvCxnSpPr>
        <p:spPr>
          <a:xfrm>
            <a:off x="2840922" y="2061220"/>
            <a:ext cx="166924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49AB1C9-C754-435E-BF23-CC6A99601EE8}"/>
              </a:ext>
            </a:extLst>
          </p:cNvPr>
          <p:cNvCxnSpPr>
            <a:cxnSpLocks/>
          </p:cNvCxnSpPr>
          <p:nvPr/>
        </p:nvCxnSpPr>
        <p:spPr>
          <a:xfrm>
            <a:off x="5595373" y="2061220"/>
            <a:ext cx="166924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0B26047-AA8F-4665-97A3-B33D06A7F0F8}"/>
              </a:ext>
            </a:extLst>
          </p:cNvPr>
          <p:cNvCxnSpPr>
            <a:cxnSpLocks/>
          </p:cNvCxnSpPr>
          <p:nvPr/>
        </p:nvCxnSpPr>
        <p:spPr>
          <a:xfrm>
            <a:off x="8349824" y="2064768"/>
            <a:ext cx="166924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èche : double flèche verticale 28">
            <a:extLst>
              <a:ext uri="{FF2B5EF4-FFF2-40B4-BE49-F238E27FC236}">
                <a16:creationId xmlns:a16="http://schemas.microsoft.com/office/drawing/2014/main" id="{D7029ADB-B815-40EE-8EF8-A4B9211E25B8}"/>
              </a:ext>
            </a:extLst>
          </p:cNvPr>
          <p:cNvSpPr/>
          <p:nvPr/>
        </p:nvSpPr>
        <p:spPr>
          <a:xfrm>
            <a:off x="3283769" y="1080414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èche : double flèche verticale 29">
            <a:extLst>
              <a:ext uri="{FF2B5EF4-FFF2-40B4-BE49-F238E27FC236}">
                <a16:creationId xmlns:a16="http://schemas.microsoft.com/office/drawing/2014/main" id="{316766C8-6B49-4694-840E-818BD49E7741}"/>
              </a:ext>
            </a:extLst>
          </p:cNvPr>
          <p:cNvSpPr/>
          <p:nvPr/>
        </p:nvSpPr>
        <p:spPr>
          <a:xfrm>
            <a:off x="5761622" y="1080758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èche : double flèche verticale 30">
            <a:extLst>
              <a:ext uri="{FF2B5EF4-FFF2-40B4-BE49-F238E27FC236}">
                <a16:creationId xmlns:a16="http://schemas.microsoft.com/office/drawing/2014/main" id="{E76152A4-4AFD-442D-890B-6EBB47E85C4B}"/>
              </a:ext>
            </a:extLst>
          </p:cNvPr>
          <p:cNvSpPr/>
          <p:nvPr/>
        </p:nvSpPr>
        <p:spPr>
          <a:xfrm>
            <a:off x="9556382" y="1080414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E58DF06-02EB-4EEF-A727-B4E6AE243353}"/>
              </a:ext>
            </a:extLst>
          </p:cNvPr>
          <p:cNvCxnSpPr>
            <a:cxnSpLocks/>
          </p:cNvCxnSpPr>
          <p:nvPr/>
        </p:nvCxnSpPr>
        <p:spPr>
          <a:xfrm>
            <a:off x="2840922" y="2413646"/>
            <a:ext cx="275445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2AE9997-7BC4-43B9-BC56-9487D6C20951}"/>
              </a:ext>
            </a:extLst>
          </p:cNvPr>
          <p:cNvCxnSpPr>
            <a:cxnSpLocks/>
          </p:cNvCxnSpPr>
          <p:nvPr/>
        </p:nvCxnSpPr>
        <p:spPr>
          <a:xfrm>
            <a:off x="5595373" y="2413646"/>
            <a:ext cx="275445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132FA3C4-8C4E-493A-8587-D699F4530F59}"/>
              </a:ext>
            </a:extLst>
          </p:cNvPr>
          <p:cNvSpPr txBox="1"/>
          <p:nvPr/>
        </p:nvSpPr>
        <p:spPr>
          <a:xfrm>
            <a:off x="5184822" y="243838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Advertising Interval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19F35D8-9045-404E-A1AF-33973247787E}"/>
              </a:ext>
            </a:extLst>
          </p:cNvPr>
          <p:cNvSpPr txBox="1"/>
          <p:nvPr/>
        </p:nvSpPr>
        <p:spPr>
          <a:xfrm>
            <a:off x="3033323" y="245993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Advertising Interval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B837AD0-5DFC-4B2F-B8F3-30F92A3B1852}"/>
              </a:ext>
            </a:extLst>
          </p:cNvPr>
          <p:cNvSpPr txBox="1"/>
          <p:nvPr/>
        </p:nvSpPr>
        <p:spPr>
          <a:xfrm>
            <a:off x="7231219" y="239776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Advertising Interval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0EA59E4-3D53-4CD8-97AB-398C0F5A1463}"/>
              </a:ext>
            </a:extLst>
          </p:cNvPr>
          <p:cNvSpPr txBox="1"/>
          <p:nvPr/>
        </p:nvSpPr>
        <p:spPr>
          <a:xfrm>
            <a:off x="2971410" y="1780426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Scan Window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4B6A7D7-D235-481D-B131-30569C9F73DF}"/>
              </a:ext>
            </a:extLst>
          </p:cNvPr>
          <p:cNvSpPr txBox="1"/>
          <p:nvPr/>
        </p:nvSpPr>
        <p:spPr>
          <a:xfrm>
            <a:off x="5773458" y="1772853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Scan Window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3BBEE9-514E-4F19-8F14-2A192AA02038}"/>
              </a:ext>
            </a:extLst>
          </p:cNvPr>
          <p:cNvSpPr txBox="1"/>
          <p:nvPr/>
        </p:nvSpPr>
        <p:spPr>
          <a:xfrm>
            <a:off x="8566538" y="1766467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Scan Window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67CA883-EB7A-4093-87BD-D434F6630290}"/>
              </a:ext>
            </a:extLst>
          </p:cNvPr>
          <p:cNvSpPr txBox="1"/>
          <p:nvPr/>
        </p:nvSpPr>
        <p:spPr>
          <a:xfrm>
            <a:off x="3508763" y="2118342"/>
            <a:ext cx="143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Scan Interval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EFE6D54-8327-4748-88AE-EFF056A6EDC9}"/>
              </a:ext>
            </a:extLst>
          </p:cNvPr>
          <p:cNvSpPr txBox="1"/>
          <p:nvPr/>
        </p:nvSpPr>
        <p:spPr>
          <a:xfrm>
            <a:off x="6241718" y="2109187"/>
            <a:ext cx="143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Scan Interval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AADF4D1-D70B-4FC6-9623-5686EB119E95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2840922" y="453134"/>
            <a:ext cx="0" cy="4059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3AE6067-3E55-4C5C-9C98-6022448E372E}"/>
              </a:ext>
            </a:extLst>
          </p:cNvPr>
          <p:cNvCxnSpPr>
            <a:cxnSpLocks/>
          </p:cNvCxnSpPr>
          <p:nvPr/>
        </p:nvCxnSpPr>
        <p:spPr>
          <a:xfrm flipV="1">
            <a:off x="4981682" y="475204"/>
            <a:ext cx="0" cy="4059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4511AD0-3D37-41EC-8B44-9B40BB45B07C}"/>
              </a:ext>
            </a:extLst>
          </p:cNvPr>
          <p:cNvCxnSpPr>
            <a:cxnSpLocks/>
          </p:cNvCxnSpPr>
          <p:nvPr/>
        </p:nvCxnSpPr>
        <p:spPr>
          <a:xfrm flipV="1">
            <a:off x="7122442" y="472322"/>
            <a:ext cx="0" cy="4059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1784B33-F824-44BF-AD79-91EFA6C8A7B0}"/>
              </a:ext>
            </a:extLst>
          </p:cNvPr>
          <p:cNvCxnSpPr>
            <a:cxnSpLocks/>
          </p:cNvCxnSpPr>
          <p:nvPr/>
        </p:nvCxnSpPr>
        <p:spPr>
          <a:xfrm flipV="1">
            <a:off x="9263202" y="466378"/>
            <a:ext cx="0" cy="4059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B8E683B-6BEE-4EB5-AFEA-10DAB55FDFDC}"/>
              </a:ext>
            </a:extLst>
          </p:cNvPr>
          <p:cNvCxnSpPr>
            <a:cxnSpLocks/>
          </p:cNvCxnSpPr>
          <p:nvPr/>
        </p:nvCxnSpPr>
        <p:spPr>
          <a:xfrm flipV="1">
            <a:off x="2840922" y="1587336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E4FFD26-6202-464C-9F96-B971AE7084EB}"/>
              </a:ext>
            </a:extLst>
          </p:cNvPr>
          <p:cNvCxnSpPr>
            <a:cxnSpLocks/>
          </p:cNvCxnSpPr>
          <p:nvPr/>
        </p:nvCxnSpPr>
        <p:spPr>
          <a:xfrm flipV="1">
            <a:off x="5595373" y="1594495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2B8676A-7140-4AA4-8A7F-91C2C3291C84}"/>
              </a:ext>
            </a:extLst>
          </p:cNvPr>
          <p:cNvCxnSpPr>
            <a:cxnSpLocks/>
          </p:cNvCxnSpPr>
          <p:nvPr/>
        </p:nvCxnSpPr>
        <p:spPr>
          <a:xfrm flipV="1">
            <a:off x="8349824" y="1594966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57C89B2-EF37-4F9C-ADA8-5D4E3A74094B}"/>
              </a:ext>
            </a:extLst>
          </p:cNvPr>
          <p:cNvCxnSpPr/>
          <p:nvPr/>
        </p:nvCxnSpPr>
        <p:spPr>
          <a:xfrm>
            <a:off x="2098833" y="3055724"/>
            <a:ext cx="85548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6427D85-6A39-4128-9C5F-94FFFB9EC674}"/>
              </a:ext>
            </a:extLst>
          </p:cNvPr>
          <p:cNvCxnSpPr/>
          <p:nvPr/>
        </p:nvCxnSpPr>
        <p:spPr>
          <a:xfrm>
            <a:off x="2098833" y="4177757"/>
            <a:ext cx="85548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43F53A-08B9-4BC4-A53B-44E2DF8F270A}"/>
              </a:ext>
            </a:extLst>
          </p:cNvPr>
          <p:cNvSpPr/>
          <p:nvPr/>
        </p:nvSpPr>
        <p:spPr>
          <a:xfrm>
            <a:off x="2847537" y="3798291"/>
            <a:ext cx="1188916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2E2139-B9D5-4C61-BD08-5B4035F9C110}"/>
              </a:ext>
            </a:extLst>
          </p:cNvPr>
          <p:cNvSpPr/>
          <p:nvPr/>
        </p:nvSpPr>
        <p:spPr>
          <a:xfrm>
            <a:off x="2971410" y="3052880"/>
            <a:ext cx="1065043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8BD20C78-9796-45C6-9735-887502E64725}"/>
              </a:ext>
            </a:extLst>
          </p:cNvPr>
          <p:cNvCxnSpPr>
            <a:cxnSpLocks/>
          </p:cNvCxnSpPr>
          <p:nvPr/>
        </p:nvCxnSpPr>
        <p:spPr>
          <a:xfrm>
            <a:off x="2847537" y="4454749"/>
            <a:ext cx="118891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èche : double flèche verticale 75">
            <a:extLst>
              <a:ext uri="{FF2B5EF4-FFF2-40B4-BE49-F238E27FC236}">
                <a16:creationId xmlns:a16="http://schemas.microsoft.com/office/drawing/2014/main" id="{02675E84-5478-4FAA-88B5-EDAE7AAD383B}"/>
              </a:ext>
            </a:extLst>
          </p:cNvPr>
          <p:cNvSpPr/>
          <p:nvPr/>
        </p:nvSpPr>
        <p:spPr>
          <a:xfrm>
            <a:off x="2895655" y="3478946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ECF444F-FDFD-447A-BC17-D2F01827439D}"/>
              </a:ext>
            </a:extLst>
          </p:cNvPr>
          <p:cNvCxnSpPr>
            <a:cxnSpLocks/>
          </p:cNvCxnSpPr>
          <p:nvPr/>
        </p:nvCxnSpPr>
        <p:spPr>
          <a:xfrm>
            <a:off x="2847537" y="4807175"/>
            <a:ext cx="220122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6928C98-F1DE-4708-BD6C-4DA355AD4E36}"/>
              </a:ext>
            </a:extLst>
          </p:cNvPr>
          <p:cNvCxnSpPr>
            <a:cxnSpLocks/>
          </p:cNvCxnSpPr>
          <p:nvPr/>
        </p:nvCxnSpPr>
        <p:spPr>
          <a:xfrm>
            <a:off x="5048762" y="4807175"/>
            <a:ext cx="219681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FE72AF14-C7BC-4867-99C1-565B5D30228E}"/>
              </a:ext>
            </a:extLst>
          </p:cNvPr>
          <p:cNvSpPr txBox="1"/>
          <p:nvPr/>
        </p:nvSpPr>
        <p:spPr>
          <a:xfrm>
            <a:off x="1923613" y="3809750"/>
            <a:ext cx="93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Central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35D9DAE5-8E4B-4D1B-A4D7-C9B02E040A6D}"/>
              </a:ext>
            </a:extLst>
          </p:cNvPr>
          <p:cNvSpPr txBox="1"/>
          <p:nvPr/>
        </p:nvSpPr>
        <p:spPr>
          <a:xfrm>
            <a:off x="1715248" y="3074991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Peripheral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C848031A-4B73-46F7-8E62-164C2DCAF477}"/>
              </a:ext>
            </a:extLst>
          </p:cNvPr>
          <p:cNvSpPr txBox="1"/>
          <p:nvPr/>
        </p:nvSpPr>
        <p:spPr>
          <a:xfrm>
            <a:off x="585208" y="4171840"/>
            <a:ext cx="2445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Connection Event Interval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5CF8CBF-0117-45BC-9337-C4D82D7108F3}"/>
              </a:ext>
            </a:extLst>
          </p:cNvPr>
          <p:cNvSpPr txBox="1"/>
          <p:nvPr/>
        </p:nvSpPr>
        <p:spPr>
          <a:xfrm>
            <a:off x="3047686" y="4508110"/>
            <a:ext cx="1950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Connection Interval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A85BCA82-4065-42B9-A92F-B87A07698B0A}"/>
              </a:ext>
            </a:extLst>
          </p:cNvPr>
          <p:cNvCxnSpPr>
            <a:cxnSpLocks/>
          </p:cNvCxnSpPr>
          <p:nvPr/>
        </p:nvCxnSpPr>
        <p:spPr>
          <a:xfrm flipV="1">
            <a:off x="2847537" y="3980865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499631BD-BE7D-41CE-8A83-F768B232E12F}"/>
              </a:ext>
            </a:extLst>
          </p:cNvPr>
          <p:cNvCxnSpPr>
            <a:cxnSpLocks/>
          </p:cNvCxnSpPr>
          <p:nvPr/>
        </p:nvCxnSpPr>
        <p:spPr>
          <a:xfrm flipV="1">
            <a:off x="5048762" y="3971710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C48FA286-76C3-412B-8E28-165F6A5C391E}"/>
              </a:ext>
            </a:extLst>
          </p:cNvPr>
          <p:cNvCxnSpPr>
            <a:cxnSpLocks/>
          </p:cNvCxnSpPr>
          <p:nvPr/>
        </p:nvCxnSpPr>
        <p:spPr>
          <a:xfrm flipV="1">
            <a:off x="7250495" y="3971710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D5F79AA-CE7C-4149-AF25-B26C8469FFDA}"/>
              </a:ext>
            </a:extLst>
          </p:cNvPr>
          <p:cNvSpPr/>
          <p:nvPr/>
        </p:nvSpPr>
        <p:spPr>
          <a:xfrm>
            <a:off x="5048762" y="3798291"/>
            <a:ext cx="1188916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BC6E10A-5535-48A0-8AE7-C38DDC15B94F}"/>
              </a:ext>
            </a:extLst>
          </p:cNvPr>
          <p:cNvSpPr/>
          <p:nvPr/>
        </p:nvSpPr>
        <p:spPr>
          <a:xfrm>
            <a:off x="5172635" y="3052880"/>
            <a:ext cx="1065043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èche : double flèche verticale 101">
            <a:extLst>
              <a:ext uri="{FF2B5EF4-FFF2-40B4-BE49-F238E27FC236}">
                <a16:creationId xmlns:a16="http://schemas.microsoft.com/office/drawing/2014/main" id="{49702959-7E9F-4FDB-8623-41AD0526A065}"/>
              </a:ext>
            </a:extLst>
          </p:cNvPr>
          <p:cNvSpPr/>
          <p:nvPr/>
        </p:nvSpPr>
        <p:spPr>
          <a:xfrm>
            <a:off x="5096880" y="3478946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EA0D09-3418-4F68-9F02-0BC74BA4F936}"/>
              </a:ext>
            </a:extLst>
          </p:cNvPr>
          <p:cNvSpPr/>
          <p:nvPr/>
        </p:nvSpPr>
        <p:spPr>
          <a:xfrm>
            <a:off x="7245576" y="3793676"/>
            <a:ext cx="1188916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0780E3-30A8-4AB6-A02D-579EC27F6F0A}"/>
              </a:ext>
            </a:extLst>
          </p:cNvPr>
          <p:cNvSpPr/>
          <p:nvPr/>
        </p:nvSpPr>
        <p:spPr>
          <a:xfrm>
            <a:off x="7369449" y="3048265"/>
            <a:ext cx="1065043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Flèche : double flèche verticale 104">
            <a:extLst>
              <a:ext uri="{FF2B5EF4-FFF2-40B4-BE49-F238E27FC236}">
                <a16:creationId xmlns:a16="http://schemas.microsoft.com/office/drawing/2014/main" id="{83555ADA-332C-48A2-A6AC-C1C3E18039CB}"/>
              </a:ext>
            </a:extLst>
          </p:cNvPr>
          <p:cNvSpPr/>
          <p:nvPr/>
        </p:nvSpPr>
        <p:spPr>
          <a:xfrm>
            <a:off x="7293694" y="3474331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BF6CFCF-DB64-4825-922F-2EA6A28A3DA6}"/>
              </a:ext>
            </a:extLst>
          </p:cNvPr>
          <p:cNvSpPr/>
          <p:nvPr/>
        </p:nvSpPr>
        <p:spPr>
          <a:xfrm>
            <a:off x="9566781" y="3804683"/>
            <a:ext cx="1188916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3782FD3-A3EA-4F58-992B-B7A7B39F5129}"/>
              </a:ext>
            </a:extLst>
          </p:cNvPr>
          <p:cNvSpPr/>
          <p:nvPr/>
        </p:nvSpPr>
        <p:spPr>
          <a:xfrm>
            <a:off x="9690654" y="3059272"/>
            <a:ext cx="1065043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Flèche : double flèche verticale 107">
            <a:extLst>
              <a:ext uri="{FF2B5EF4-FFF2-40B4-BE49-F238E27FC236}">
                <a16:creationId xmlns:a16="http://schemas.microsoft.com/office/drawing/2014/main" id="{423CD6BD-D232-47F9-997F-C72C0300E6CD}"/>
              </a:ext>
            </a:extLst>
          </p:cNvPr>
          <p:cNvSpPr/>
          <p:nvPr/>
        </p:nvSpPr>
        <p:spPr>
          <a:xfrm>
            <a:off x="9614899" y="3485338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30A8FD4B-166D-4425-BA88-641EF050516E}"/>
              </a:ext>
            </a:extLst>
          </p:cNvPr>
          <p:cNvCxnSpPr>
            <a:cxnSpLocks/>
          </p:cNvCxnSpPr>
          <p:nvPr/>
        </p:nvCxnSpPr>
        <p:spPr>
          <a:xfrm flipV="1">
            <a:off x="4510162" y="1544086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93BFF19-70D4-49CC-9C2C-7463509770F1}"/>
              </a:ext>
            </a:extLst>
          </p:cNvPr>
          <p:cNvCxnSpPr>
            <a:cxnSpLocks/>
          </p:cNvCxnSpPr>
          <p:nvPr/>
        </p:nvCxnSpPr>
        <p:spPr>
          <a:xfrm flipV="1">
            <a:off x="7264613" y="1544086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205A9125-FCF7-4E41-AC0D-CB1B1A6EEFB9}"/>
              </a:ext>
            </a:extLst>
          </p:cNvPr>
          <p:cNvCxnSpPr>
            <a:cxnSpLocks/>
          </p:cNvCxnSpPr>
          <p:nvPr/>
        </p:nvCxnSpPr>
        <p:spPr>
          <a:xfrm flipV="1">
            <a:off x="10019064" y="1587336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214C6B66-239F-4A7F-AEBE-DCCA6F556966}"/>
              </a:ext>
            </a:extLst>
          </p:cNvPr>
          <p:cNvCxnSpPr>
            <a:cxnSpLocks/>
          </p:cNvCxnSpPr>
          <p:nvPr/>
        </p:nvCxnSpPr>
        <p:spPr>
          <a:xfrm flipV="1">
            <a:off x="9566781" y="3971710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AD11DA03-D425-4789-A49F-99DB7C1A6E68}"/>
              </a:ext>
            </a:extLst>
          </p:cNvPr>
          <p:cNvCxnSpPr>
            <a:cxnSpLocks/>
          </p:cNvCxnSpPr>
          <p:nvPr/>
        </p:nvCxnSpPr>
        <p:spPr>
          <a:xfrm flipV="1">
            <a:off x="4036453" y="3963268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BACEDB2D-1CA0-408B-B2BD-F152B5C595D4}"/>
              </a:ext>
            </a:extLst>
          </p:cNvPr>
          <p:cNvCxnSpPr>
            <a:cxnSpLocks/>
          </p:cNvCxnSpPr>
          <p:nvPr/>
        </p:nvCxnSpPr>
        <p:spPr>
          <a:xfrm flipV="1">
            <a:off x="6237678" y="3980865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AB098855-8C6D-45AE-AFF0-B341DE878073}"/>
              </a:ext>
            </a:extLst>
          </p:cNvPr>
          <p:cNvCxnSpPr>
            <a:cxnSpLocks/>
          </p:cNvCxnSpPr>
          <p:nvPr/>
        </p:nvCxnSpPr>
        <p:spPr>
          <a:xfrm flipV="1">
            <a:off x="8442820" y="3953372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9F09A90E-6AF3-4CF1-AA91-51EB367680EC}"/>
              </a:ext>
            </a:extLst>
          </p:cNvPr>
          <p:cNvCxnSpPr>
            <a:cxnSpLocks/>
          </p:cNvCxnSpPr>
          <p:nvPr/>
        </p:nvCxnSpPr>
        <p:spPr>
          <a:xfrm>
            <a:off x="7245576" y="4807175"/>
            <a:ext cx="23108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BF4329C3-CBF4-48C4-AC1B-EA38AA804F75}"/>
              </a:ext>
            </a:extLst>
          </p:cNvPr>
          <p:cNvCxnSpPr>
            <a:cxnSpLocks/>
          </p:cNvCxnSpPr>
          <p:nvPr/>
        </p:nvCxnSpPr>
        <p:spPr>
          <a:xfrm>
            <a:off x="5048762" y="4485229"/>
            <a:ext cx="118891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BE7122B1-7081-4A48-82D2-69035045220D}"/>
              </a:ext>
            </a:extLst>
          </p:cNvPr>
          <p:cNvCxnSpPr>
            <a:cxnSpLocks/>
          </p:cNvCxnSpPr>
          <p:nvPr/>
        </p:nvCxnSpPr>
        <p:spPr>
          <a:xfrm>
            <a:off x="7245576" y="4482278"/>
            <a:ext cx="118891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1A0FD185-722D-49E7-A1C5-A146E931D0E0}"/>
              </a:ext>
            </a:extLst>
          </p:cNvPr>
          <p:cNvSpPr txBox="1"/>
          <p:nvPr/>
        </p:nvSpPr>
        <p:spPr>
          <a:xfrm>
            <a:off x="5265715" y="4503429"/>
            <a:ext cx="1950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Connection Interval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59EFDF5F-CA28-4AD5-8829-9267428C7A71}"/>
              </a:ext>
            </a:extLst>
          </p:cNvPr>
          <p:cNvSpPr txBox="1"/>
          <p:nvPr/>
        </p:nvSpPr>
        <p:spPr>
          <a:xfrm>
            <a:off x="7512863" y="4518455"/>
            <a:ext cx="1950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Connection Interval</a:t>
            </a:r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E186FE27-54E4-462E-9BD4-28B0E335E060}"/>
              </a:ext>
            </a:extLst>
          </p:cNvPr>
          <p:cNvCxnSpPr>
            <a:cxnSpLocks/>
          </p:cNvCxnSpPr>
          <p:nvPr/>
        </p:nvCxnSpPr>
        <p:spPr>
          <a:xfrm flipH="1">
            <a:off x="809625" y="4454749"/>
            <a:ext cx="20379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61D6942B-A12C-4D1C-BC1D-3B54090A7C5D}"/>
              </a:ext>
            </a:extLst>
          </p:cNvPr>
          <p:cNvSpPr txBox="1"/>
          <p:nvPr/>
        </p:nvSpPr>
        <p:spPr>
          <a:xfrm>
            <a:off x="1604167" y="650990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Peripheral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968B6627-DFAD-42B3-91F6-4CB1320947A8}"/>
              </a:ext>
            </a:extLst>
          </p:cNvPr>
          <p:cNvSpPr txBox="1"/>
          <p:nvPr/>
        </p:nvSpPr>
        <p:spPr>
          <a:xfrm>
            <a:off x="1872595" y="1385749"/>
            <a:ext cx="93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Central</a:t>
            </a:r>
          </a:p>
        </p:txBody>
      </p:sp>
    </p:spTree>
    <p:extLst>
      <p:ext uri="{BB962C8B-B14F-4D97-AF65-F5344CB8AC3E}">
        <p14:creationId xmlns:p14="http://schemas.microsoft.com/office/powerpoint/2010/main" val="396022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74624" y="94935"/>
            <a:ext cx="4321175" cy="2018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371474" y="482286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B7159-C54F-4826-9951-F97B1F207373}"/>
              </a:ext>
            </a:extLst>
          </p:cNvPr>
          <p:cNvSpPr/>
          <p:nvPr/>
        </p:nvSpPr>
        <p:spPr>
          <a:xfrm>
            <a:off x="379980" y="1516496"/>
            <a:ext cx="3879397" cy="34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…</a:t>
            </a:r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371474" y="2295480"/>
            <a:ext cx="3879397" cy="2341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556531" y="2682829"/>
            <a:ext cx="3460750" cy="5963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58F1B9-AE21-4577-A6F9-265C7B073DD6}"/>
              </a:ext>
            </a:extLst>
          </p:cNvPr>
          <p:cNvSpPr/>
          <p:nvPr/>
        </p:nvSpPr>
        <p:spPr>
          <a:xfrm>
            <a:off x="571499" y="33913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7B6C6-B572-4F2D-A45E-67535A2ED265}"/>
              </a:ext>
            </a:extLst>
          </p:cNvPr>
          <p:cNvSpPr/>
          <p:nvPr/>
        </p:nvSpPr>
        <p:spPr>
          <a:xfrm>
            <a:off x="565149" y="377870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CA6454-ADBC-4BD6-BF82-33E4F2AF9B33}"/>
              </a:ext>
            </a:extLst>
          </p:cNvPr>
          <p:cNvSpPr/>
          <p:nvPr/>
        </p:nvSpPr>
        <p:spPr>
          <a:xfrm>
            <a:off x="556531" y="41660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34DD32-D242-4EE2-9ECA-17EF396B509E}"/>
              </a:ext>
            </a:extLst>
          </p:cNvPr>
          <p:cNvSpPr/>
          <p:nvPr/>
        </p:nvSpPr>
        <p:spPr>
          <a:xfrm>
            <a:off x="371474" y="999391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4718467" y="3070179"/>
            <a:ext cx="3460750" cy="3364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4816892" y="3474330"/>
            <a:ext cx="3251200" cy="12298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  <a:p>
            <a:r>
              <a:rPr lang="en-GB" i="1" dirty="0"/>
              <a:t>Properties</a:t>
            </a:r>
          </a:p>
          <a:p>
            <a:r>
              <a:rPr lang="en-GB" i="1" dirty="0"/>
              <a:t>Value Handle</a:t>
            </a:r>
          </a:p>
          <a:p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4816892" y="47760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4816892" y="5180990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1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40000-3192-4489-AFBE-3F499F5ECD0A}"/>
              </a:ext>
            </a:extLst>
          </p:cNvPr>
          <p:cNvSpPr/>
          <p:nvPr/>
        </p:nvSpPr>
        <p:spPr>
          <a:xfrm>
            <a:off x="4816892" y="5584323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2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DA262-9561-49B6-9245-80DE20302C18}"/>
              </a:ext>
            </a:extLst>
          </p:cNvPr>
          <p:cNvSpPr/>
          <p:nvPr/>
        </p:nvSpPr>
        <p:spPr>
          <a:xfrm>
            <a:off x="4816892" y="598765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00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83482" y="530363"/>
            <a:ext cx="8381547" cy="4956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502104" y="938394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687161" y="1325743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687161" y="1803102"/>
            <a:ext cx="3460750" cy="181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785586" y="2207252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785586" y="26781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785586" y="311233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8801F-02C6-4CB3-B1D4-100A6FAD391B}"/>
              </a:ext>
            </a:extLst>
          </p:cNvPr>
          <p:cNvSpPr/>
          <p:nvPr/>
        </p:nvSpPr>
        <p:spPr>
          <a:xfrm>
            <a:off x="687161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EDE8C-6FC3-43D4-83E6-4907029DFCA0}"/>
              </a:ext>
            </a:extLst>
          </p:cNvPr>
          <p:cNvSpPr/>
          <p:nvPr/>
        </p:nvSpPr>
        <p:spPr>
          <a:xfrm>
            <a:off x="785586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BC4DB1-0589-4EC5-B27B-20FBAF042417}"/>
              </a:ext>
            </a:extLst>
          </p:cNvPr>
          <p:cNvSpPr/>
          <p:nvPr/>
        </p:nvSpPr>
        <p:spPr>
          <a:xfrm>
            <a:off x="785586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DCF90-307D-4329-98EF-0E9FF41A1BB5}"/>
              </a:ext>
            </a:extLst>
          </p:cNvPr>
          <p:cNvSpPr/>
          <p:nvPr/>
        </p:nvSpPr>
        <p:spPr>
          <a:xfrm>
            <a:off x="4566558" y="943561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E05EEE-3A57-400F-A58D-4812B5FA5F6C}"/>
              </a:ext>
            </a:extLst>
          </p:cNvPr>
          <p:cNvSpPr/>
          <p:nvPr/>
        </p:nvSpPr>
        <p:spPr>
          <a:xfrm>
            <a:off x="4751615" y="1330910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34EC8-A9EF-4AB0-8859-1C02E23CE743}"/>
              </a:ext>
            </a:extLst>
          </p:cNvPr>
          <p:cNvSpPr/>
          <p:nvPr/>
        </p:nvSpPr>
        <p:spPr>
          <a:xfrm>
            <a:off x="4751615" y="1808269"/>
            <a:ext cx="3460750" cy="137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38B4B9-EDA7-4940-8C65-068E0F8440F1}"/>
              </a:ext>
            </a:extLst>
          </p:cNvPr>
          <p:cNvSpPr/>
          <p:nvPr/>
        </p:nvSpPr>
        <p:spPr>
          <a:xfrm>
            <a:off x="4850040" y="2212419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C328D-2618-48A2-88DF-06D50DE070D9}"/>
              </a:ext>
            </a:extLst>
          </p:cNvPr>
          <p:cNvSpPr/>
          <p:nvPr/>
        </p:nvSpPr>
        <p:spPr>
          <a:xfrm>
            <a:off x="4850040" y="2683348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D85C4-6473-4FF9-8800-AA04515BEA4A}"/>
              </a:ext>
            </a:extLst>
          </p:cNvPr>
          <p:cNvSpPr/>
          <p:nvPr/>
        </p:nvSpPr>
        <p:spPr>
          <a:xfrm>
            <a:off x="4751615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4B4AC-B21F-4E8A-8A1E-8510CE369DBC}"/>
              </a:ext>
            </a:extLst>
          </p:cNvPr>
          <p:cNvSpPr/>
          <p:nvPr/>
        </p:nvSpPr>
        <p:spPr>
          <a:xfrm>
            <a:off x="4850040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00CD26-038D-41E4-94C0-781B6C9B6200}"/>
              </a:ext>
            </a:extLst>
          </p:cNvPr>
          <p:cNvSpPr/>
          <p:nvPr/>
        </p:nvSpPr>
        <p:spPr>
          <a:xfrm>
            <a:off x="4850040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714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BD187D2-BE7F-4191-9B58-F52501137A48}"/>
              </a:ext>
            </a:extLst>
          </p:cNvPr>
          <p:cNvSpPr/>
          <p:nvPr/>
        </p:nvSpPr>
        <p:spPr>
          <a:xfrm>
            <a:off x="861237" y="2626599"/>
            <a:ext cx="1924921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Opcode 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(1 Bytes)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3DBA8D3-C00B-43AA-8D72-0154EDC239D1}"/>
              </a:ext>
            </a:extLst>
          </p:cNvPr>
          <p:cNvSpPr/>
          <p:nvPr/>
        </p:nvSpPr>
        <p:spPr>
          <a:xfrm>
            <a:off x="3024475" y="2626599"/>
            <a:ext cx="6407960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Parameters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-1)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B1E388-C98D-47A3-8F30-E4ED16D4D05E}"/>
              </a:ext>
            </a:extLst>
          </p:cNvPr>
          <p:cNvSpPr/>
          <p:nvPr/>
        </p:nvSpPr>
        <p:spPr>
          <a:xfrm>
            <a:off x="2981517" y="3926600"/>
            <a:ext cx="1394102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Handle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(2 Bytes)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B2F44DB-16C7-41C6-B7A6-CE5438B509B5}"/>
              </a:ext>
            </a:extLst>
          </p:cNvPr>
          <p:cNvSpPr/>
          <p:nvPr/>
        </p:nvSpPr>
        <p:spPr>
          <a:xfrm>
            <a:off x="4502449" y="3926599"/>
            <a:ext cx="4887028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- 3)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2405EA82-CE7B-4CD7-875D-E1177A151BCE}"/>
              </a:ext>
            </a:extLst>
          </p:cNvPr>
          <p:cNvSpPr/>
          <p:nvPr/>
        </p:nvSpPr>
        <p:spPr>
          <a:xfrm rot="16200000">
            <a:off x="6037957" y="361820"/>
            <a:ext cx="374861" cy="640182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3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3971128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02392"/>
            <a:ext cx="11251674" cy="878700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34508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56779" y="3211026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56779" y="4049893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37881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237442" y="30750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65640" y="4905852"/>
            <a:ext cx="1286807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253468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3655336" y="4908800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055757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6459073" y="4905879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7856600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46568"/>
            <a:ext cx="2640028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49585"/>
            <a:ext cx="2616204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49585"/>
            <a:ext cx="2616204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663232" y="4905852"/>
            <a:ext cx="1213463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iBleC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09075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F7AF26-948C-4404-8E3B-305433123F78}"/>
              </a:ext>
            </a:extLst>
          </p:cNvPr>
          <p:cNvSpPr/>
          <p:nvPr/>
        </p:nvSpPr>
        <p:spPr>
          <a:xfrm>
            <a:off x="9259916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iBleP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50036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9180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8324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7468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81821" y="4799255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00474" y="4799255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8531" y="4234782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422713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5604" y="2846369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49931" y="4321487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41714" y="442448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24594" y="4546630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53" y="1587867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262399" y="177950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591" y="5725567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56771" y="58775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75" y="1595515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999" y="5802546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24191" y="5891187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6" y="2821065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67664" y="3122318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74" y="5767597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28985" y="5891835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52" y="4401990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886271" y="4591889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49" y="2958257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1816268" y="314815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1" y="1604960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72070" y="17948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1" y="4433087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199570" y="462298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" y="5673860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644040" y="5870526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61" y="5521816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92967" y="584773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17658" y="5480079"/>
            <a:ext cx="5094514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A086FEB0-8DA0-4BCF-BDD4-AC768B99BC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65" y="317395"/>
            <a:ext cx="2396024" cy="5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7524295" y="755464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7721145" y="1142814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7906202" y="1936564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7906202" y="153016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8004627" y="234071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8010977" y="272806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8010977" y="311541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8010977" y="350276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7906202" y="4027982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8004627" y="4432132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8010977" y="4819482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8010977" y="5206832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8010977" y="5594182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3217448" y="2833996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3395887" y="3245894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3540577" y="4039644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3540577" y="363324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3639002" y="444379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3645352" y="483114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3645352" y="521849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3645352" y="560584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752</Words>
  <Application>Microsoft Office PowerPoint</Application>
  <PresentationFormat>Grand écran</PresentationFormat>
  <Paragraphs>407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913</cp:revision>
  <dcterms:created xsi:type="dcterms:W3CDTF">2017-05-23T07:20:17Z</dcterms:created>
  <dcterms:modified xsi:type="dcterms:W3CDTF">2017-08-24T01:31:03Z</dcterms:modified>
</cp:coreProperties>
</file>