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77" r:id="rId15"/>
    <p:sldId id="278" r:id="rId16"/>
    <p:sldId id="266" r:id="rId17"/>
    <p:sldId id="267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>
        <p:scale>
          <a:sx n="125" d="100"/>
          <a:sy n="125" d="100"/>
        </p:scale>
        <p:origin x="-855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30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/ Write / Notify / Indicate</a:t>
            </a:r>
          </a:p>
        </p:txBody>
      </p:sp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sz="1400" b="1" dirty="0">
                <a:solidFill>
                  <a:sysClr val="windowText" lastClr="000000"/>
                </a:solidFill>
              </a:rPr>
              <a:t>Notify example: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B654859-1BFF-4D7B-8B22-C1383D309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1280" y="0"/>
            <a:ext cx="5760720" cy="2390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249087" y="4861202"/>
            <a:ext cx="32553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068140" y="4861202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110371" y="3933505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249087" y="3933505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775831" y="5108852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643136" y="4181155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946111" y="4428805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6799425" y="4428805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071150" y="4861202"/>
            <a:ext cx="1707691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113381" y="3933505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252097" y="3933505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 flipV="1">
            <a:off x="2070090" y="2758299"/>
            <a:ext cx="3010" cy="23504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ED1916C7-8D1F-40B2-82E1-4E072587D6CB}"/>
              </a:ext>
            </a:extLst>
          </p:cNvPr>
          <p:cNvSpPr/>
          <p:nvPr/>
        </p:nvSpPr>
        <p:spPr>
          <a:xfrm>
            <a:off x="2076110" y="2820319"/>
            <a:ext cx="5417330" cy="4003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Hardwar Interrupt latency</a:t>
            </a:r>
          </a:p>
        </p:txBody>
      </p:sp>
      <p:sp>
        <p:nvSpPr>
          <p:cNvPr id="32" name="Flèche : double flèche horizontale 31">
            <a:extLst>
              <a:ext uri="{FF2B5EF4-FFF2-40B4-BE49-F238E27FC236}">
                <a16:creationId xmlns:a16="http://schemas.microsoft.com/office/drawing/2014/main" id="{6EE89918-BBEC-4C77-AD48-557BED01CADD}"/>
              </a:ext>
            </a:extLst>
          </p:cNvPr>
          <p:cNvSpPr/>
          <p:nvPr/>
        </p:nvSpPr>
        <p:spPr>
          <a:xfrm>
            <a:off x="4249087" y="3317837"/>
            <a:ext cx="3233373" cy="398004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 Interrupt latency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8B8C79A-60A9-4A6F-A594-BD4A2174B6D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249087" y="3288030"/>
            <a:ext cx="3010" cy="8931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</p:cNvCxnSpPr>
          <p:nvPr/>
        </p:nvCxnSpPr>
        <p:spPr>
          <a:xfrm flipH="1" flipV="1">
            <a:off x="7502915" y="2758299"/>
            <a:ext cx="3010" cy="23504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666</Words>
  <Application>Microsoft Office PowerPoint</Application>
  <PresentationFormat>Grand écran</PresentationFormat>
  <Paragraphs>345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785</cp:revision>
  <dcterms:created xsi:type="dcterms:W3CDTF">2017-05-23T07:20:17Z</dcterms:created>
  <dcterms:modified xsi:type="dcterms:W3CDTF">2017-08-19T19:57:36Z</dcterms:modified>
</cp:coreProperties>
</file>