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73" r:id="rId5"/>
    <p:sldId id="274" r:id="rId6"/>
    <p:sldId id="258" r:id="rId7"/>
    <p:sldId id="259" r:id="rId8"/>
    <p:sldId id="268" r:id="rId9"/>
    <p:sldId id="261" r:id="rId10"/>
    <p:sldId id="275" r:id="rId11"/>
    <p:sldId id="276" r:id="rId12"/>
    <p:sldId id="263" r:id="rId13"/>
    <p:sldId id="265" r:id="rId14"/>
    <p:sldId id="277" r:id="rId15"/>
    <p:sldId id="278" r:id="rId16"/>
    <p:sldId id="266" r:id="rId17"/>
    <p:sldId id="267" r:id="rId18"/>
    <p:sldId id="270" r:id="rId19"/>
    <p:sldId id="269" r:id="rId20"/>
    <p:sldId id="27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2" autoAdjust="0"/>
    <p:restoredTop sz="94660"/>
  </p:normalViewPr>
  <p:slideViewPr>
    <p:cSldViewPr snapToGrid="0">
      <p:cViewPr>
        <p:scale>
          <a:sx n="150" d="100"/>
          <a:sy n="150" d="100"/>
        </p:scale>
        <p:origin x="-1815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735FE356-6574-4D9E-9FA4-AD244BB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5155330"/>
            <a:ext cx="957803" cy="1004985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1DD480-2ADA-41DD-B79F-DE03D81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52" y="5154433"/>
            <a:ext cx="957803" cy="1004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AC09AC-4A54-4151-81C0-1A1BC7E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2" y="5321340"/>
            <a:ext cx="670821" cy="70386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2AFD11B6-570D-4898-AAE0-54A48A5C1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82" y="1476513"/>
            <a:ext cx="688616" cy="97183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ECEA915F-AA37-4EE9-BEC6-C9B17528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0" y="1503528"/>
            <a:ext cx="688616" cy="9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605688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6533" y="3117362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825428" y="17972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9" y="5321340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118189" y="54733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17" y="5398319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185609" y="548696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83" y="2813776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910821" y="31150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92" y="5363370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590403" y="548760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04" y="4015256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3777223" y="4205155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Click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" y="4015256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85283" y="420515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Data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5632154" y="5075852"/>
            <a:ext cx="6341436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BC4D259-7889-47C4-906D-A5EE2640D1A0}"/>
              </a:ext>
            </a:extLst>
          </p:cNvPr>
          <p:cNvSpPr txBox="1"/>
          <p:nvPr/>
        </p:nvSpPr>
        <p:spPr>
          <a:xfrm>
            <a:off x="969386" y="5628194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E9E8F9-26A4-44F7-B330-FE44275BE307}"/>
              </a:ext>
            </a:extLst>
          </p:cNvPr>
          <p:cNvSpPr txBox="1"/>
          <p:nvPr/>
        </p:nvSpPr>
        <p:spPr>
          <a:xfrm>
            <a:off x="3192587" y="563810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7621A3-E0A6-482D-B558-CB52D1A17DC0}"/>
              </a:ext>
            </a:extLst>
          </p:cNvPr>
          <p:cNvSpPr txBox="1"/>
          <p:nvPr/>
        </p:nvSpPr>
        <p:spPr>
          <a:xfrm>
            <a:off x="6392903" y="54873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D6E32A2-6B2B-41EE-8BB9-84CB9AA22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2" y="4015256"/>
            <a:ext cx="711542" cy="77802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58BB7EDC-0B1C-4091-9E28-F23945B2F31B}"/>
              </a:ext>
            </a:extLst>
          </p:cNvPr>
          <p:cNvSpPr txBox="1"/>
          <p:nvPr/>
        </p:nvSpPr>
        <p:spPr>
          <a:xfrm>
            <a:off x="6438381" y="4205155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ADC Data</a:t>
            </a:r>
          </a:p>
        </p:txBody>
      </p:sp>
    </p:spTree>
    <p:extLst>
      <p:ext uri="{BB962C8B-B14F-4D97-AF65-F5344CB8AC3E}">
        <p14:creationId xmlns:p14="http://schemas.microsoft.com/office/powerpoint/2010/main" val="7368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89951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79095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68239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57383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21736" y="1846688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40389" y="1846688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108446" y="1282215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18367" y="214497"/>
            <a:ext cx="2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CONNECTION</a:t>
            </a:r>
          </a:p>
          <a:p>
            <a:r>
              <a:rPr lang="en-GB" dirty="0"/>
              <a:t>Event DISCONNECTION</a:t>
            </a:r>
          </a:p>
          <a:p>
            <a:r>
              <a:rPr lang="en-GB" dirty="0"/>
              <a:t>Event READY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89846" y="1368920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81629" y="1471914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64509" y="1594063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59" y="4089401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41539" y="42414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7" y="4166380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08959" y="4255021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4131431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13753" y="425566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67" y="1449423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926186" y="1639322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" y="1480520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239485" y="16704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2797488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3523105" y="2994154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3630735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16755" y="394220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02426" y="2796133"/>
            <a:ext cx="5094514" cy="223191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33CD64AE-9F64-4C4A-85CD-850A03CD1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2796133"/>
            <a:ext cx="523660" cy="79884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DCB784E-03B0-49C1-8587-93548B01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2845846"/>
            <a:ext cx="749130" cy="74913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97D0CC7-0E7F-4B96-A620-CBE8ED20BE6F}"/>
              </a:ext>
            </a:extLst>
          </p:cNvPr>
          <p:cNvSpPr txBox="1"/>
          <p:nvPr/>
        </p:nvSpPr>
        <p:spPr>
          <a:xfrm>
            <a:off x="1191959" y="3010888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pic>
        <p:nvPicPr>
          <p:cNvPr id="74" name="Image 7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ACD4D154-E2A4-444E-8606-83B0DFB55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" y="3782851"/>
            <a:ext cx="523660" cy="79884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7FA52C6-965F-4EFE-BF4A-249DC0E22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" y="3832564"/>
            <a:ext cx="749130" cy="749130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6333AA03-B9F9-4B44-B363-039891E3B2D7}"/>
              </a:ext>
            </a:extLst>
          </p:cNvPr>
          <p:cNvSpPr txBox="1"/>
          <p:nvPr/>
        </p:nvSpPr>
        <p:spPr>
          <a:xfrm>
            <a:off x="1196639" y="3997606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  <p:pic>
        <p:nvPicPr>
          <p:cNvPr id="81" name="Image 80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0FA9CFAE-5993-4435-A449-8614491DF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4748141"/>
            <a:ext cx="523660" cy="79884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9D4A90B-63B0-435F-9FFE-CBB31A38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4797854"/>
            <a:ext cx="749130" cy="74913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63153290-C226-4A04-A801-A11F9BADFE9A}"/>
              </a:ext>
            </a:extLst>
          </p:cNvPr>
          <p:cNvSpPr txBox="1"/>
          <p:nvPr/>
        </p:nvSpPr>
        <p:spPr>
          <a:xfrm>
            <a:off x="1191959" y="496289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pic>
        <p:nvPicPr>
          <p:cNvPr id="84" name="Image 8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70939B47-ACD8-4CC0-9C63-9968AEF70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6" y="3066099"/>
            <a:ext cx="523660" cy="79884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2C89A64F-0484-4E1B-9772-64F4123D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87" y="3115812"/>
            <a:ext cx="749130" cy="74913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A7F03B73-6E8B-41AD-AAD6-F823CC11FD0E}"/>
              </a:ext>
            </a:extLst>
          </p:cNvPr>
          <p:cNvSpPr txBox="1"/>
          <p:nvPr/>
        </p:nvSpPr>
        <p:spPr>
          <a:xfrm>
            <a:off x="8083947" y="3280206"/>
            <a:ext cx="30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/ Write / Notify / Indicate</a:t>
            </a:r>
          </a:p>
        </p:txBody>
      </p:sp>
    </p:spTree>
    <p:extLst>
      <p:ext uri="{BB962C8B-B14F-4D97-AF65-F5344CB8AC3E}">
        <p14:creationId xmlns:p14="http://schemas.microsoft.com/office/powerpoint/2010/main" val="2835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23175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940086" y="272175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030691" y="255066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287338"/>
            <a:ext cx="0" cy="4944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19970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40E0F59-9E7B-421A-952A-1BF158B7F470}"/>
              </a:ext>
            </a:extLst>
          </p:cNvPr>
          <p:cNvCxnSpPr/>
          <p:nvPr/>
        </p:nvCxnSpPr>
        <p:spPr>
          <a:xfrm>
            <a:off x="9011002" y="4892027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C1107C4-0445-4876-A523-5BC9AC7CF851}"/>
              </a:ext>
            </a:extLst>
          </p:cNvPr>
          <p:cNvCxnSpPr/>
          <p:nvPr/>
        </p:nvCxnSpPr>
        <p:spPr>
          <a:xfrm>
            <a:off x="8940086" y="28733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verticale 5">
            <a:extLst>
              <a:ext uri="{FF2B5EF4-FFF2-40B4-BE49-F238E27FC236}">
                <a16:creationId xmlns:a16="http://schemas.microsoft.com/office/drawing/2014/main" id="{72125ADC-96A2-466E-A476-AAC1B305BCFB}"/>
              </a:ext>
            </a:extLst>
          </p:cNvPr>
          <p:cNvSpPr/>
          <p:nvPr/>
        </p:nvSpPr>
        <p:spPr>
          <a:xfrm>
            <a:off x="9453036" y="287338"/>
            <a:ext cx="575684" cy="4604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8576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sz="1400" b="1" dirty="0">
                <a:solidFill>
                  <a:sysClr val="windowText" lastClr="000000"/>
                </a:solidFill>
              </a:rPr>
              <a:t>Notify example: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 RTOS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283247" y="5631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2745242" y="3079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2747515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with error</a:t>
            </a:r>
            <a:endParaRPr lang="en-GB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4DE1E35-013B-4219-BC04-C42F9A90283D}"/>
              </a:ext>
            </a:extLst>
          </p:cNvPr>
          <p:cNvSpPr/>
          <p:nvPr/>
        </p:nvSpPr>
        <p:spPr>
          <a:xfrm>
            <a:off x="2556092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8735191-9BE2-4758-A167-BA925FB00FD1}"/>
              </a:ext>
            </a:extLst>
          </p:cNvPr>
          <p:cNvSpPr txBox="1"/>
          <p:nvPr/>
        </p:nvSpPr>
        <p:spPr>
          <a:xfrm>
            <a:off x="2275973" y="5663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C88439F-FBAD-469E-88EF-81999286CEBE}"/>
              </a:ext>
            </a:extLst>
          </p:cNvPr>
          <p:cNvSpPr/>
          <p:nvPr/>
        </p:nvSpPr>
        <p:spPr>
          <a:xfrm>
            <a:off x="2556092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7FB73410-09AD-445A-B89C-69003DE27A3E}"/>
              </a:ext>
            </a:extLst>
          </p:cNvPr>
          <p:cNvSpPr/>
          <p:nvPr/>
        </p:nvSpPr>
        <p:spPr>
          <a:xfrm>
            <a:off x="2556092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E66B570-A0EB-49A3-80E6-5FCEF56F89BE}"/>
              </a:ext>
            </a:extLst>
          </p:cNvPr>
          <p:cNvSpPr/>
          <p:nvPr/>
        </p:nvSpPr>
        <p:spPr>
          <a:xfrm>
            <a:off x="2556092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1F6DAB0-CD96-4CA8-A928-DA30D7F8C648}"/>
              </a:ext>
            </a:extLst>
          </p:cNvPr>
          <p:cNvSpPr/>
          <p:nvPr/>
        </p:nvSpPr>
        <p:spPr>
          <a:xfrm flipV="1">
            <a:off x="2745242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D15122B-2E40-4AF0-9D2B-D67A7D33C3EE}"/>
              </a:ext>
            </a:extLst>
          </p:cNvPr>
          <p:cNvSpPr/>
          <p:nvPr/>
        </p:nvSpPr>
        <p:spPr>
          <a:xfrm flipV="1">
            <a:off x="1527955" y="30874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79DA0B-0825-4350-B63F-8965E30CBF18}"/>
              </a:ext>
            </a:extLst>
          </p:cNvPr>
          <p:cNvSpPr/>
          <p:nvPr/>
        </p:nvSpPr>
        <p:spPr>
          <a:xfrm flipV="1">
            <a:off x="1527954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FA16768-6F0B-4999-862F-A5106216426E}"/>
              </a:ext>
            </a:extLst>
          </p:cNvPr>
          <p:cNvSpPr txBox="1"/>
          <p:nvPr/>
        </p:nvSpPr>
        <p:spPr>
          <a:xfrm>
            <a:off x="660638" y="56310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B654859-1BFF-4D7B-8B22-C1383D3092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1280" y="0"/>
            <a:ext cx="5760720" cy="2390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41CFF1-985A-4366-9191-8C26C9343F55}"/>
              </a:ext>
            </a:extLst>
          </p:cNvPr>
          <p:cNvSpPr/>
          <p:nvPr/>
        </p:nvSpPr>
        <p:spPr>
          <a:xfrm>
            <a:off x="4249087" y="4861202"/>
            <a:ext cx="32553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5271F-1C56-469D-A9A2-F7CBDD5AE2BD}"/>
              </a:ext>
            </a:extLst>
          </p:cNvPr>
          <p:cNvSpPr/>
          <p:nvPr/>
        </p:nvSpPr>
        <p:spPr>
          <a:xfrm>
            <a:off x="2068140" y="4861202"/>
            <a:ext cx="1707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AF1EE-253A-4C75-8C76-2516A1E1C28E}"/>
              </a:ext>
            </a:extLst>
          </p:cNvPr>
          <p:cNvSpPr/>
          <p:nvPr/>
        </p:nvSpPr>
        <p:spPr>
          <a:xfrm>
            <a:off x="6110371" y="3933505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F865-39E4-4D34-9F30-47B9F6A222AC}"/>
              </a:ext>
            </a:extLst>
          </p:cNvPr>
          <p:cNvSpPr/>
          <p:nvPr/>
        </p:nvSpPr>
        <p:spPr>
          <a:xfrm>
            <a:off x="4249087" y="3933505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7E60DA-E198-4174-8531-0DA3BFE8A61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775831" y="5108852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49B1157-81A4-48DC-B494-7FF8CF707D93}"/>
              </a:ext>
            </a:extLst>
          </p:cNvPr>
          <p:cNvCxnSpPr>
            <a:cxnSpLocks/>
          </p:cNvCxnSpPr>
          <p:nvPr/>
        </p:nvCxnSpPr>
        <p:spPr>
          <a:xfrm>
            <a:off x="5643136" y="4181155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8044805-5563-4A69-A371-613A6C6BE2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946111" y="4428805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878F2D-3D3F-4CE1-B5B7-29535322E5D0}"/>
              </a:ext>
            </a:extLst>
          </p:cNvPr>
          <p:cNvCxnSpPr>
            <a:cxnSpLocks/>
          </p:cNvCxnSpPr>
          <p:nvPr/>
        </p:nvCxnSpPr>
        <p:spPr>
          <a:xfrm flipH="1">
            <a:off x="6799425" y="4428805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179FB0-5EC2-496D-8A0C-E624DB7ECC93}"/>
              </a:ext>
            </a:extLst>
          </p:cNvPr>
          <p:cNvSpPr/>
          <p:nvPr/>
        </p:nvSpPr>
        <p:spPr>
          <a:xfrm>
            <a:off x="2071150" y="4861202"/>
            <a:ext cx="1707691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E7CE0-B710-4A9F-BA19-3B5F715D5B0A}"/>
              </a:ext>
            </a:extLst>
          </p:cNvPr>
          <p:cNvSpPr/>
          <p:nvPr/>
        </p:nvSpPr>
        <p:spPr>
          <a:xfrm>
            <a:off x="6113381" y="3933505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F531F1-2BE7-4A67-861A-FC2CDC765B39}"/>
              </a:ext>
            </a:extLst>
          </p:cNvPr>
          <p:cNvSpPr/>
          <p:nvPr/>
        </p:nvSpPr>
        <p:spPr>
          <a:xfrm>
            <a:off x="4252097" y="3933505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8A165EE-E390-462A-9C76-002B1D0F87FB}"/>
              </a:ext>
            </a:extLst>
          </p:cNvPr>
          <p:cNvCxnSpPr>
            <a:cxnSpLocks/>
          </p:cNvCxnSpPr>
          <p:nvPr/>
        </p:nvCxnSpPr>
        <p:spPr>
          <a:xfrm flipH="1" flipV="1">
            <a:off x="2070090" y="2758299"/>
            <a:ext cx="3010" cy="23504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èche : double flèche horizontale 30">
            <a:extLst>
              <a:ext uri="{FF2B5EF4-FFF2-40B4-BE49-F238E27FC236}">
                <a16:creationId xmlns:a16="http://schemas.microsoft.com/office/drawing/2014/main" id="{ED1916C7-8D1F-40B2-82E1-4E072587D6CB}"/>
              </a:ext>
            </a:extLst>
          </p:cNvPr>
          <p:cNvSpPr/>
          <p:nvPr/>
        </p:nvSpPr>
        <p:spPr>
          <a:xfrm>
            <a:off x="2076110" y="2820319"/>
            <a:ext cx="5417330" cy="40033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Interrupt latency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8B8C79A-60A9-4A6F-A594-BD4A2174B6D7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249087" y="3288030"/>
            <a:ext cx="3010" cy="8931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949B89-AF7E-44F8-9CDC-E41E694CC191}"/>
              </a:ext>
            </a:extLst>
          </p:cNvPr>
          <p:cNvCxnSpPr>
            <a:cxnSpLocks/>
          </p:cNvCxnSpPr>
          <p:nvPr/>
        </p:nvCxnSpPr>
        <p:spPr>
          <a:xfrm flipH="1" flipV="1">
            <a:off x="7502915" y="2758299"/>
            <a:ext cx="3010" cy="23504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FFBE4F-E9BF-4D83-9160-F06ECFE56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953" y="1489632"/>
            <a:ext cx="6701612" cy="152359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A438D3-E4EB-4130-8985-5C90F525D9D0}"/>
              </a:ext>
            </a:extLst>
          </p:cNvPr>
          <p:cNvCxnSpPr>
            <a:cxnSpLocks/>
          </p:cNvCxnSpPr>
          <p:nvPr/>
        </p:nvCxnSpPr>
        <p:spPr>
          <a:xfrm>
            <a:off x="401002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949F99-C393-4156-8B19-CA6BF0E0B5C5}"/>
              </a:ext>
            </a:extLst>
          </p:cNvPr>
          <p:cNvCxnSpPr>
            <a:cxnSpLocks/>
          </p:cNvCxnSpPr>
          <p:nvPr/>
        </p:nvCxnSpPr>
        <p:spPr>
          <a:xfrm>
            <a:off x="814387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88ED88FC-5385-473E-98B0-D499F34A17BF}"/>
              </a:ext>
            </a:extLst>
          </p:cNvPr>
          <p:cNvSpPr/>
          <p:nvPr/>
        </p:nvSpPr>
        <p:spPr>
          <a:xfrm>
            <a:off x="4010025" y="3147661"/>
            <a:ext cx="4133850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Connection Interval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57E6C7-EFD1-42E9-B4F1-EF4C2016A1AD}"/>
              </a:ext>
            </a:extLst>
          </p:cNvPr>
          <p:cNvCxnSpPr>
            <a:cxnSpLocks/>
          </p:cNvCxnSpPr>
          <p:nvPr/>
        </p:nvCxnSpPr>
        <p:spPr>
          <a:xfrm>
            <a:off x="6134100" y="1297781"/>
            <a:ext cx="0" cy="1407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6B2573E-1309-4F82-8907-2D4D40E917D2}"/>
              </a:ext>
            </a:extLst>
          </p:cNvPr>
          <p:cNvSpPr txBox="1"/>
          <p:nvPr/>
        </p:nvSpPr>
        <p:spPr>
          <a:xfrm>
            <a:off x="5753450" y="971405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8A368B-96D4-4202-902B-DEAF607549D8}"/>
              </a:ext>
            </a:extLst>
          </p:cNvPr>
          <p:cNvSpPr txBox="1"/>
          <p:nvPr/>
        </p:nvSpPr>
        <p:spPr>
          <a:xfrm>
            <a:off x="309301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603C74-E0C6-4FDA-BFA4-C610FF5586B2}"/>
              </a:ext>
            </a:extLst>
          </p:cNvPr>
          <p:cNvSpPr txBox="1"/>
          <p:nvPr/>
        </p:nvSpPr>
        <p:spPr>
          <a:xfrm>
            <a:off x="722686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92D6DC5-93F1-46BD-802A-442F22F58497}"/>
              </a:ext>
            </a:extLst>
          </p:cNvPr>
          <p:cNvSpPr/>
          <p:nvPr/>
        </p:nvSpPr>
        <p:spPr>
          <a:xfrm>
            <a:off x="4010025" y="1340738"/>
            <a:ext cx="745332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3884D31-72C2-4C98-9724-5B1F6356AE33}"/>
              </a:ext>
            </a:extLst>
          </p:cNvPr>
          <p:cNvSpPr/>
          <p:nvPr/>
        </p:nvSpPr>
        <p:spPr>
          <a:xfrm>
            <a:off x="8143874" y="1297781"/>
            <a:ext cx="380649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36B12D-E4F9-49E0-B0E7-190433CD1624}"/>
              </a:ext>
            </a:extLst>
          </p:cNvPr>
          <p:cNvSpPr txBox="1"/>
          <p:nvPr/>
        </p:nvSpPr>
        <p:spPr>
          <a:xfrm>
            <a:off x="3888488" y="893530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8CDCA8C-8D5E-48E7-A7C3-B1BD2248B9BD}"/>
              </a:ext>
            </a:extLst>
          </p:cNvPr>
          <p:cNvSpPr txBox="1"/>
          <p:nvPr/>
        </p:nvSpPr>
        <p:spPr>
          <a:xfrm>
            <a:off x="7774688" y="836116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</p:spTree>
    <p:extLst>
      <p:ext uri="{BB962C8B-B14F-4D97-AF65-F5344CB8AC3E}">
        <p14:creationId xmlns:p14="http://schemas.microsoft.com/office/powerpoint/2010/main" val="741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50036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9180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8324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7468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81821" y="4799255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00474" y="4799255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8531" y="4234782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49931" y="4321487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41714" y="442448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24594" y="4546630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3" y="1587867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91" y="572556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56771" y="58775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5" y="1595515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99" y="580254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24191" y="589118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4" y="576759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28985" y="589183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2" y="4401990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886271" y="4591889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" y="4433087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199570" y="46229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" y="5673860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644040" y="5870526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61" y="5521816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92967" y="584773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17658" y="5480079"/>
            <a:ext cx="5094514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679</Words>
  <Application>Microsoft Office PowerPoint</Application>
  <PresentationFormat>Grand écran</PresentationFormat>
  <Paragraphs>352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800</cp:revision>
  <dcterms:created xsi:type="dcterms:W3CDTF">2017-05-23T07:20:17Z</dcterms:created>
  <dcterms:modified xsi:type="dcterms:W3CDTF">2017-08-21T20:03:56Z</dcterms:modified>
</cp:coreProperties>
</file>