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 varScale="1">
        <p:scale>
          <a:sx n="48" d="100"/>
          <a:sy n="48" d="100"/>
        </p:scale>
        <p:origin x="39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441F8E6-3C4B-47A0-BD17-5E23ED08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338138"/>
            <a:ext cx="7129463" cy="458575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FE4F924-05AD-4758-B160-1CABBF6DAF69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696076" y="4343400"/>
            <a:ext cx="2309090" cy="2791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3A65849-139E-4770-81CD-6E5AE43FB28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696076" y="3524251"/>
            <a:ext cx="2309090" cy="8212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F9FC2F8-191F-4BD6-85B0-86EDC557F47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477125" y="3524251"/>
            <a:ext cx="1538107" cy="5442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32D80B-C655-44BF-8988-09268E40B6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838950" y="1581151"/>
            <a:ext cx="2242657" cy="14858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EC63437-3537-42BA-8A40-C2FA77A23F4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248525" y="1581151"/>
            <a:ext cx="1833082" cy="11165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A233654A-5C22-406A-A6BC-E8A0D5DCE5AA}"/>
              </a:ext>
            </a:extLst>
          </p:cNvPr>
          <p:cNvSpPr txBox="1"/>
          <p:nvPr/>
        </p:nvSpPr>
        <p:spPr>
          <a:xfrm>
            <a:off x="9081607" y="2513052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6E9FF5-DF68-4286-8D29-FEE88CF923B3}"/>
              </a:ext>
            </a:extLst>
          </p:cNvPr>
          <p:cNvSpPr txBox="1"/>
          <p:nvPr/>
        </p:nvSpPr>
        <p:spPr>
          <a:xfrm>
            <a:off x="9081607" y="288238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C4A40C-19A8-4D85-94D9-A2D70989DCD6}"/>
              </a:ext>
            </a:extLst>
          </p:cNvPr>
          <p:cNvSpPr txBox="1"/>
          <p:nvPr/>
        </p:nvSpPr>
        <p:spPr>
          <a:xfrm>
            <a:off x="9005166" y="4437876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CD8D4F-A5CB-47A0-88BB-9652423A5FDA}"/>
              </a:ext>
            </a:extLst>
          </p:cNvPr>
          <p:cNvSpPr txBox="1"/>
          <p:nvPr/>
        </p:nvSpPr>
        <p:spPr>
          <a:xfrm>
            <a:off x="9005166" y="4160877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35E8E2-D893-4E7A-903C-A5C7B78825A2}"/>
              </a:ext>
            </a:extLst>
          </p:cNvPr>
          <p:cNvSpPr txBox="1"/>
          <p:nvPr/>
        </p:nvSpPr>
        <p:spPr>
          <a:xfrm>
            <a:off x="9015232" y="3883878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</p:spTree>
    <p:extLst>
      <p:ext uri="{BB962C8B-B14F-4D97-AF65-F5344CB8AC3E}">
        <p14:creationId xmlns:p14="http://schemas.microsoft.com/office/powerpoint/2010/main" val="315098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03B2AFE-622E-4675-9940-298732E5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838399"/>
            <a:ext cx="8860996" cy="431417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93E9412-2095-4ADF-9C55-8936656FA03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058150" y="4829666"/>
            <a:ext cx="1575666" cy="392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509B549-5B24-44CB-8194-FE5E4555A87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324726" y="4124326"/>
            <a:ext cx="2309090" cy="8212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FD5E2EA-574C-4C52-B480-267B41F8673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058150" y="4165640"/>
            <a:ext cx="1585732" cy="5029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5BE2138-0AE3-419F-99C4-2651FFB83349}"/>
              </a:ext>
            </a:extLst>
          </p:cNvPr>
          <p:cNvSpPr txBox="1"/>
          <p:nvPr/>
        </p:nvSpPr>
        <p:spPr>
          <a:xfrm>
            <a:off x="9633816" y="5037951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FREQ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A446-C362-424E-881B-D5DAB8E24C03}"/>
              </a:ext>
            </a:extLst>
          </p:cNvPr>
          <p:cNvSpPr txBox="1"/>
          <p:nvPr/>
        </p:nvSpPr>
        <p:spPr>
          <a:xfrm>
            <a:off x="9633816" y="4760952"/>
            <a:ext cx="87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05069F-6FAF-4F91-8499-75B0AD324A8D}"/>
              </a:ext>
            </a:extLst>
          </p:cNvPr>
          <p:cNvSpPr txBox="1"/>
          <p:nvPr/>
        </p:nvSpPr>
        <p:spPr>
          <a:xfrm>
            <a:off x="9643882" y="448395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FC90B6-228B-46FB-B7D6-2FAC6B99D80E}"/>
              </a:ext>
            </a:extLst>
          </p:cNvPr>
          <p:cNvSpPr txBox="1"/>
          <p:nvPr/>
        </p:nvSpPr>
        <p:spPr>
          <a:xfrm>
            <a:off x="9626452" y="5314950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0AF7417-9052-46BF-8DE3-C03FF1A4709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378542" y="4795310"/>
            <a:ext cx="2247910" cy="7043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1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03B2AFE-622E-4675-9940-298732E5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838399"/>
            <a:ext cx="8860996" cy="431417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93E9412-2095-4ADF-9C55-8936656FA03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058150" y="4829666"/>
            <a:ext cx="1575666" cy="392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5BE2138-0AE3-419F-99C4-2651FFB83349}"/>
              </a:ext>
            </a:extLst>
          </p:cNvPr>
          <p:cNvSpPr txBox="1"/>
          <p:nvPr/>
        </p:nvSpPr>
        <p:spPr>
          <a:xfrm>
            <a:off x="9633816" y="5037951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FREQ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FC90B6-228B-46FB-B7D6-2FAC6B99D80E}"/>
              </a:ext>
            </a:extLst>
          </p:cNvPr>
          <p:cNvSpPr txBox="1"/>
          <p:nvPr/>
        </p:nvSpPr>
        <p:spPr>
          <a:xfrm>
            <a:off x="9626452" y="5314950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0AF7417-9052-46BF-8DE3-C03FF1A4709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378542" y="4795310"/>
            <a:ext cx="2247910" cy="7043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AFDD489-BD10-4EE6-8BB4-8C27B3BF5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4" r="667" b="12891"/>
          <a:stretch/>
        </p:blipFill>
        <p:spPr>
          <a:xfrm rot="10800000">
            <a:off x="2022707" y="986598"/>
            <a:ext cx="9612593" cy="51013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C214F6-71B9-4456-AE79-DBEACD9C6B7A}"/>
              </a:ext>
            </a:extLst>
          </p:cNvPr>
          <p:cNvSpPr txBox="1"/>
          <p:nvPr/>
        </p:nvSpPr>
        <p:spPr>
          <a:xfrm rot="16200000">
            <a:off x="3631127" y="339410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ADC SCK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D02DE7-6D85-4967-9306-B99AD6078C04}"/>
              </a:ext>
            </a:extLst>
          </p:cNvPr>
          <p:cNvSpPr txBox="1"/>
          <p:nvPr/>
        </p:nvSpPr>
        <p:spPr>
          <a:xfrm rot="16200000">
            <a:off x="3840376" y="339410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ADC MISO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CD118C-9EC0-4DB3-9A61-5A7DA231E8A4}"/>
              </a:ext>
            </a:extLst>
          </p:cNvPr>
          <p:cNvSpPr txBox="1"/>
          <p:nvPr/>
        </p:nvSpPr>
        <p:spPr>
          <a:xfrm rot="16200000">
            <a:off x="4025278" y="339410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ADC MOSI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A12353-42F8-4D45-A88D-68A942522B7B}"/>
              </a:ext>
            </a:extLst>
          </p:cNvPr>
          <p:cNvSpPr txBox="1"/>
          <p:nvPr/>
        </p:nvSpPr>
        <p:spPr>
          <a:xfrm rot="16200000">
            <a:off x="4203513" y="339410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ADC SS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FFEDF5-FDB0-4CFD-9FA9-50412A03B832}"/>
              </a:ext>
            </a:extLst>
          </p:cNvPr>
          <p:cNvSpPr txBox="1"/>
          <p:nvPr/>
        </p:nvSpPr>
        <p:spPr>
          <a:xfrm rot="16200000">
            <a:off x="5003078" y="339410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SWG OUT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BBE37A-9E04-4F92-8FD7-7D69D6208C97}"/>
              </a:ext>
            </a:extLst>
          </p:cNvPr>
          <p:cNvSpPr txBox="1"/>
          <p:nvPr/>
        </p:nvSpPr>
        <p:spPr>
          <a:xfrm rot="16200000">
            <a:off x="5165622" y="33919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SWG SCK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E33EB9-00E5-411D-89FD-AB7E0B0ED8FD}"/>
              </a:ext>
            </a:extLst>
          </p:cNvPr>
          <p:cNvSpPr txBox="1"/>
          <p:nvPr/>
        </p:nvSpPr>
        <p:spPr>
          <a:xfrm rot="16200000">
            <a:off x="5341868" y="33919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SWG MOSI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38D310-B17E-4EA7-8D33-DBECC2E68547}"/>
              </a:ext>
            </a:extLst>
          </p:cNvPr>
          <p:cNvSpPr txBox="1"/>
          <p:nvPr/>
        </p:nvSpPr>
        <p:spPr>
          <a:xfrm rot="16200000">
            <a:off x="5528759" y="33919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SWG SS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0AE77E4-CB3E-461E-9E96-4619633F06E5}"/>
              </a:ext>
            </a:extLst>
          </p:cNvPr>
          <p:cNvSpPr txBox="1"/>
          <p:nvPr/>
        </p:nvSpPr>
        <p:spPr>
          <a:xfrm rot="16200000">
            <a:off x="5341235" y="6247609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 SCL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9E1C98-9C07-4BA0-AC44-955A3DA545A8}"/>
              </a:ext>
            </a:extLst>
          </p:cNvPr>
          <p:cNvSpPr txBox="1"/>
          <p:nvPr/>
        </p:nvSpPr>
        <p:spPr>
          <a:xfrm rot="16200000">
            <a:off x="5870271" y="6248041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 INT2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603C24-41DC-4B51-BD34-D628F46BE934}"/>
              </a:ext>
            </a:extLst>
          </p:cNvPr>
          <p:cNvSpPr txBox="1"/>
          <p:nvPr/>
        </p:nvSpPr>
        <p:spPr>
          <a:xfrm rot="16200000">
            <a:off x="6059936" y="6248041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 INT1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CF36AE-EA4C-4F95-B86F-E8C4DCB7D7CC}"/>
              </a:ext>
            </a:extLst>
          </p:cNvPr>
          <p:cNvSpPr txBox="1"/>
          <p:nvPr/>
        </p:nvSpPr>
        <p:spPr>
          <a:xfrm rot="16200000">
            <a:off x="5530900" y="6248040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 SDA</a:t>
            </a:r>
          </a:p>
        </p:txBody>
      </p:sp>
    </p:spTree>
    <p:extLst>
      <p:ext uri="{BB962C8B-B14F-4D97-AF65-F5344CB8AC3E}">
        <p14:creationId xmlns:p14="http://schemas.microsoft.com/office/powerpoint/2010/main" val="123609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AFDD489-BD10-4EE6-8BB4-8C27B3BF5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4" r="667" b="12891"/>
          <a:stretch/>
        </p:blipFill>
        <p:spPr>
          <a:xfrm rot="10800000">
            <a:off x="2022707" y="986598"/>
            <a:ext cx="9612593" cy="51013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C214F6-71B9-4456-AE79-DBEACD9C6B7A}"/>
              </a:ext>
            </a:extLst>
          </p:cNvPr>
          <p:cNvSpPr txBox="1"/>
          <p:nvPr/>
        </p:nvSpPr>
        <p:spPr>
          <a:xfrm rot="16200000">
            <a:off x="8450084" y="63740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Trans.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D02DE7-6D85-4967-9306-B99AD6078C04}"/>
              </a:ext>
            </a:extLst>
          </p:cNvPr>
          <p:cNvSpPr txBox="1"/>
          <p:nvPr/>
        </p:nvSpPr>
        <p:spPr>
          <a:xfrm rot="16200000">
            <a:off x="8652195" y="637404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CD118C-9EC0-4DB3-9A61-5A7DA231E8A4}"/>
              </a:ext>
            </a:extLst>
          </p:cNvPr>
          <p:cNvSpPr txBox="1"/>
          <p:nvPr/>
        </p:nvSpPr>
        <p:spPr>
          <a:xfrm rot="16200000">
            <a:off x="3284372" y="33919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NOTIFY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A12353-42F8-4D45-A88D-68A942522B7B}"/>
              </a:ext>
            </a:extLst>
          </p:cNvPr>
          <p:cNvSpPr txBox="1"/>
          <p:nvPr/>
        </p:nvSpPr>
        <p:spPr>
          <a:xfrm rot="16200000">
            <a:off x="2909832" y="33876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ERROR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FFEDF5-FDB0-4CFD-9FA9-50412A03B832}"/>
              </a:ext>
            </a:extLst>
          </p:cNvPr>
          <p:cNvSpPr txBox="1"/>
          <p:nvPr/>
        </p:nvSpPr>
        <p:spPr>
          <a:xfrm rot="16200000">
            <a:off x="5003078" y="339410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IRQ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38D310-B17E-4EA7-8D33-DBECC2E68547}"/>
              </a:ext>
            </a:extLst>
          </p:cNvPr>
          <p:cNvSpPr txBox="1"/>
          <p:nvPr/>
        </p:nvSpPr>
        <p:spPr>
          <a:xfrm rot="16200000">
            <a:off x="6059936" y="33919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START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D37CD6-B53B-4A47-8352-19443D0F035F}"/>
              </a:ext>
            </a:extLst>
          </p:cNvPr>
          <p:cNvSpPr txBox="1"/>
          <p:nvPr/>
        </p:nvSpPr>
        <p:spPr>
          <a:xfrm rot="16200000">
            <a:off x="3094733" y="33919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INDIACTE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7AF18A5-80E0-409B-A1CB-78C09B2B2737}"/>
              </a:ext>
            </a:extLst>
          </p:cNvPr>
          <p:cNvSpPr txBox="1"/>
          <p:nvPr/>
        </p:nvSpPr>
        <p:spPr>
          <a:xfrm rot="16200000">
            <a:off x="4818825" y="339195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ISR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50D3D8-275B-4598-A3DA-BEF17A28E096}"/>
              </a:ext>
            </a:extLst>
          </p:cNvPr>
          <p:cNvSpPr txBox="1"/>
          <p:nvPr/>
        </p:nvSpPr>
        <p:spPr>
          <a:xfrm rot="16200000">
            <a:off x="8831980" y="637404"/>
            <a:ext cx="98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9E93846-076D-4B25-87D4-5C6C6AB85A5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691563" y="1284377"/>
            <a:ext cx="251605" cy="10111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A58012F-5D5C-4F47-9AAA-9F00D1AE227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881202" y="1284376"/>
            <a:ext cx="443862" cy="10223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E872764-7A77-482A-B16E-1C3FDEB0A84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691563" y="1284376"/>
            <a:ext cx="453716" cy="12191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93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52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958</cp:revision>
  <dcterms:created xsi:type="dcterms:W3CDTF">2017-05-23T07:20:17Z</dcterms:created>
  <dcterms:modified xsi:type="dcterms:W3CDTF">2017-08-24T18:52:25Z</dcterms:modified>
</cp:coreProperties>
</file>