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58" r:id="rId5"/>
    <p:sldId id="259" r:id="rId6"/>
    <p:sldId id="268" r:id="rId7"/>
    <p:sldId id="261" r:id="rId8"/>
    <p:sldId id="263" r:id="rId9"/>
    <p:sldId id="265" r:id="rId10"/>
    <p:sldId id="266" r:id="rId11"/>
    <p:sldId id="267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b="1" dirty="0">
                <a:solidFill>
                  <a:sysClr val="windowText" lastClr="000000"/>
                </a:solidFill>
              </a:rPr>
              <a:t>Notify example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027666" y="573665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Interrupt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1523444" y="30897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1522175" y="31934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with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517018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904369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938579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717563"/>
            <a:ext cx="3879397" cy="2079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3104912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0x----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56531" y="3492262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Characteristic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50181" y="3879612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Characteristic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41563" y="4266962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AA2939-45E2-4186-973F-F09C44DB7CF9}"/>
              </a:ext>
            </a:extLst>
          </p:cNvPr>
          <p:cNvSpPr/>
          <p:nvPr/>
        </p:nvSpPr>
        <p:spPr>
          <a:xfrm>
            <a:off x="5850581" y="15348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674E23-CA20-4B6C-BE3D-31227F6FFAF2}"/>
              </a:ext>
            </a:extLst>
          </p:cNvPr>
          <p:cNvSpPr/>
          <p:nvPr/>
        </p:nvSpPr>
        <p:spPr>
          <a:xfrm>
            <a:off x="5949006" y="55763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0x---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5F5BD6-B283-43C9-B0C6-5C17DF79108A}"/>
              </a:ext>
            </a:extLst>
          </p:cNvPr>
          <p:cNvSpPr/>
          <p:nvPr/>
        </p:nvSpPr>
        <p:spPr>
          <a:xfrm>
            <a:off x="5955356" y="94498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</a:t>
            </a:r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971DFD-3F76-4077-A6E0-749E859B2306}"/>
              </a:ext>
            </a:extLst>
          </p:cNvPr>
          <p:cNvSpPr/>
          <p:nvPr/>
        </p:nvSpPr>
        <p:spPr>
          <a:xfrm>
            <a:off x="5955356" y="133233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54C288-53F5-43A2-9804-8159F1B2FF93}"/>
              </a:ext>
            </a:extLst>
          </p:cNvPr>
          <p:cNvSpPr/>
          <p:nvPr/>
        </p:nvSpPr>
        <p:spPr>
          <a:xfrm>
            <a:off x="5955356" y="171968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</a:t>
            </a: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1421474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5850581" y="2426977"/>
            <a:ext cx="3460750" cy="4237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5949006" y="2831128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UUID: 0x---</a:t>
            </a:r>
          </a:p>
          <a:p>
            <a:r>
              <a:rPr lang="en-GB" i="1" dirty="0"/>
              <a:t>Properties:</a:t>
            </a:r>
          </a:p>
          <a:p>
            <a:r>
              <a:rPr lang="en-GB" i="1" dirty="0"/>
              <a:t>Value Handle: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5949006" y="4132878"/>
            <a:ext cx="3251200" cy="93935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</a:p>
          <a:p>
            <a:r>
              <a:rPr lang="en-GB" i="1" dirty="0"/>
              <a:t>Type:</a:t>
            </a:r>
          </a:p>
          <a:p>
            <a:r>
              <a:rPr lang="en-GB" i="1" dirty="0"/>
              <a:t>Value:</a:t>
            </a:r>
          </a:p>
          <a:p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5955356" y="5144122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5961706" y="5546697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5961706" y="5949272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4003502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43599"/>
            <a:ext cx="11251674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66882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65236" y="324273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65236" y="408195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42897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57137" y="197674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42780" y="4921186"/>
            <a:ext cx="143685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426321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4003332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604167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7212939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8817742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78942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81959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81959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422545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41449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107783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107783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08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2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6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0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3" y="2148723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6" y="2148723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16214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16214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43470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2614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1758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0902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75255" y="4233031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193908" y="4233031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480882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6" y="153168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602569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1965" y="3668558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754671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7" y="1825557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24457" y="298306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24456" y="403789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69022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812370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48" y="174505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28" y="1867200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804238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292638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35148" y="3858257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18028" y="3980406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A8082EED-BDE0-4A3E-82A0-4C816EBE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4" y="3736638"/>
            <a:ext cx="688616" cy="971837"/>
          </a:xfrm>
          <a:prstGeom prst="rect">
            <a:avLst/>
          </a:prstGeom>
        </p:spPr>
      </p:pic>
      <p:sp>
        <p:nvSpPr>
          <p:cNvPr id="118" name="ZoneTexte 117">
            <a:extLst>
              <a:ext uri="{FF2B5EF4-FFF2-40B4-BE49-F238E27FC236}">
                <a16:creationId xmlns:a16="http://schemas.microsoft.com/office/drawing/2014/main" id="{5DCB51E2-CAC5-4A94-BB92-733C496AAA42}"/>
              </a:ext>
            </a:extLst>
          </p:cNvPr>
          <p:cNvSpPr txBox="1"/>
          <p:nvPr/>
        </p:nvSpPr>
        <p:spPr>
          <a:xfrm>
            <a:off x="2846420" y="4037890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8" y="1747013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185534" y="1943679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00" y="5071094"/>
            <a:ext cx="688616" cy="971837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462313" y="537234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32" y="1759359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4" y="193635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86" y="5153431"/>
            <a:ext cx="749130" cy="749130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219297" y="534333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83" y="2629062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22589" y="2954981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408738"/>
            <a:ext cx="2297045" cy="13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51750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887699" y="27058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882655" y="268916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317241"/>
            <a:ext cx="51027" cy="51131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459</Words>
  <Application>Microsoft Office PowerPoint</Application>
  <PresentationFormat>Grand écran</PresentationFormat>
  <Paragraphs>232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622</cp:revision>
  <dcterms:created xsi:type="dcterms:W3CDTF">2017-05-23T07:20:17Z</dcterms:created>
  <dcterms:modified xsi:type="dcterms:W3CDTF">2017-08-07T19:40:32Z</dcterms:modified>
</cp:coreProperties>
</file>