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2" r:id="rId4"/>
    <p:sldId id="281" r:id="rId5"/>
    <p:sldId id="272" r:id="rId6"/>
    <p:sldId id="273" r:id="rId7"/>
    <p:sldId id="274" r:id="rId8"/>
    <p:sldId id="258" r:id="rId9"/>
    <p:sldId id="259" r:id="rId10"/>
    <p:sldId id="268" r:id="rId11"/>
    <p:sldId id="261" r:id="rId12"/>
    <p:sldId id="275" r:id="rId13"/>
    <p:sldId id="276" r:id="rId14"/>
    <p:sldId id="263" r:id="rId15"/>
    <p:sldId id="265" r:id="rId16"/>
    <p:sldId id="277" r:id="rId17"/>
    <p:sldId id="278" r:id="rId18"/>
    <p:sldId id="266" r:id="rId19"/>
    <p:sldId id="267" r:id="rId20"/>
    <p:sldId id="270" r:id="rId21"/>
    <p:sldId id="269" r:id="rId22"/>
    <p:sldId id="271" r:id="rId23"/>
    <p:sldId id="279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>
        <p:scale>
          <a:sx n="150" d="100"/>
          <a:sy n="150" d="100"/>
        </p:scale>
        <p:origin x="-49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Measurement Software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5329436" y="1402463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7546002" y="135323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7485337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5329436" y="231882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7539538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7485337" y="1900257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29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sz="1400" b="1" dirty="0">
                <a:solidFill>
                  <a:sysClr val="windowText" lastClr="000000"/>
                </a:solidFill>
              </a:rPr>
              <a:t>Notify example: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2745242" y="3079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2747515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4DE1E35-013B-4219-BC04-C42F9A90283D}"/>
              </a:ext>
            </a:extLst>
          </p:cNvPr>
          <p:cNvSpPr/>
          <p:nvPr/>
        </p:nvSpPr>
        <p:spPr>
          <a:xfrm>
            <a:off x="2556092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8735191-9BE2-4758-A167-BA925FB00FD1}"/>
              </a:ext>
            </a:extLst>
          </p:cNvPr>
          <p:cNvSpPr txBox="1"/>
          <p:nvPr/>
        </p:nvSpPr>
        <p:spPr>
          <a:xfrm>
            <a:off x="2275973" y="5663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C88439F-FBAD-469E-88EF-81999286CEBE}"/>
              </a:ext>
            </a:extLst>
          </p:cNvPr>
          <p:cNvSpPr/>
          <p:nvPr/>
        </p:nvSpPr>
        <p:spPr>
          <a:xfrm>
            <a:off x="2556092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FB73410-09AD-445A-B89C-69003DE27A3E}"/>
              </a:ext>
            </a:extLst>
          </p:cNvPr>
          <p:cNvSpPr/>
          <p:nvPr/>
        </p:nvSpPr>
        <p:spPr>
          <a:xfrm>
            <a:off x="2556092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E66B570-A0EB-49A3-80E6-5FCEF56F89BE}"/>
              </a:ext>
            </a:extLst>
          </p:cNvPr>
          <p:cNvSpPr/>
          <p:nvPr/>
        </p:nvSpPr>
        <p:spPr>
          <a:xfrm>
            <a:off x="2556092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1F6DAB0-CD96-4CA8-A928-DA30D7F8C648}"/>
              </a:ext>
            </a:extLst>
          </p:cNvPr>
          <p:cNvSpPr/>
          <p:nvPr/>
        </p:nvSpPr>
        <p:spPr>
          <a:xfrm flipV="1">
            <a:off x="2745242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525248" y="3891569"/>
            <a:ext cx="32553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5271F-1C56-469D-A9A2-F7CBDD5AE2BD}"/>
              </a:ext>
            </a:extLst>
          </p:cNvPr>
          <p:cNvSpPr/>
          <p:nvPr/>
        </p:nvSpPr>
        <p:spPr>
          <a:xfrm>
            <a:off x="2344301" y="3891569"/>
            <a:ext cx="1707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AF1EE-253A-4C75-8C76-2516A1E1C28E}"/>
              </a:ext>
            </a:extLst>
          </p:cNvPr>
          <p:cNvSpPr/>
          <p:nvPr/>
        </p:nvSpPr>
        <p:spPr>
          <a:xfrm>
            <a:off x="6386532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65-39E4-4D34-9F30-47B9F6A222AC}"/>
              </a:ext>
            </a:extLst>
          </p:cNvPr>
          <p:cNvSpPr/>
          <p:nvPr/>
        </p:nvSpPr>
        <p:spPr>
          <a:xfrm>
            <a:off x="4525248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7E60DA-E198-4174-8531-0DA3BFE8A61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051992" y="4139219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49B1157-81A4-48DC-B494-7FF8CF707D93}"/>
              </a:ext>
            </a:extLst>
          </p:cNvPr>
          <p:cNvCxnSpPr>
            <a:cxnSpLocks/>
          </p:cNvCxnSpPr>
          <p:nvPr/>
        </p:nvCxnSpPr>
        <p:spPr>
          <a:xfrm>
            <a:off x="5919297" y="3211522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44805-5563-4A69-A371-613A6C6BE2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222272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878F2D-3D3F-4CE1-B5B7-29535322E5D0}"/>
              </a:ext>
            </a:extLst>
          </p:cNvPr>
          <p:cNvCxnSpPr>
            <a:cxnSpLocks/>
          </p:cNvCxnSpPr>
          <p:nvPr/>
        </p:nvCxnSpPr>
        <p:spPr>
          <a:xfrm flipH="1">
            <a:off x="7075586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79FB0-5EC2-496D-8A0C-E624DB7ECC93}"/>
              </a:ext>
            </a:extLst>
          </p:cNvPr>
          <p:cNvSpPr/>
          <p:nvPr/>
        </p:nvSpPr>
        <p:spPr>
          <a:xfrm>
            <a:off x="2347311" y="3891569"/>
            <a:ext cx="1707691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Entry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E7CE0-B710-4A9F-BA19-3B5F715D5B0A}"/>
              </a:ext>
            </a:extLst>
          </p:cNvPr>
          <p:cNvSpPr/>
          <p:nvPr/>
        </p:nvSpPr>
        <p:spPr>
          <a:xfrm>
            <a:off x="6389542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F531F1-2BE7-4A67-861A-FC2CDC765B39}"/>
              </a:ext>
            </a:extLst>
          </p:cNvPr>
          <p:cNvSpPr/>
          <p:nvPr/>
        </p:nvSpPr>
        <p:spPr>
          <a:xfrm>
            <a:off x="4528258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A165EE-E390-462A-9C76-002B1D0F87FB}"/>
              </a:ext>
            </a:extLst>
          </p:cNvPr>
          <p:cNvCxnSpPr>
            <a:cxnSpLocks/>
          </p:cNvCxnSpPr>
          <p:nvPr/>
        </p:nvCxnSpPr>
        <p:spPr>
          <a:xfrm flipH="1">
            <a:off x="2332569" y="4139078"/>
            <a:ext cx="16692" cy="96683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ED1916C7-8D1F-40B2-82E1-4E072587D6CB}"/>
              </a:ext>
            </a:extLst>
          </p:cNvPr>
          <p:cNvSpPr/>
          <p:nvPr/>
        </p:nvSpPr>
        <p:spPr>
          <a:xfrm>
            <a:off x="2344301" y="4597798"/>
            <a:ext cx="5417330" cy="4003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Interrupt latency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949B89-AF7E-44F8-9CDC-E41E694CC191}"/>
              </a:ext>
            </a:extLst>
          </p:cNvPr>
          <p:cNvCxnSpPr>
            <a:cxnSpLocks/>
          </p:cNvCxnSpPr>
          <p:nvPr/>
        </p:nvCxnSpPr>
        <p:spPr>
          <a:xfrm>
            <a:off x="7782086" y="4139078"/>
            <a:ext cx="0" cy="10282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FFBE4F-E9BF-4D83-9160-F06ECFE56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953" y="1489632"/>
            <a:ext cx="6701612" cy="152359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A438D3-E4EB-4130-8985-5C90F525D9D0}"/>
              </a:ext>
            </a:extLst>
          </p:cNvPr>
          <p:cNvCxnSpPr>
            <a:cxnSpLocks/>
          </p:cNvCxnSpPr>
          <p:nvPr/>
        </p:nvCxnSpPr>
        <p:spPr>
          <a:xfrm>
            <a:off x="401002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949F99-C393-4156-8B19-CA6BF0E0B5C5}"/>
              </a:ext>
            </a:extLst>
          </p:cNvPr>
          <p:cNvCxnSpPr>
            <a:cxnSpLocks/>
          </p:cNvCxnSpPr>
          <p:nvPr/>
        </p:nvCxnSpPr>
        <p:spPr>
          <a:xfrm>
            <a:off x="814387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88ED88FC-5385-473E-98B0-D499F34A17BF}"/>
              </a:ext>
            </a:extLst>
          </p:cNvPr>
          <p:cNvSpPr/>
          <p:nvPr/>
        </p:nvSpPr>
        <p:spPr>
          <a:xfrm>
            <a:off x="4010025" y="3147661"/>
            <a:ext cx="4133850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Connection Interval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57E6C7-EFD1-42E9-B4F1-EF4C2016A1AD}"/>
              </a:ext>
            </a:extLst>
          </p:cNvPr>
          <p:cNvCxnSpPr>
            <a:cxnSpLocks/>
          </p:cNvCxnSpPr>
          <p:nvPr/>
        </p:nvCxnSpPr>
        <p:spPr>
          <a:xfrm>
            <a:off x="6134100" y="1297781"/>
            <a:ext cx="0" cy="1407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6B2573E-1309-4F82-8907-2D4D40E917D2}"/>
              </a:ext>
            </a:extLst>
          </p:cNvPr>
          <p:cNvSpPr txBox="1"/>
          <p:nvPr/>
        </p:nvSpPr>
        <p:spPr>
          <a:xfrm>
            <a:off x="5753450" y="971405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8A368B-96D4-4202-902B-DEAF607549D8}"/>
              </a:ext>
            </a:extLst>
          </p:cNvPr>
          <p:cNvSpPr txBox="1"/>
          <p:nvPr/>
        </p:nvSpPr>
        <p:spPr>
          <a:xfrm>
            <a:off x="309301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603C74-E0C6-4FDA-BFA4-C610FF5586B2}"/>
              </a:ext>
            </a:extLst>
          </p:cNvPr>
          <p:cNvSpPr txBox="1"/>
          <p:nvPr/>
        </p:nvSpPr>
        <p:spPr>
          <a:xfrm>
            <a:off x="722686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92D6DC5-93F1-46BD-802A-442F22F58497}"/>
              </a:ext>
            </a:extLst>
          </p:cNvPr>
          <p:cNvSpPr/>
          <p:nvPr/>
        </p:nvSpPr>
        <p:spPr>
          <a:xfrm>
            <a:off x="4010025" y="1340738"/>
            <a:ext cx="745332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3884D31-72C2-4C98-9724-5B1F6356AE33}"/>
              </a:ext>
            </a:extLst>
          </p:cNvPr>
          <p:cNvSpPr/>
          <p:nvPr/>
        </p:nvSpPr>
        <p:spPr>
          <a:xfrm>
            <a:off x="8143874" y="1297781"/>
            <a:ext cx="380649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36B12D-E4F9-49E0-B0E7-190433CD1624}"/>
              </a:ext>
            </a:extLst>
          </p:cNvPr>
          <p:cNvSpPr txBox="1"/>
          <p:nvPr/>
        </p:nvSpPr>
        <p:spPr>
          <a:xfrm>
            <a:off x="3888488" y="893530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8CDCA8C-8D5E-48E7-A7C3-B1BD2248B9BD}"/>
              </a:ext>
            </a:extLst>
          </p:cNvPr>
          <p:cNvSpPr txBox="1"/>
          <p:nvPr/>
        </p:nvSpPr>
        <p:spPr>
          <a:xfrm>
            <a:off x="7774688" y="836116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</p:spTree>
    <p:extLst>
      <p:ext uri="{BB962C8B-B14F-4D97-AF65-F5344CB8AC3E}">
        <p14:creationId xmlns:p14="http://schemas.microsoft.com/office/powerpoint/2010/main" val="7415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54" y="1404938"/>
            <a:ext cx="10820400" cy="33015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264446" y="1813560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932446" y="1813560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80901" y="1831172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Int. </a:t>
            </a:r>
            <a:r>
              <a:rPr lang="en-GB" dirty="0">
                <a:latin typeface="Calibri" panose="020F0502020204030204" pitchFamily="34" charset="0"/>
              </a:rPr>
              <a:t>IRQ →</a:t>
            </a:r>
            <a:endParaRPr lang="en-GB" b="1" dirty="0"/>
          </a:p>
        </p:txBody>
      </p:sp>
      <p:sp>
        <p:nvSpPr>
          <p:cNvPr id="15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16665" y="2208498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Int</a:t>
            </a:r>
            <a:r>
              <a:rPr lang="en-GB" dirty="0">
                <a:latin typeface="Calibri" panose="020F0502020204030204" pitchFamily="34" charset="0"/>
              </a:rPr>
              <a:t>. ISR →</a:t>
            </a:r>
            <a:endParaRPr lang="en-GB" b="1" dirty="0"/>
          </a:p>
        </p:txBody>
      </p:sp>
      <p:sp>
        <p:nvSpPr>
          <p:cNvPr id="16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252863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Timer → </a:t>
            </a:r>
            <a:endParaRPr lang="en-GB" b="1" dirty="0"/>
          </a:p>
        </p:txBody>
      </p:sp>
      <p:sp>
        <p:nvSpPr>
          <p:cNvPr id="17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288821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TX →</a:t>
            </a:r>
            <a:endParaRPr lang="en-GB" b="1" dirty="0"/>
          </a:p>
        </p:txBody>
      </p:sp>
      <p:sp>
        <p:nvSpPr>
          <p:cNvPr id="18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32353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RX → </a:t>
            </a:r>
            <a:endParaRPr lang="en-GB" b="1" dirty="0"/>
          </a:p>
        </p:txBody>
      </p:sp>
      <p:sp>
        <p:nvSpPr>
          <p:cNvPr id="19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3586573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Trans. → </a:t>
            </a:r>
            <a:endParaRPr lang="en-GB" b="1" dirty="0"/>
          </a:p>
        </p:txBody>
      </p:sp>
      <p:sp>
        <p:nvSpPr>
          <p:cNvPr id="20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22174" y="3933744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Notify → </a:t>
            </a:r>
            <a:endParaRPr lang="en-GB" b="1" dirty="0"/>
          </a:p>
        </p:txBody>
      </p:sp>
      <p:sp>
        <p:nvSpPr>
          <p:cNvPr id="2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323564" y="4293327"/>
            <a:ext cx="9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Error →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91211" y="1173467"/>
            <a:ext cx="3068456" cy="280806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endParaRPr lang="en-GB" dirty="0"/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7" y="4174961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5" y="491300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Measurement Software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506037" cy="257760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/>
              <a:t>Sensors emulated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A/D Converter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2737063" y="2577497"/>
            <a:ext cx="1554148" cy="2663377"/>
          </a:xfrm>
          <a:prstGeom prst="bentConnector3">
            <a:avLst>
              <a:gd name="adj1" fmla="val 5276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 flipV="1">
            <a:off x="2654013" y="2577497"/>
            <a:ext cx="1637198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2654015" y="1956800"/>
            <a:ext cx="1637197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rot="10800000">
            <a:off x="2654015" y="744858"/>
            <a:ext cx="1637197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59667" y="744857"/>
            <a:ext cx="1641088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59667" y="1956800"/>
            <a:ext cx="1641088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359667" y="2577498"/>
            <a:ext cx="1641087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359667" y="2577498"/>
            <a:ext cx="1641087" cy="180318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720</Words>
  <Application>Microsoft Office PowerPoint</Application>
  <PresentationFormat>Widescreen</PresentationFormat>
  <Paragraphs>408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Loretan, Nathan</cp:lastModifiedBy>
  <cp:revision>837</cp:revision>
  <dcterms:created xsi:type="dcterms:W3CDTF">2017-05-23T07:20:17Z</dcterms:created>
  <dcterms:modified xsi:type="dcterms:W3CDTF">2017-08-23T06:50:12Z</dcterms:modified>
</cp:coreProperties>
</file>