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53" r:id="rId2"/>
    <p:sldId id="458" r:id="rId3"/>
    <p:sldId id="455" r:id="rId4"/>
    <p:sldId id="452" r:id="rId5"/>
    <p:sldId id="456" r:id="rId6"/>
    <p:sldId id="459" r:id="rId7"/>
    <p:sldId id="457" r:id="rId8"/>
    <p:sldId id="446" r:id="rId9"/>
    <p:sldId id="449" r:id="rId10"/>
    <p:sldId id="443" r:id="rId11"/>
    <p:sldId id="448" r:id="rId12"/>
    <p:sldId id="444" r:id="rId13"/>
    <p:sldId id="451" r:id="rId14"/>
    <p:sldId id="450" r:id="rId15"/>
    <p:sldId id="445" r:id="rId16"/>
    <p:sldId id="447" r:id="rId17"/>
    <p:sldId id="440" r:id="rId18"/>
    <p:sldId id="441" r:id="rId19"/>
    <p:sldId id="266" r:id="rId20"/>
    <p:sldId id="338" r:id="rId21"/>
    <p:sldId id="297" r:id="rId22"/>
    <p:sldId id="274" r:id="rId23"/>
    <p:sldId id="31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C000"/>
    <a:srgbClr val="A5A5A5"/>
    <a:srgbClr val="ED7D31"/>
    <a:srgbClr val="5B9BD5"/>
    <a:srgbClr val="A8A9A9"/>
    <a:srgbClr val="E3AF24"/>
    <a:srgbClr val="CF814C"/>
    <a:srgbClr val="76A2CA"/>
    <a:srgbClr val="DC8E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8" autoAdjust="0"/>
    <p:restoredTop sz="96252" autoAdjust="0"/>
  </p:normalViewPr>
  <p:slideViewPr>
    <p:cSldViewPr snapToGrid="0">
      <p:cViewPr varScale="1">
        <p:scale>
          <a:sx n="64" d="100"/>
          <a:sy n="64" d="100"/>
        </p:scale>
        <p:origin x="96" y="10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260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32A3A-E1C2-42EA-BDD6-305DAB1834E8}" type="datetimeFigureOut">
              <a:rPr lang="en-US" smtClean="0"/>
              <a:t>5/25/2016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A03FD-669F-475F-B08E-D2CB64605A77}" type="slidenum">
              <a:rPr lang="en-US" smtClean="0"/>
              <a:t>‹#›</a:t>
            </a:fld>
            <a:endParaRPr lang="en-US"/>
          </a:p>
        </p:txBody>
      </p:sp>
    </p:spTree>
    <p:extLst>
      <p:ext uri="{BB962C8B-B14F-4D97-AF65-F5344CB8AC3E}">
        <p14:creationId xmlns:p14="http://schemas.microsoft.com/office/powerpoint/2010/main" val="193187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15</a:t>
            </a:fld>
            <a:endParaRPr lang="en-US"/>
          </a:p>
        </p:txBody>
      </p:sp>
    </p:spTree>
    <p:extLst>
      <p:ext uri="{BB962C8B-B14F-4D97-AF65-F5344CB8AC3E}">
        <p14:creationId xmlns:p14="http://schemas.microsoft.com/office/powerpoint/2010/main" val="267425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86678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7577681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3606978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pic">
    <p:spTree>
      <p:nvGrpSpPr>
        <p:cNvPr id="1" name=""/>
        <p:cNvGrpSpPr/>
        <p:nvPr/>
      </p:nvGrpSpPr>
      <p:grpSpPr>
        <a:xfrm>
          <a:off x="0" y="0"/>
          <a:ext cx="0" cy="0"/>
          <a:chOff x="0" y="0"/>
          <a:chExt cx="0" cy="0"/>
        </a:xfrm>
      </p:grpSpPr>
      <p:sp>
        <p:nvSpPr>
          <p:cNvPr id="7" name="Picture Placeholder 7"/>
          <p:cNvSpPr>
            <a:spLocks noGrp="1"/>
          </p:cNvSpPr>
          <p:nvPr>
            <p:ph type="pic" sz="quarter" idx="53" hasCustomPrompt="1"/>
          </p:nvPr>
        </p:nvSpPr>
        <p:spPr>
          <a:xfrm>
            <a:off x="1547446" y="0"/>
            <a:ext cx="10644554" cy="6858000"/>
          </a:xfrm>
          <a:prstGeom prst="rect">
            <a:avLst/>
          </a:prstGeom>
          <a:ln w="3175">
            <a:noFill/>
          </a:ln>
        </p:spPr>
        <p:txBody>
          <a:bodyPr wrap="none" tIns="0" bIns="2011680" anchor="b"/>
          <a:lstStyle>
            <a:lvl1pPr algn="ctr" rtl="0">
              <a:buNone/>
              <a:defRPr sz="2400" b="1" baseline="0">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455330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eam.">
    <p:bg>
      <p:bgPr>
        <a:solidFill>
          <a:schemeClr val="bg1"/>
        </a:solidFill>
        <a:effectLst/>
      </p:bgPr>
    </p:bg>
    <p:spTree>
      <p:nvGrpSpPr>
        <p:cNvPr id="1" name=""/>
        <p:cNvGrpSpPr/>
        <p:nvPr/>
      </p:nvGrpSpPr>
      <p:grpSpPr>
        <a:xfrm>
          <a:off x="0" y="0"/>
          <a:ext cx="0" cy="0"/>
          <a:chOff x="0" y="0"/>
          <a:chExt cx="0" cy="0"/>
        </a:xfrm>
      </p:grpSpPr>
      <p:sp>
        <p:nvSpPr>
          <p:cNvPr id="112" name="Picture Placeholder 7"/>
          <p:cNvSpPr>
            <a:spLocks noGrp="1"/>
          </p:cNvSpPr>
          <p:nvPr>
            <p:ph type="pic" sz="quarter" idx="53" hasCustomPrompt="1"/>
          </p:nvPr>
        </p:nvSpPr>
        <p:spPr>
          <a:xfrm>
            <a:off x="940849" y="2026581"/>
            <a:ext cx="2257552" cy="2257552"/>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333" b="1" i="1" baseline="0">
                <a:solidFill>
                  <a:schemeClr val="tx1">
                    <a:lumMod val="50000"/>
                    <a:lumOff val="50000"/>
                  </a:schemeClr>
                </a:solidFill>
              </a:defRPr>
            </a:lvl1pPr>
          </a:lstStyle>
          <a:p>
            <a:r>
              <a:rPr lang="en-US" dirty="0" smtClean="0"/>
              <a:t>Click Icon To Add Image</a:t>
            </a:r>
            <a:endParaRPr lang="en-US" dirty="0"/>
          </a:p>
        </p:txBody>
      </p:sp>
      <p:sp>
        <p:nvSpPr>
          <p:cNvPr id="31" name="Text Placeholder 3"/>
          <p:cNvSpPr>
            <a:spLocks noGrp="1"/>
          </p:cNvSpPr>
          <p:nvPr>
            <p:ph type="body" sz="half" idx="37"/>
          </p:nvPr>
        </p:nvSpPr>
        <p:spPr>
          <a:xfrm>
            <a:off x="1002825" y="489352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32" name="Text Placeholder 3"/>
          <p:cNvSpPr>
            <a:spLocks noGrp="1"/>
          </p:cNvSpPr>
          <p:nvPr>
            <p:ph type="body" sz="half" idx="50"/>
          </p:nvPr>
        </p:nvSpPr>
        <p:spPr>
          <a:xfrm>
            <a:off x="850425" y="5199369"/>
            <a:ext cx="2438400" cy="1146048"/>
          </a:xfrm>
          <a:prstGeom prst="rect">
            <a:avLst/>
          </a:prstGeom>
        </p:spPr>
        <p:txBody>
          <a:bodyPr wrap="square" lIns="0" tIns="0" rIns="0" bIns="0" anchor="t">
            <a:noAutofit/>
          </a:bodyPr>
          <a:lstStyle>
            <a:lvl1pPr marL="0" indent="0" algn="ctr" rtl="0">
              <a:buNone/>
              <a:defRPr sz="1467"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3" name="Text Placeholder 3"/>
          <p:cNvSpPr>
            <a:spLocks noGrp="1"/>
          </p:cNvSpPr>
          <p:nvPr>
            <p:ph type="body" sz="half" idx="51"/>
          </p:nvPr>
        </p:nvSpPr>
        <p:spPr>
          <a:xfrm>
            <a:off x="1002825" y="4591520"/>
            <a:ext cx="2133600" cy="257040"/>
          </a:xfrm>
          <a:prstGeom prst="rect">
            <a:avLst/>
          </a:prstGeom>
        </p:spPr>
        <p:txBody>
          <a:bodyPr wrap="square" lIns="0" tIns="0" rIns="0" bIns="0" anchor="ctr">
            <a:noAutofit/>
          </a:bodyPr>
          <a:lstStyle>
            <a:lvl1pPr marL="0" indent="0" algn="ctr" rtl="0">
              <a:buNone/>
              <a:defRPr sz="18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34" name="Picture Placeholder 7"/>
          <p:cNvSpPr>
            <a:spLocks noGrp="1"/>
          </p:cNvSpPr>
          <p:nvPr>
            <p:ph type="pic" sz="quarter" idx="54" hasCustomPrompt="1"/>
          </p:nvPr>
        </p:nvSpPr>
        <p:spPr>
          <a:xfrm>
            <a:off x="3621697" y="2026581"/>
            <a:ext cx="2257552" cy="2257552"/>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333" b="1" i="1" baseline="0">
                <a:solidFill>
                  <a:schemeClr val="tx1">
                    <a:lumMod val="50000"/>
                    <a:lumOff val="50000"/>
                  </a:schemeClr>
                </a:solidFill>
              </a:defRPr>
            </a:lvl1pPr>
          </a:lstStyle>
          <a:p>
            <a:r>
              <a:rPr lang="en-US" dirty="0" smtClean="0"/>
              <a:t>Click Icon To Add Image</a:t>
            </a:r>
            <a:endParaRPr lang="en-US" dirty="0"/>
          </a:p>
        </p:txBody>
      </p:sp>
      <p:sp>
        <p:nvSpPr>
          <p:cNvPr id="35" name="Text Placeholder 3"/>
          <p:cNvSpPr>
            <a:spLocks noGrp="1"/>
          </p:cNvSpPr>
          <p:nvPr>
            <p:ph type="body" sz="half" idx="55"/>
          </p:nvPr>
        </p:nvSpPr>
        <p:spPr>
          <a:xfrm>
            <a:off x="3683673" y="489352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36" name="Text Placeholder 3"/>
          <p:cNvSpPr>
            <a:spLocks noGrp="1"/>
          </p:cNvSpPr>
          <p:nvPr>
            <p:ph type="body" sz="half" idx="56"/>
          </p:nvPr>
        </p:nvSpPr>
        <p:spPr>
          <a:xfrm>
            <a:off x="3531273" y="5199369"/>
            <a:ext cx="2438400" cy="1146048"/>
          </a:xfrm>
          <a:prstGeom prst="rect">
            <a:avLst/>
          </a:prstGeom>
        </p:spPr>
        <p:txBody>
          <a:bodyPr wrap="square" lIns="0" tIns="0" rIns="0" bIns="0" anchor="t">
            <a:noAutofit/>
          </a:bodyPr>
          <a:lstStyle>
            <a:lvl1pPr marL="0" indent="0" algn="ctr" rtl="0">
              <a:buNone/>
              <a:defRPr sz="1467"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7" name="Text Placeholder 3"/>
          <p:cNvSpPr>
            <a:spLocks noGrp="1"/>
          </p:cNvSpPr>
          <p:nvPr>
            <p:ph type="body" sz="half" idx="57"/>
          </p:nvPr>
        </p:nvSpPr>
        <p:spPr>
          <a:xfrm>
            <a:off x="3683673" y="4591520"/>
            <a:ext cx="2133600" cy="257040"/>
          </a:xfrm>
          <a:prstGeom prst="rect">
            <a:avLst/>
          </a:prstGeom>
        </p:spPr>
        <p:txBody>
          <a:bodyPr wrap="square" lIns="0" tIns="0" rIns="0" bIns="0" anchor="ctr">
            <a:noAutofit/>
          </a:bodyPr>
          <a:lstStyle>
            <a:lvl1pPr marL="0" indent="0" algn="ctr" rtl="0">
              <a:buNone/>
              <a:defRPr sz="18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38" name="Picture Placeholder 7"/>
          <p:cNvSpPr>
            <a:spLocks noGrp="1"/>
          </p:cNvSpPr>
          <p:nvPr>
            <p:ph type="pic" sz="quarter" idx="58" hasCustomPrompt="1"/>
          </p:nvPr>
        </p:nvSpPr>
        <p:spPr>
          <a:xfrm>
            <a:off x="6302545" y="2026581"/>
            <a:ext cx="2257552" cy="2257552"/>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333" b="1" i="1" baseline="0">
                <a:solidFill>
                  <a:schemeClr val="tx1">
                    <a:lumMod val="50000"/>
                    <a:lumOff val="50000"/>
                  </a:schemeClr>
                </a:solidFill>
              </a:defRPr>
            </a:lvl1pPr>
          </a:lstStyle>
          <a:p>
            <a:r>
              <a:rPr lang="en-US" dirty="0" smtClean="0"/>
              <a:t>Click Icon To Add Image</a:t>
            </a:r>
            <a:endParaRPr lang="en-US" dirty="0"/>
          </a:p>
        </p:txBody>
      </p:sp>
      <p:sp>
        <p:nvSpPr>
          <p:cNvPr id="39" name="Text Placeholder 3"/>
          <p:cNvSpPr>
            <a:spLocks noGrp="1"/>
          </p:cNvSpPr>
          <p:nvPr>
            <p:ph type="body" sz="half" idx="59"/>
          </p:nvPr>
        </p:nvSpPr>
        <p:spPr>
          <a:xfrm>
            <a:off x="6364521" y="489352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40" name="Text Placeholder 3"/>
          <p:cNvSpPr>
            <a:spLocks noGrp="1"/>
          </p:cNvSpPr>
          <p:nvPr>
            <p:ph type="body" sz="half" idx="60"/>
          </p:nvPr>
        </p:nvSpPr>
        <p:spPr>
          <a:xfrm>
            <a:off x="6212121" y="5199369"/>
            <a:ext cx="2438400" cy="1146048"/>
          </a:xfrm>
          <a:prstGeom prst="rect">
            <a:avLst/>
          </a:prstGeom>
        </p:spPr>
        <p:txBody>
          <a:bodyPr wrap="square" lIns="0" tIns="0" rIns="0" bIns="0" anchor="t">
            <a:noAutofit/>
          </a:bodyPr>
          <a:lstStyle>
            <a:lvl1pPr marL="0" indent="0" algn="ctr" rtl="0">
              <a:buNone/>
              <a:defRPr sz="1467"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1" name="Text Placeholder 3"/>
          <p:cNvSpPr>
            <a:spLocks noGrp="1"/>
          </p:cNvSpPr>
          <p:nvPr>
            <p:ph type="body" sz="half" idx="61"/>
          </p:nvPr>
        </p:nvSpPr>
        <p:spPr>
          <a:xfrm>
            <a:off x="6364521" y="4591520"/>
            <a:ext cx="2133600" cy="257040"/>
          </a:xfrm>
          <a:prstGeom prst="rect">
            <a:avLst/>
          </a:prstGeom>
        </p:spPr>
        <p:txBody>
          <a:bodyPr wrap="square" lIns="0" tIns="0" rIns="0" bIns="0" anchor="ctr">
            <a:noAutofit/>
          </a:bodyPr>
          <a:lstStyle>
            <a:lvl1pPr marL="0" indent="0" algn="ctr" rtl="0">
              <a:buNone/>
              <a:defRPr sz="18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42" name="Picture Placeholder 7"/>
          <p:cNvSpPr>
            <a:spLocks noGrp="1"/>
          </p:cNvSpPr>
          <p:nvPr>
            <p:ph type="pic" sz="quarter" idx="62" hasCustomPrompt="1"/>
          </p:nvPr>
        </p:nvSpPr>
        <p:spPr>
          <a:xfrm>
            <a:off x="8983395" y="2026581"/>
            <a:ext cx="2257552" cy="2257552"/>
          </a:xfrm>
          <a:prstGeom prst="ellipse">
            <a:avLst/>
          </a:prstGeom>
          <a:ln w="76200">
            <a:solidFill>
              <a:schemeClr val="bg1">
                <a:lumMod val="65000"/>
              </a:schemeClr>
            </a:solidFill>
          </a:ln>
          <a:effectLst>
            <a:outerShdw blurRad="50800" dist="38100" dir="5400000" algn="t" rotWithShape="0">
              <a:prstClr val="black">
                <a:alpha val="40000"/>
              </a:prstClr>
            </a:outerShdw>
          </a:effectLst>
        </p:spPr>
        <p:txBody>
          <a:bodyPr wrap="none" tIns="0" bIns="274320" anchor="b"/>
          <a:lstStyle>
            <a:lvl1pPr algn="ctr" rtl="0">
              <a:buNone/>
              <a:defRPr sz="1333" b="1" i="1" baseline="0">
                <a:solidFill>
                  <a:schemeClr val="tx1">
                    <a:lumMod val="50000"/>
                    <a:lumOff val="50000"/>
                  </a:schemeClr>
                </a:solidFill>
              </a:defRPr>
            </a:lvl1pPr>
          </a:lstStyle>
          <a:p>
            <a:r>
              <a:rPr lang="en-US" dirty="0" smtClean="0"/>
              <a:t>Click Icon To Add Image</a:t>
            </a:r>
            <a:endParaRPr lang="en-US" dirty="0"/>
          </a:p>
        </p:txBody>
      </p:sp>
      <p:sp>
        <p:nvSpPr>
          <p:cNvPr id="43" name="Text Placeholder 3"/>
          <p:cNvSpPr>
            <a:spLocks noGrp="1"/>
          </p:cNvSpPr>
          <p:nvPr>
            <p:ph type="body" sz="half" idx="63"/>
          </p:nvPr>
        </p:nvSpPr>
        <p:spPr>
          <a:xfrm>
            <a:off x="9045371" y="489352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44" name="Text Placeholder 3"/>
          <p:cNvSpPr>
            <a:spLocks noGrp="1"/>
          </p:cNvSpPr>
          <p:nvPr>
            <p:ph type="body" sz="half" idx="64"/>
          </p:nvPr>
        </p:nvSpPr>
        <p:spPr>
          <a:xfrm>
            <a:off x="8892971" y="5199369"/>
            <a:ext cx="2438400" cy="1146048"/>
          </a:xfrm>
          <a:prstGeom prst="rect">
            <a:avLst/>
          </a:prstGeom>
        </p:spPr>
        <p:txBody>
          <a:bodyPr wrap="square" lIns="0" tIns="0" rIns="0" bIns="0" anchor="t">
            <a:noAutofit/>
          </a:bodyPr>
          <a:lstStyle>
            <a:lvl1pPr marL="0" indent="0" algn="ctr" rtl="0">
              <a:buNone/>
              <a:defRPr sz="1467"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5" name="Text Placeholder 3"/>
          <p:cNvSpPr>
            <a:spLocks noGrp="1"/>
          </p:cNvSpPr>
          <p:nvPr>
            <p:ph type="body" sz="half" idx="65"/>
          </p:nvPr>
        </p:nvSpPr>
        <p:spPr>
          <a:xfrm>
            <a:off x="9045371" y="4591520"/>
            <a:ext cx="2133600" cy="257040"/>
          </a:xfrm>
          <a:prstGeom prst="rect">
            <a:avLst/>
          </a:prstGeom>
        </p:spPr>
        <p:txBody>
          <a:bodyPr wrap="square" lIns="0" tIns="0" rIns="0" bIns="0" anchor="ctr">
            <a:noAutofit/>
          </a:bodyPr>
          <a:lstStyle>
            <a:lvl1pPr marL="0" indent="0" algn="ctr" rtl="0">
              <a:buNone/>
              <a:defRPr sz="18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Tree>
    <p:extLst>
      <p:ext uri="{BB962C8B-B14F-4D97-AF65-F5344CB8AC3E}">
        <p14:creationId xmlns:p14="http://schemas.microsoft.com/office/powerpoint/2010/main" val="1565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p:cTn id="7" dur="500" fill="hold"/>
                                        <p:tgtEl>
                                          <p:spTgt spid="112"/>
                                        </p:tgtEl>
                                        <p:attrNameLst>
                                          <p:attrName>ppt_w</p:attrName>
                                        </p:attrNameLst>
                                      </p:cBhvr>
                                      <p:tavLst>
                                        <p:tav tm="0">
                                          <p:val>
                                            <p:fltVal val="0"/>
                                          </p:val>
                                        </p:tav>
                                        <p:tav tm="100000">
                                          <p:val>
                                            <p:strVal val="#ppt_w"/>
                                          </p:val>
                                        </p:tav>
                                      </p:tavLst>
                                    </p:anim>
                                    <p:anim calcmode="lin" valueType="num">
                                      <p:cBhvr>
                                        <p:cTn id="8" dur="500" fill="hold"/>
                                        <p:tgtEl>
                                          <p:spTgt spid="11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33">
                                            <p:txEl>
                                              <p:pRg st="0" end="0"/>
                                            </p:txEl>
                                          </p:spTgt>
                                        </p:tgtEl>
                                        <p:attrNameLst>
                                          <p:attrName>style.visibility</p:attrName>
                                        </p:attrNameLst>
                                      </p:cBhvr>
                                      <p:to>
                                        <p:strVal val="visible"/>
                                      </p:to>
                                    </p:set>
                                    <p:animEffect transition="in" filter="fade">
                                      <p:cBhvr>
                                        <p:cTn id="12" dur="500"/>
                                        <p:tgtEl>
                                          <p:spTgt spid="33">
                                            <p:txEl>
                                              <p:pRg st="0" end="0"/>
                                            </p:txEl>
                                          </p:spTgt>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31">
                                            <p:txEl>
                                              <p:pRg st="0" end="0"/>
                                            </p:txEl>
                                          </p:spTgt>
                                        </p:tgtEl>
                                        <p:attrNameLst>
                                          <p:attrName>style.visibility</p:attrName>
                                        </p:attrNameLst>
                                      </p:cBhvr>
                                      <p:to>
                                        <p:strVal val="visible"/>
                                      </p:to>
                                    </p:set>
                                    <p:animEffect transition="in" filter="fade">
                                      <p:cBhvr>
                                        <p:cTn id="15" dur="500"/>
                                        <p:tgtEl>
                                          <p:spTgt spid="31">
                                            <p:txEl>
                                              <p:pRg st="0" end="0"/>
                                            </p:txEl>
                                          </p:spTgt>
                                        </p:tgtEl>
                                      </p:cBhvr>
                                    </p:animEffect>
                                  </p:childTnLst>
                                </p:cTn>
                              </p:par>
                            </p:childTnLst>
                          </p:cTn>
                        </p:par>
                        <p:par>
                          <p:cTn id="16" fill="hold">
                            <p:stCondLst>
                              <p:cond delay="1000"/>
                            </p:stCondLst>
                            <p:childTnLst>
                              <p:par>
                                <p:cTn id="17" presetID="2" presetClass="entr" presetSubtype="4" accel="50000" decel="50000" fill="hold" grpId="0" nodeType="afterEffect" nodePh="1">
                                  <p:stCondLst>
                                    <p:cond delay="0"/>
                                  </p:stCondLst>
                                  <p:endCondLst>
                                    <p:cond evt="begin" delay="0">
                                      <p:tn val="17"/>
                                    </p:cond>
                                  </p:endCondLst>
                                  <p:childTnLst>
                                    <p:set>
                                      <p:cBhvr>
                                        <p:cTn id="18" dur="1" fill="hold">
                                          <p:stCondLst>
                                            <p:cond delay="0"/>
                                          </p:stCondLst>
                                        </p:cTn>
                                        <p:tgtEl>
                                          <p:spTgt spid="32">
                                            <p:txEl>
                                              <p:pRg st="0" end="0"/>
                                            </p:txEl>
                                          </p:spTgt>
                                        </p:tgtEl>
                                        <p:attrNameLst>
                                          <p:attrName>style.visibility</p:attrName>
                                        </p:attrNameLst>
                                      </p:cBhvr>
                                      <p:to>
                                        <p:strVal val="visible"/>
                                      </p:to>
                                    </p:set>
                                    <p:anim calcmode="lin" valueType="num">
                                      <p:cBhvr additive="base">
                                        <p:cTn id="19"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3" presetClass="entr" presetSubtype="16"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10" presetClass="entr" presetSubtype="0" fill="hold" grpId="0" nodeType="afterEffect" nodePh="1">
                                  <p:stCondLst>
                                    <p:cond delay="0"/>
                                  </p:stCondLst>
                                  <p:endCondLst>
                                    <p:cond evt="begin" delay="0">
                                      <p:tn val="27"/>
                                    </p:cond>
                                  </p:endCondLst>
                                  <p:childTnLst>
                                    <p:set>
                                      <p:cBhvr>
                                        <p:cTn id="28" dur="1" fill="hold">
                                          <p:stCondLst>
                                            <p:cond delay="0"/>
                                          </p:stCondLst>
                                        </p:cTn>
                                        <p:tgtEl>
                                          <p:spTgt spid="37">
                                            <p:txEl>
                                              <p:pRg st="0" end="0"/>
                                            </p:txEl>
                                          </p:spTgt>
                                        </p:tgtEl>
                                        <p:attrNameLst>
                                          <p:attrName>style.visibility</p:attrName>
                                        </p:attrNameLst>
                                      </p:cBhvr>
                                      <p:to>
                                        <p:strVal val="visible"/>
                                      </p:to>
                                    </p:set>
                                    <p:animEffect transition="in" filter="fade">
                                      <p:cBhvr>
                                        <p:cTn id="29" dur="500"/>
                                        <p:tgtEl>
                                          <p:spTgt spid="37">
                                            <p:txEl>
                                              <p:pRg st="0" end="0"/>
                                            </p:txEl>
                                          </p:spTgt>
                                        </p:tgtEl>
                                      </p:cBhvr>
                                    </p:animEffect>
                                  </p:childTnLst>
                                </p:cTn>
                              </p:par>
                              <p:par>
                                <p:cTn id="30" presetID="10" presetClass="entr" presetSubtype="0" fill="hold" grpId="0" nodeType="withEffect" nodePh="1">
                                  <p:stCondLst>
                                    <p:cond delay="0"/>
                                  </p:stCondLst>
                                  <p:endCondLst>
                                    <p:cond evt="begin" delay="0">
                                      <p:tn val="30"/>
                                    </p:cond>
                                  </p:end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childTnLst>
                                </p:cTn>
                              </p:par>
                            </p:childTnLst>
                          </p:cTn>
                        </p:par>
                        <p:par>
                          <p:cTn id="33" fill="hold">
                            <p:stCondLst>
                              <p:cond delay="2500"/>
                            </p:stCondLst>
                            <p:childTnLst>
                              <p:par>
                                <p:cTn id="34" presetID="2" presetClass="entr" presetSubtype="4" accel="50000" decel="50000" fill="hold" grpId="0" nodeType="afterEffect" nodePh="1">
                                  <p:stCondLst>
                                    <p:cond delay="0"/>
                                  </p:stCondLst>
                                  <p:endCondLst>
                                    <p:cond evt="begin" delay="0">
                                      <p:tn val="34"/>
                                    </p:cond>
                                  </p:endCondLst>
                                  <p:childTnLst>
                                    <p:set>
                                      <p:cBhvr>
                                        <p:cTn id="35" dur="1" fill="hold">
                                          <p:stCondLst>
                                            <p:cond delay="0"/>
                                          </p:stCondLst>
                                        </p:cTn>
                                        <p:tgtEl>
                                          <p:spTgt spid="36">
                                            <p:txEl>
                                              <p:pRg st="0" end="0"/>
                                            </p:txEl>
                                          </p:spTgt>
                                        </p:tgtEl>
                                        <p:attrNameLst>
                                          <p:attrName>style.visibility</p:attrName>
                                        </p:attrNameLst>
                                      </p:cBhvr>
                                      <p:to>
                                        <p:strVal val="visible"/>
                                      </p:to>
                                    </p:set>
                                    <p:anim calcmode="lin" valueType="num">
                                      <p:cBhvr additive="base">
                                        <p:cTn id="36"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3" presetClass="entr" presetSubtype="16"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ppt_w</p:attrName>
                                        </p:attrNameLst>
                                      </p:cBhvr>
                                      <p:tavLst>
                                        <p:tav tm="0">
                                          <p:val>
                                            <p:fltVal val="0"/>
                                          </p:val>
                                        </p:tav>
                                        <p:tav tm="100000">
                                          <p:val>
                                            <p:strVal val="#ppt_w"/>
                                          </p:val>
                                        </p:tav>
                                      </p:tavLst>
                                    </p:anim>
                                    <p:anim calcmode="lin" valueType="num">
                                      <p:cBhvr>
                                        <p:cTn id="42" dur="500" fill="hold"/>
                                        <p:tgtEl>
                                          <p:spTgt spid="38"/>
                                        </p:tgtEl>
                                        <p:attrNameLst>
                                          <p:attrName>ppt_h</p:attrName>
                                        </p:attrNameLst>
                                      </p:cBhvr>
                                      <p:tavLst>
                                        <p:tav tm="0">
                                          <p:val>
                                            <p:fltVal val="0"/>
                                          </p:val>
                                        </p:tav>
                                        <p:tav tm="100000">
                                          <p:val>
                                            <p:strVal val="#ppt_h"/>
                                          </p:val>
                                        </p:tav>
                                      </p:tavLst>
                                    </p:anim>
                                  </p:childTnLst>
                                </p:cTn>
                              </p:par>
                            </p:childTnLst>
                          </p:cTn>
                        </p:par>
                        <p:par>
                          <p:cTn id="43" fill="hold">
                            <p:stCondLst>
                              <p:cond delay="3500"/>
                            </p:stCondLst>
                            <p:childTnLst>
                              <p:par>
                                <p:cTn id="44" presetID="10" presetClass="entr" presetSubtype="0" fill="hold" grpId="0" nodeType="afterEffect" nodePh="1">
                                  <p:stCondLst>
                                    <p:cond delay="0"/>
                                  </p:stCondLst>
                                  <p:endCondLst>
                                    <p:cond evt="begin" delay="0">
                                      <p:tn val="44"/>
                                    </p:cond>
                                  </p:endCondLst>
                                  <p:childTnLst>
                                    <p:set>
                                      <p:cBhvr>
                                        <p:cTn id="45" dur="1" fill="hold">
                                          <p:stCondLst>
                                            <p:cond delay="0"/>
                                          </p:stCondLst>
                                        </p:cTn>
                                        <p:tgtEl>
                                          <p:spTgt spid="41">
                                            <p:txEl>
                                              <p:pRg st="0" end="0"/>
                                            </p:txEl>
                                          </p:spTgt>
                                        </p:tgtEl>
                                        <p:attrNameLst>
                                          <p:attrName>style.visibility</p:attrName>
                                        </p:attrNameLst>
                                      </p:cBhvr>
                                      <p:to>
                                        <p:strVal val="visible"/>
                                      </p:to>
                                    </p:set>
                                    <p:animEffect transition="in" filter="fade">
                                      <p:cBhvr>
                                        <p:cTn id="46" dur="500"/>
                                        <p:tgtEl>
                                          <p:spTgt spid="41">
                                            <p:txEl>
                                              <p:pRg st="0" end="0"/>
                                            </p:txEl>
                                          </p:spTgt>
                                        </p:tgtEl>
                                      </p:cBhvr>
                                    </p:animEffect>
                                  </p:childTnLst>
                                </p:cTn>
                              </p:par>
                              <p:par>
                                <p:cTn id="47" presetID="10" presetClass="entr" presetSubtype="0" fill="hold" grpId="0" nodeType="withEffect" nodePh="1">
                                  <p:stCondLst>
                                    <p:cond delay="0"/>
                                  </p:stCondLst>
                                  <p:endCondLst>
                                    <p:cond evt="begin" delay="0">
                                      <p:tn val="47"/>
                                    </p:cond>
                                  </p:endCondLst>
                                  <p:childTnLst>
                                    <p:set>
                                      <p:cBhvr>
                                        <p:cTn id="48" dur="1" fill="hold">
                                          <p:stCondLst>
                                            <p:cond delay="0"/>
                                          </p:stCondLst>
                                        </p:cTn>
                                        <p:tgtEl>
                                          <p:spTgt spid="39">
                                            <p:txEl>
                                              <p:pRg st="0" end="0"/>
                                            </p:txEl>
                                          </p:spTgt>
                                        </p:tgtEl>
                                        <p:attrNameLst>
                                          <p:attrName>style.visibility</p:attrName>
                                        </p:attrNameLst>
                                      </p:cBhvr>
                                      <p:to>
                                        <p:strVal val="visible"/>
                                      </p:to>
                                    </p:set>
                                    <p:animEffect transition="in" filter="fade">
                                      <p:cBhvr>
                                        <p:cTn id="49" dur="500"/>
                                        <p:tgtEl>
                                          <p:spTgt spid="39">
                                            <p:txEl>
                                              <p:pRg st="0" end="0"/>
                                            </p:txEl>
                                          </p:spTgt>
                                        </p:tgtEl>
                                      </p:cBhvr>
                                    </p:animEffect>
                                  </p:childTnLst>
                                </p:cTn>
                              </p:par>
                            </p:childTnLst>
                          </p:cTn>
                        </p:par>
                        <p:par>
                          <p:cTn id="50" fill="hold">
                            <p:stCondLst>
                              <p:cond delay="4000"/>
                            </p:stCondLst>
                            <p:childTnLst>
                              <p:par>
                                <p:cTn id="51" presetID="2" presetClass="entr" presetSubtype="4" accel="50000" decel="50000" fill="hold" grpId="0" nodeType="afterEffect" nodePh="1">
                                  <p:stCondLst>
                                    <p:cond delay="0"/>
                                  </p:stCondLst>
                                  <p:endCondLst>
                                    <p:cond evt="begin" delay="0">
                                      <p:tn val="51"/>
                                    </p:cond>
                                  </p:endCondLst>
                                  <p:childTnLst>
                                    <p:set>
                                      <p:cBhvr>
                                        <p:cTn id="52" dur="1" fill="hold">
                                          <p:stCondLst>
                                            <p:cond delay="0"/>
                                          </p:stCondLst>
                                        </p:cTn>
                                        <p:tgtEl>
                                          <p:spTgt spid="40">
                                            <p:txEl>
                                              <p:pRg st="0" end="0"/>
                                            </p:txEl>
                                          </p:spTgt>
                                        </p:tgtEl>
                                        <p:attrNameLst>
                                          <p:attrName>style.visibility</p:attrName>
                                        </p:attrNameLst>
                                      </p:cBhvr>
                                      <p:to>
                                        <p:strVal val="visible"/>
                                      </p:to>
                                    </p:set>
                                    <p:anim calcmode="lin" valueType="num">
                                      <p:cBhvr additive="base">
                                        <p:cTn id="5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3" presetClass="entr" presetSubtype="16" fill="hold" grpId="0" nodeType="after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p:cTn id="58" dur="500" fill="hold"/>
                                        <p:tgtEl>
                                          <p:spTgt spid="42"/>
                                        </p:tgtEl>
                                        <p:attrNameLst>
                                          <p:attrName>ppt_w</p:attrName>
                                        </p:attrNameLst>
                                      </p:cBhvr>
                                      <p:tavLst>
                                        <p:tav tm="0">
                                          <p:val>
                                            <p:fltVal val="0"/>
                                          </p:val>
                                        </p:tav>
                                        <p:tav tm="100000">
                                          <p:val>
                                            <p:strVal val="#ppt_w"/>
                                          </p:val>
                                        </p:tav>
                                      </p:tavLst>
                                    </p:anim>
                                    <p:anim calcmode="lin" valueType="num">
                                      <p:cBhvr>
                                        <p:cTn id="59" dur="500" fill="hold"/>
                                        <p:tgtEl>
                                          <p:spTgt spid="42"/>
                                        </p:tgtEl>
                                        <p:attrNameLst>
                                          <p:attrName>ppt_h</p:attrName>
                                        </p:attrNameLst>
                                      </p:cBhvr>
                                      <p:tavLst>
                                        <p:tav tm="0">
                                          <p:val>
                                            <p:fltVal val="0"/>
                                          </p:val>
                                        </p:tav>
                                        <p:tav tm="100000">
                                          <p:val>
                                            <p:strVal val="#ppt_h"/>
                                          </p:val>
                                        </p:tav>
                                      </p:tavLst>
                                    </p:anim>
                                  </p:childTnLst>
                                </p:cTn>
                              </p:par>
                            </p:childTnLst>
                          </p:cTn>
                        </p:par>
                        <p:par>
                          <p:cTn id="60" fill="hold">
                            <p:stCondLst>
                              <p:cond delay="5000"/>
                            </p:stCondLst>
                            <p:childTnLst>
                              <p:par>
                                <p:cTn id="61" presetID="10" presetClass="entr" presetSubtype="0" fill="hold" grpId="0" nodeType="afterEffect" nodePh="1">
                                  <p:stCondLst>
                                    <p:cond delay="0"/>
                                  </p:stCondLst>
                                  <p:endCondLst>
                                    <p:cond evt="begin" delay="0">
                                      <p:tn val="61"/>
                                    </p:cond>
                                  </p:endCondLst>
                                  <p:childTnLst>
                                    <p:set>
                                      <p:cBhvr>
                                        <p:cTn id="62" dur="1" fill="hold">
                                          <p:stCondLst>
                                            <p:cond delay="0"/>
                                          </p:stCondLst>
                                        </p:cTn>
                                        <p:tgtEl>
                                          <p:spTgt spid="45">
                                            <p:txEl>
                                              <p:pRg st="0" end="0"/>
                                            </p:txEl>
                                          </p:spTgt>
                                        </p:tgtEl>
                                        <p:attrNameLst>
                                          <p:attrName>style.visibility</p:attrName>
                                        </p:attrNameLst>
                                      </p:cBhvr>
                                      <p:to>
                                        <p:strVal val="visible"/>
                                      </p:to>
                                    </p:set>
                                    <p:animEffect transition="in" filter="fade">
                                      <p:cBhvr>
                                        <p:cTn id="63" dur="500"/>
                                        <p:tgtEl>
                                          <p:spTgt spid="45">
                                            <p:txEl>
                                              <p:pRg st="0" end="0"/>
                                            </p:txEl>
                                          </p:spTgt>
                                        </p:tgtEl>
                                      </p:cBhvr>
                                    </p:animEffect>
                                  </p:childTnLst>
                                </p:cTn>
                              </p:par>
                              <p:par>
                                <p:cTn id="64" presetID="10" presetClass="entr" presetSubtype="0" fill="hold" grpId="0" nodeType="withEffect" nodePh="1">
                                  <p:stCondLst>
                                    <p:cond delay="0"/>
                                  </p:stCondLst>
                                  <p:endCondLst>
                                    <p:cond evt="begin" delay="0">
                                      <p:tn val="64"/>
                                    </p:cond>
                                  </p:endCondLst>
                                  <p:childTnLst>
                                    <p:set>
                                      <p:cBhvr>
                                        <p:cTn id="65" dur="1" fill="hold">
                                          <p:stCondLst>
                                            <p:cond delay="0"/>
                                          </p:stCondLst>
                                        </p:cTn>
                                        <p:tgtEl>
                                          <p:spTgt spid="43">
                                            <p:txEl>
                                              <p:pRg st="0" end="0"/>
                                            </p:txEl>
                                          </p:spTgt>
                                        </p:tgtEl>
                                        <p:attrNameLst>
                                          <p:attrName>style.visibility</p:attrName>
                                        </p:attrNameLst>
                                      </p:cBhvr>
                                      <p:to>
                                        <p:strVal val="visible"/>
                                      </p:to>
                                    </p:set>
                                    <p:animEffect transition="in" filter="fade">
                                      <p:cBhvr>
                                        <p:cTn id="66" dur="500"/>
                                        <p:tgtEl>
                                          <p:spTgt spid="43">
                                            <p:txEl>
                                              <p:pRg st="0" end="0"/>
                                            </p:txEl>
                                          </p:spTgt>
                                        </p:tgtEl>
                                      </p:cBhvr>
                                    </p:animEffect>
                                  </p:childTnLst>
                                </p:cTn>
                              </p:par>
                            </p:childTnLst>
                          </p:cTn>
                        </p:par>
                        <p:par>
                          <p:cTn id="67" fill="hold">
                            <p:stCondLst>
                              <p:cond delay="5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4">
                                            <p:txEl>
                                              <p:pRg st="0" end="0"/>
                                            </p:txEl>
                                          </p:spTgt>
                                        </p:tgtEl>
                                        <p:attrNameLst>
                                          <p:attrName>style.visibility</p:attrName>
                                        </p:attrNameLst>
                                      </p:cBhvr>
                                      <p:to>
                                        <p:strVal val="visible"/>
                                      </p:to>
                                    </p:set>
                                    <p:anim calcmode="lin" valueType="num">
                                      <p:cBhvr additive="base">
                                        <p:cTn id="70"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31"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animBg="1"/>
      <p:bldP spid="43" grpId="0" build="p">
        <p:tmplLst>
          <p:tmpl lvl="1">
            <p:tnLst>
              <p:par>
                <p:cTn presetID="10" presetClass="entr" presetSubtype="0" fill="hold" nodeType="with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ppt_x"/>
                          </p:val>
                        </p:tav>
                        <p:tav tm="100000">
                          <p:val>
                            <p:strVal val="#ppt_x"/>
                          </p:val>
                        </p:tav>
                      </p:tavLst>
                    </p:anim>
                    <p:anim calcmode="lin" valueType="num">
                      <p:cBhvr additive="base">
                        <p:cTn dur="500" fill="hold"/>
                        <p:tgtEl>
                          <p:spTgt spid="44"/>
                        </p:tgtEl>
                        <p:attrNameLst>
                          <p:attrName>ppt_y</p:attrName>
                        </p:attrNameLst>
                      </p:cBhvr>
                      <p:tavLst>
                        <p:tav tm="0">
                          <p:val>
                            <p:strVal val="1+#ppt_h/2"/>
                          </p:val>
                        </p:tav>
                        <p:tav tm="100000">
                          <p:val>
                            <p:strVal val="#ppt_y"/>
                          </p:val>
                        </p:tav>
                      </p:tavLst>
                    </p:anim>
                  </p:childTnLst>
                </p:cTn>
              </p:par>
            </p:tnLst>
          </p:tmpl>
        </p:tmplLst>
      </p:bldP>
      <p:bldP spid="45" grpId="0" build="p">
        <p:tmplLst>
          <p:tmpl lvl="1">
            <p:tnLst>
              <p:par>
                <p:cTn presetID="10" presetClass="entr" presetSubtype="0"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pic">
    <p:spTree>
      <p:nvGrpSpPr>
        <p:cNvPr id="1" name=""/>
        <p:cNvGrpSpPr/>
        <p:nvPr/>
      </p:nvGrpSpPr>
      <p:grpSpPr>
        <a:xfrm>
          <a:off x="0" y="0"/>
          <a:ext cx="0" cy="0"/>
          <a:chOff x="0" y="0"/>
          <a:chExt cx="0" cy="0"/>
        </a:xfrm>
      </p:grpSpPr>
      <p:sp>
        <p:nvSpPr>
          <p:cNvPr id="5" name="Picture Placeholder 7"/>
          <p:cNvSpPr>
            <a:spLocks noGrp="1"/>
          </p:cNvSpPr>
          <p:nvPr>
            <p:ph type="pic" sz="quarter" idx="11" hasCustomPrompt="1"/>
          </p:nvPr>
        </p:nvSpPr>
        <p:spPr>
          <a:xfrm>
            <a:off x="0" y="1600200"/>
            <a:ext cx="3430016" cy="3560064"/>
          </a:xfrm>
          <a:prstGeom prst="rect">
            <a:avLst/>
          </a:prstGeom>
          <a:ln>
            <a:noFill/>
          </a:ln>
        </p:spPr>
        <p:txBody>
          <a:bodyPr wrap="none" tIns="0" bIns="731520" anchor="b"/>
          <a:lstStyle>
            <a:lvl1pPr algn="ctr">
              <a:buNone/>
              <a:defRPr sz="2133" b="1">
                <a:solidFill>
                  <a:schemeClr val="tx1">
                    <a:lumMod val="50000"/>
                    <a:lumOff val="50000"/>
                  </a:schemeClr>
                </a:solidFill>
              </a:defRPr>
            </a:lvl1pPr>
          </a:lstStyle>
          <a:p>
            <a:r>
              <a:rPr lang="en-US" dirty="0" smtClean="0"/>
              <a:t>Click Icon To Add Image </a:t>
            </a:r>
            <a:endParaRPr lang="en-US" dirty="0"/>
          </a:p>
        </p:txBody>
      </p:sp>
      <p:sp>
        <p:nvSpPr>
          <p:cNvPr id="16" name="Picture Placeholder 7"/>
          <p:cNvSpPr>
            <a:spLocks noGrp="1"/>
          </p:cNvSpPr>
          <p:nvPr>
            <p:ph type="pic" sz="quarter" idx="12" hasCustomPrompt="1"/>
          </p:nvPr>
        </p:nvSpPr>
        <p:spPr>
          <a:xfrm>
            <a:off x="8761984" y="1600200"/>
            <a:ext cx="3430016" cy="3560064"/>
          </a:xfrm>
          <a:prstGeom prst="rect">
            <a:avLst/>
          </a:prstGeom>
          <a:ln>
            <a:noFill/>
          </a:ln>
        </p:spPr>
        <p:txBody>
          <a:bodyPr wrap="none" tIns="0" bIns="731520" anchor="b"/>
          <a:lstStyle>
            <a:lvl1pPr algn="ctr">
              <a:buNone/>
              <a:defRPr sz="2133" b="1">
                <a:solidFill>
                  <a:schemeClr val="tx1">
                    <a:lumMod val="50000"/>
                    <a:lumOff val="50000"/>
                  </a:schemeClr>
                </a:solidFill>
              </a:defRPr>
            </a:lvl1pPr>
          </a:lstStyle>
          <a:p>
            <a:r>
              <a:rPr lang="en-US" dirty="0" smtClean="0"/>
              <a:t>Click Icon To Add Image </a:t>
            </a:r>
            <a:endParaRPr lang="en-US" dirty="0"/>
          </a:p>
        </p:txBody>
      </p:sp>
    </p:spTree>
    <p:extLst>
      <p:ext uri="{BB962C8B-B14F-4D97-AF65-F5344CB8AC3E}">
        <p14:creationId xmlns:p14="http://schemas.microsoft.com/office/powerpoint/2010/main" val="39041503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eam.">
    <p:bg>
      <p:bgPr>
        <a:solidFill>
          <a:schemeClr val="bg1"/>
        </a:solidFill>
        <a:effectLst/>
      </p:bgPr>
    </p:bg>
    <p:spTree>
      <p:nvGrpSpPr>
        <p:cNvPr id="1" name=""/>
        <p:cNvGrpSpPr/>
        <p:nvPr/>
      </p:nvGrpSpPr>
      <p:grpSpPr>
        <a:xfrm>
          <a:off x="0" y="0"/>
          <a:ext cx="0" cy="0"/>
          <a:chOff x="0" y="0"/>
          <a:chExt cx="0" cy="0"/>
        </a:xfrm>
      </p:grpSpPr>
      <p:sp>
        <p:nvSpPr>
          <p:cNvPr id="31" name="Rectangle 30"/>
          <p:cNvSpPr/>
          <p:nvPr userDrawn="1"/>
        </p:nvSpPr>
        <p:spPr bwMode="auto">
          <a:xfrm>
            <a:off x="0" y="828676"/>
            <a:ext cx="12192000" cy="5214937"/>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83" name="Arc 82"/>
          <p:cNvSpPr/>
          <p:nvPr userDrawn="1"/>
        </p:nvSpPr>
        <p:spPr>
          <a:xfrm flipH="1">
            <a:off x="1243657" y="1365231"/>
            <a:ext cx="2921000" cy="2921005"/>
          </a:xfrm>
          <a:prstGeom prst="arc">
            <a:avLst>
              <a:gd name="adj1" fmla="val 8340836"/>
              <a:gd name="adj2" fmla="val 1005333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8" name="Arc 87"/>
          <p:cNvSpPr/>
          <p:nvPr userDrawn="1"/>
        </p:nvSpPr>
        <p:spPr>
          <a:xfrm flipH="1">
            <a:off x="1218023" y="1340180"/>
            <a:ext cx="2921000" cy="2921005"/>
          </a:xfrm>
          <a:prstGeom prst="arc">
            <a:avLst>
              <a:gd name="adj1" fmla="val 11668510"/>
              <a:gd name="adj2" fmla="val 13280429"/>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93" name="Oval 11"/>
          <p:cNvSpPr>
            <a:spLocks noChangeArrowheads="1"/>
          </p:cNvSpPr>
          <p:nvPr userDrawn="1"/>
        </p:nvSpPr>
        <p:spPr bwMode="auto">
          <a:xfrm>
            <a:off x="3229212" y="3670658"/>
            <a:ext cx="685995" cy="682752"/>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4" name="Oval 12"/>
          <p:cNvSpPr>
            <a:spLocks noChangeArrowheads="1"/>
          </p:cNvSpPr>
          <p:nvPr userDrawn="1"/>
        </p:nvSpPr>
        <p:spPr bwMode="auto">
          <a:xfrm>
            <a:off x="3862931" y="2439145"/>
            <a:ext cx="685995"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5" name="Text Placeholder 3"/>
          <p:cNvSpPr>
            <a:spLocks noGrp="1"/>
          </p:cNvSpPr>
          <p:nvPr>
            <p:ph type="body" sz="half" idx="35"/>
          </p:nvPr>
        </p:nvSpPr>
        <p:spPr>
          <a:xfrm>
            <a:off x="1547554" y="2499444"/>
            <a:ext cx="2287571" cy="1146048"/>
          </a:xfrm>
          <a:prstGeom prst="rect">
            <a:avLst/>
          </a:prstGeom>
        </p:spPr>
        <p:txBody>
          <a:bodyPr wrap="square" lIns="0" tIns="0" rIns="0" bIns="0" anchor="t">
            <a:noAutofit/>
          </a:bodyPr>
          <a:lstStyle>
            <a:lvl1pPr marL="0" indent="0" algn="ctr">
              <a:buNone/>
              <a:defRPr sz="1333"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96" name="Text Placeholder 3"/>
          <p:cNvSpPr>
            <a:spLocks noGrp="1"/>
          </p:cNvSpPr>
          <p:nvPr>
            <p:ph type="body" sz="half" idx="37"/>
          </p:nvPr>
        </p:nvSpPr>
        <p:spPr>
          <a:xfrm>
            <a:off x="1648607" y="2160884"/>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100" name="Text Placeholder 3"/>
          <p:cNvSpPr>
            <a:spLocks noGrp="1"/>
          </p:cNvSpPr>
          <p:nvPr>
            <p:ph type="body" sz="half" idx="41" hasCustomPrompt="1"/>
          </p:nvPr>
        </p:nvSpPr>
        <p:spPr>
          <a:xfrm>
            <a:off x="3319942" y="1344823"/>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101" name="Text Placeholder 3"/>
          <p:cNvSpPr>
            <a:spLocks noGrp="1"/>
          </p:cNvSpPr>
          <p:nvPr>
            <p:ph type="body" sz="half" idx="42" hasCustomPrompt="1"/>
          </p:nvPr>
        </p:nvSpPr>
        <p:spPr>
          <a:xfrm>
            <a:off x="3956158" y="2559284"/>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102" name="Text Placeholder 3"/>
          <p:cNvSpPr>
            <a:spLocks noGrp="1"/>
          </p:cNvSpPr>
          <p:nvPr>
            <p:ph type="body" sz="half" idx="43" hasCustomPrompt="1"/>
          </p:nvPr>
        </p:nvSpPr>
        <p:spPr>
          <a:xfrm>
            <a:off x="3295927" y="3803767"/>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cxnSp>
        <p:nvCxnSpPr>
          <p:cNvPr id="103" name="Straight Connector 102"/>
          <p:cNvCxnSpPr>
            <a:stCxn id="112" idx="2"/>
            <a:endCxn id="92" idx="6"/>
          </p:cNvCxnSpPr>
          <p:nvPr userDrawn="1"/>
        </p:nvCxnSpPr>
        <p:spPr>
          <a:xfrm flipH="1" flipV="1">
            <a:off x="3915207" y="1550631"/>
            <a:ext cx="1542649" cy="48475"/>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13" idx="2"/>
            <a:endCxn id="94" idx="6"/>
          </p:cNvCxnSpPr>
          <p:nvPr userDrawn="1"/>
        </p:nvCxnSpPr>
        <p:spPr>
          <a:xfrm flipH="1" flipV="1">
            <a:off x="4548926" y="2782144"/>
            <a:ext cx="2122051" cy="561517"/>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14" idx="1"/>
            <a:endCxn id="93" idx="6"/>
          </p:cNvCxnSpPr>
          <p:nvPr userDrawn="1"/>
        </p:nvCxnSpPr>
        <p:spPr>
          <a:xfrm flipH="1" flipV="1">
            <a:off x="3915207" y="4012034"/>
            <a:ext cx="1520142" cy="483380"/>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2" name="Picture Placeholder 7"/>
          <p:cNvSpPr>
            <a:spLocks noGrp="1" noChangeAspect="1"/>
          </p:cNvSpPr>
          <p:nvPr>
            <p:ph type="pic" sz="quarter" idx="53" hasCustomPrompt="1"/>
          </p:nvPr>
        </p:nvSpPr>
        <p:spPr>
          <a:xfrm>
            <a:off x="5457856" y="799006"/>
            <a:ext cx="1600200" cy="1600200"/>
          </a:xfrm>
          <a:prstGeom prst="ellipse">
            <a:avLst/>
          </a:prstGeom>
          <a:ln w="28575">
            <a:solidFill>
              <a:schemeClr val="accent1"/>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113" name="Picture Placeholder 7"/>
          <p:cNvSpPr>
            <a:spLocks noGrp="1" noChangeAspect="1"/>
          </p:cNvSpPr>
          <p:nvPr>
            <p:ph type="pic" sz="quarter" idx="54" hasCustomPrompt="1"/>
          </p:nvPr>
        </p:nvSpPr>
        <p:spPr>
          <a:xfrm>
            <a:off x="6670977" y="2543561"/>
            <a:ext cx="1600200" cy="1600200"/>
          </a:xfrm>
          <a:prstGeom prst="ellipse">
            <a:avLst/>
          </a:prstGeom>
          <a:ln w="28575">
            <a:solidFill>
              <a:schemeClr val="accent2"/>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114" name="Picture Placeholder 7"/>
          <p:cNvSpPr>
            <a:spLocks noGrp="1" noChangeAspect="1"/>
          </p:cNvSpPr>
          <p:nvPr>
            <p:ph type="pic" sz="quarter" idx="55" hasCustomPrompt="1"/>
          </p:nvPr>
        </p:nvSpPr>
        <p:spPr>
          <a:xfrm>
            <a:off x="5201005" y="4261070"/>
            <a:ext cx="1600200" cy="1600200"/>
          </a:xfrm>
          <a:prstGeom prst="ellipse">
            <a:avLst/>
          </a:prstGeom>
          <a:ln w="28575">
            <a:solidFill>
              <a:schemeClr val="accent3"/>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115" name="Text Placeholder 3"/>
          <p:cNvSpPr>
            <a:spLocks noGrp="1"/>
          </p:cNvSpPr>
          <p:nvPr>
            <p:ph type="body" sz="half" idx="56"/>
          </p:nvPr>
        </p:nvSpPr>
        <p:spPr>
          <a:xfrm>
            <a:off x="7570558" y="1398498"/>
            <a:ext cx="2828544" cy="765972"/>
          </a:xfrm>
          <a:prstGeom prst="rect">
            <a:avLst/>
          </a:prstGeom>
        </p:spPr>
        <p:txBody>
          <a:bodyPr wrap="square" lIns="0" tIns="0" rIns="0" bIns="0" anchor="t">
            <a:noAutofit/>
          </a:bodyPr>
          <a:lstStyle>
            <a:lvl1pPr marL="0" indent="0" algn="l">
              <a:buNone/>
              <a:defRPr sz="1333" b="0"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116" name="Text Placeholder 3"/>
          <p:cNvSpPr>
            <a:spLocks noGrp="1"/>
          </p:cNvSpPr>
          <p:nvPr>
            <p:ph type="body" sz="half" idx="57"/>
          </p:nvPr>
        </p:nvSpPr>
        <p:spPr>
          <a:xfrm>
            <a:off x="7567591" y="1068036"/>
            <a:ext cx="1805472" cy="257040"/>
          </a:xfrm>
          <a:prstGeom prst="rect">
            <a:avLst/>
          </a:prstGeom>
        </p:spPr>
        <p:txBody>
          <a:bodyPr wrap="none" lIns="0" tIns="0" rIns="0" bIns="0" anchor="ctr">
            <a:noAutofit/>
          </a:bodyPr>
          <a:lstStyle>
            <a:lvl1pPr marL="0" indent="0" algn="l">
              <a:buNone/>
              <a:defRPr sz="18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117" name="Text Placeholder 3"/>
          <p:cNvSpPr>
            <a:spLocks noGrp="1"/>
          </p:cNvSpPr>
          <p:nvPr>
            <p:ph type="body" sz="half" idx="58"/>
          </p:nvPr>
        </p:nvSpPr>
        <p:spPr>
          <a:xfrm>
            <a:off x="8600709" y="3180937"/>
            <a:ext cx="2828544" cy="765972"/>
          </a:xfrm>
          <a:prstGeom prst="rect">
            <a:avLst/>
          </a:prstGeom>
        </p:spPr>
        <p:txBody>
          <a:bodyPr wrap="square" lIns="0" tIns="0" rIns="0" bIns="0" anchor="t">
            <a:noAutofit/>
          </a:bodyPr>
          <a:lstStyle>
            <a:lvl1pPr marL="0" indent="0" algn="l">
              <a:buNone/>
              <a:defRPr sz="1333" b="0"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118" name="Text Placeholder 3"/>
          <p:cNvSpPr>
            <a:spLocks noGrp="1"/>
          </p:cNvSpPr>
          <p:nvPr>
            <p:ph type="body" sz="half" idx="59"/>
          </p:nvPr>
        </p:nvSpPr>
        <p:spPr>
          <a:xfrm>
            <a:off x="8597742" y="2850475"/>
            <a:ext cx="1805472" cy="257040"/>
          </a:xfrm>
          <a:prstGeom prst="rect">
            <a:avLst/>
          </a:prstGeom>
        </p:spPr>
        <p:txBody>
          <a:bodyPr wrap="none" lIns="0" tIns="0" rIns="0" bIns="0" anchor="ctr">
            <a:noAutofit/>
          </a:bodyPr>
          <a:lstStyle>
            <a:lvl1pPr marL="0" indent="0" algn="l">
              <a:buNone/>
              <a:defRPr sz="18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121" name="Text Placeholder 3"/>
          <p:cNvSpPr>
            <a:spLocks noGrp="1"/>
          </p:cNvSpPr>
          <p:nvPr>
            <p:ph type="body" sz="half" idx="60"/>
          </p:nvPr>
        </p:nvSpPr>
        <p:spPr>
          <a:xfrm>
            <a:off x="7352991" y="4996179"/>
            <a:ext cx="2828544" cy="765972"/>
          </a:xfrm>
          <a:prstGeom prst="rect">
            <a:avLst/>
          </a:prstGeom>
        </p:spPr>
        <p:txBody>
          <a:bodyPr wrap="square" lIns="0" tIns="0" rIns="0" bIns="0" anchor="t">
            <a:noAutofit/>
          </a:bodyPr>
          <a:lstStyle>
            <a:lvl1pPr marL="0" indent="0" algn="l">
              <a:buNone/>
              <a:defRPr sz="1333" b="0"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122" name="Text Placeholder 3"/>
          <p:cNvSpPr>
            <a:spLocks noGrp="1"/>
          </p:cNvSpPr>
          <p:nvPr>
            <p:ph type="body" sz="half" idx="61"/>
          </p:nvPr>
        </p:nvSpPr>
        <p:spPr>
          <a:xfrm>
            <a:off x="7350024" y="4665717"/>
            <a:ext cx="1805472" cy="257040"/>
          </a:xfrm>
          <a:prstGeom prst="rect">
            <a:avLst/>
          </a:prstGeom>
        </p:spPr>
        <p:txBody>
          <a:bodyPr wrap="none" lIns="0" tIns="0" rIns="0" bIns="0" anchor="ctr">
            <a:noAutofit/>
          </a:bodyPr>
          <a:lstStyle>
            <a:lvl1pPr marL="0" indent="0" algn="l">
              <a:buNone/>
              <a:defRPr sz="18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87" name="Arc 86"/>
          <p:cNvSpPr/>
          <p:nvPr userDrawn="1"/>
        </p:nvSpPr>
        <p:spPr>
          <a:xfrm flipH="1">
            <a:off x="1230840" y="1340065"/>
            <a:ext cx="2921000" cy="2921005"/>
          </a:xfrm>
          <a:prstGeom prst="arc">
            <a:avLst>
              <a:gd name="adj1" fmla="val 14838961"/>
              <a:gd name="adj2" fmla="val 6766387"/>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92" name="Oval 7"/>
          <p:cNvSpPr>
            <a:spLocks noChangeArrowheads="1"/>
          </p:cNvSpPr>
          <p:nvPr userDrawn="1"/>
        </p:nvSpPr>
        <p:spPr bwMode="auto">
          <a:xfrm>
            <a:off x="3229212" y="1207632"/>
            <a:ext cx="685995"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225724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p:cTn id="11" dur="500" fill="hold"/>
                                        <p:tgtEl>
                                          <p:spTgt spid="92"/>
                                        </p:tgtEl>
                                        <p:attrNameLst>
                                          <p:attrName>ppt_w</p:attrName>
                                        </p:attrNameLst>
                                      </p:cBhvr>
                                      <p:tavLst>
                                        <p:tav tm="0">
                                          <p:val>
                                            <p:fltVal val="0"/>
                                          </p:val>
                                        </p:tav>
                                        <p:tav tm="100000">
                                          <p:val>
                                            <p:strVal val="#ppt_w"/>
                                          </p:val>
                                        </p:tav>
                                      </p:tavLst>
                                    </p:anim>
                                    <p:anim calcmode="lin" valueType="num">
                                      <p:cBhvr>
                                        <p:cTn id="12" dur="500" fill="hold"/>
                                        <p:tgtEl>
                                          <p:spTgt spid="92"/>
                                        </p:tgtEl>
                                        <p:attrNameLst>
                                          <p:attrName>ppt_h</p:attrName>
                                        </p:attrNameLst>
                                      </p:cBhvr>
                                      <p:tavLst>
                                        <p:tav tm="0">
                                          <p:val>
                                            <p:fltVal val="0"/>
                                          </p:val>
                                        </p:tav>
                                        <p:tav tm="100000">
                                          <p:val>
                                            <p:strVal val="#ppt_h"/>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100">
                                            <p:txEl>
                                              <p:pRg st="0" end="0"/>
                                            </p:txEl>
                                          </p:spTgt>
                                        </p:tgtEl>
                                        <p:attrNameLst>
                                          <p:attrName>style.visibility</p:attrName>
                                        </p:attrNameLst>
                                      </p:cBhvr>
                                      <p:to>
                                        <p:strVal val="visible"/>
                                      </p:to>
                                    </p:set>
                                    <p:animEffect transition="in" filter="fade">
                                      <p:cBhvr>
                                        <p:cTn id="15" dur="500"/>
                                        <p:tgtEl>
                                          <p:spTgt spid="100">
                                            <p:txEl>
                                              <p:pRg st="0" end="0"/>
                                            </p:txEl>
                                          </p:spTgt>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wipe(left)">
                                      <p:cBhvr>
                                        <p:cTn id="19" dur="500"/>
                                        <p:tgtEl>
                                          <p:spTgt spid="103"/>
                                        </p:tgtEl>
                                      </p:cBhvr>
                                    </p:animEffect>
                                  </p:childTnLst>
                                </p:cTn>
                              </p:par>
                              <p:par>
                                <p:cTn id="20" presetID="23" presetClass="entr" presetSubtype="16" fill="hold" grpId="0" nodeType="withEffect">
                                  <p:stCondLst>
                                    <p:cond delay="0"/>
                                  </p:stCondLst>
                                  <p:childTnLst>
                                    <p:set>
                                      <p:cBhvr>
                                        <p:cTn id="21" dur="1" fill="hold">
                                          <p:stCondLst>
                                            <p:cond delay="0"/>
                                          </p:stCondLst>
                                        </p:cTn>
                                        <p:tgtEl>
                                          <p:spTgt spid="112"/>
                                        </p:tgtEl>
                                        <p:attrNameLst>
                                          <p:attrName>style.visibility</p:attrName>
                                        </p:attrNameLst>
                                      </p:cBhvr>
                                      <p:to>
                                        <p:strVal val="visible"/>
                                      </p:to>
                                    </p:set>
                                    <p:anim calcmode="lin" valueType="num">
                                      <p:cBhvr>
                                        <p:cTn id="22" dur="500" fill="hold"/>
                                        <p:tgtEl>
                                          <p:spTgt spid="112"/>
                                        </p:tgtEl>
                                        <p:attrNameLst>
                                          <p:attrName>ppt_w</p:attrName>
                                        </p:attrNameLst>
                                      </p:cBhvr>
                                      <p:tavLst>
                                        <p:tav tm="0">
                                          <p:val>
                                            <p:fltVal val="0"/>
                                          </p:val>
                                        </p:tav>
                                        <p:tav tm="100000">
                                          <p:val>
                                            <p:strVal val="#ppt_w"/>
                                          </p:val>
                                        </p:tav>
                                      </p:tavLst>
                                    </p:anim>
                                    <p:anim calcmode="lin" valueType="num">
                                      <p:cBhvr>
                                        <p:cTn id="23" dur="500" fill="hold"/>
                                        <p:tgtEl>
                                          <p:spTgt spid="112"/>
                                        </p:tgtEl>
                                        <p:attrNameLst>
                                          <p:attrName>ppt_h</p:attrName>
                                        </p:attrNameLst>
                                      </p:cBhvr>
                                      <p:tavLst>
                                        <p:tav tm="0">
                                          <p:val>
                                            <p:fltVal val="0"/>
                                          </p:val>
                                        </p:tav>
                                        <p:tav tm="100000">
                                          <p:val>
                                            <p:strVal val="#ppt_h"/>
                                          </p:val>
                                        </p:tav>
                                      </p:tavLst>
                                    </p:anim>
                                  </p:childTnLst>
                                </p:cTn>
                              </p:par>
                            </p:childTnLst>
                          </p:cTn>
                        </p:par>
                        <p:par>
                          <p:cTn id="24" fill="hold">
                            <p:stCondLst>
                              <p:cond delay="15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16">
                                            <p:txEl>
                                              <p:pRg st="0" end="0"/>
                                            </p:txEl>
                                          </p:spTgt>
                                        </p:tgtEl>
                                        <p:attrNameLst>
                                          <p:attrName>style.visibility</p:attrName>
                                        </p:attrNameLst>
                                      </p:cBhvr>
                                      <p:to>
                                        <p:strVal val="visible"/>
                                      </p:to>
                                    </p:set>
                                    <p:animEffect transition="in" filter="fade">
                                      <p:cBhvr>
                                        <p:cTn id="27" dur="500"/>
                                        <p:tgtEl>
                                          <p:spTgt spid="116">
                                            <p:txEl>
                                              <p:pRg st="0" end="0"/>
                                            </p:txEl>
                                          </p:spTgt>
                                        </p:tgtEl>
                                      </p:cBhvr>
                                    </p:animEffect>
                                  </p:childTnLst>
                                </p:cTn>
                              </p:par>
                            </p:childTnLst>
                          </p:cTn>
                        </p:par>
                        <p:par>
                          <p:cTn id="28" fill="hold">
                            <p:stCondLst>
                              <p:cond delay="2000"/>
                            </p:stCondLst>
                            <p:childTnLst>
                              <p:par>
                                <p:cTn id="29" presetID="22" presetClass="entr" presetSubtype="8" fill="hold" nodeType="afterEffect" nodePh="1">
                                  <p:stCondLst>
                                    <p:cond delay="0"/>
                                  </p:stCondLst>
                                  <p:endCondLst>
                                    <p:cond evt="begin" delay="0">
                                      <p:tn val="29"/>
                                    </p:cond>
                                  </p:endCondLst>
                                  <p:childTnLst>
                                    <p:set>
                                      <p:cBhvr>
                                        <p:cTn id="30" dur="1" fill="hold">
                                          <p:stCondLst>
                                            <p:cond delay="0"/>
                                          </p:stCondLst>
                                        </p:cTn>
                                        <p:tgtEl>
                                          <p:spTgt spid="115">
                                            <p:txEl>
                                              <p:pRg st="0" end="0"/>
                                            </p:txEl>
                                          </p:spTgt>
                                        </p:tgtEl>
                                        <p:attrNameLst>
                                          <p:attrName>style.visibility</p:attrName>
                                        </p:attrNameLst>
                                      </p:cBhvr>
                                      <p:to>
                                        <p:strVal val="visible"/>
                                      </p:to>
                                    </p:set>
                                    <p:animEffect transition="in" filter="wipe(left)">
                                      <p:cBhvr>
                                        <p:cTn id="31" dur="500"/>
                                        <p:tgtEl>
                                          <p:spTgt spid="115">
                                            <p:txEl>
                                              <p:pRg st="0" end="0"/>
                                            </p:txEl>
                                          </p:spTgt>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wipe(up)">
                                      <p:cBhvr>
                                        <p:cTn id="35" dur="500"/>
                                        <p:tgtEl>
                                          <p:spTgt spid="88"/>
                                        </p:tgtEl>
                                      </p:cBhvr>
                                    </p:animEffect>
                                  </p:childTnLst>
                                </p:cTn>
                              </p:par>
                            </p:childTnLst>
                          </p:cTn>
                        </p:par>
                        <p:par>
                          <p:cTn id="36" fill="hold">
                            <p:stCondLst>
                              <p:cond delay="3000"/>
                            </p:stCondLst>
                            <p:childTnLst>
                              <p:par>
                                <p:cTn id="37" presetID="23" presetClass="entr" presetSubtype="16" fill="hold" grpId="0" nodeType="afterEffect">
                                  <p:stCondLst>
                                    <p:cond delay="0"/>
                                  </p:stCondLst>
                                  <p:childTnLst>
                                    <p:set>
                                      <p:cBhvr>
                                        <p:cTn id="38" dur="1" fill="hold">
                                          <p:stCondLst>
                                            <p:cond delay="0"/>
                                          </p:stCondLst>
                                        </p:cTn>
                                        <p:tgtEl>
                                          <p:spTgt spid="94"/>
                                        </p:tgtEl>
                                        <p:attrNameLst>
                                          <p:attrName>style.visibility</p:attrName>
                                        </p:attrNameLst>
                                      </p:cBhvr>
                                      <p:to>
                                        <p:strVal val="visible"/>
                                      </p:to>
                                    </p:set>
                                    <p:anim calcmode="lin" valueType="num">
                                      <p:cBhvr>
                                        <p:cTn id="39" dur="500" fill="hold"/>
                                        <p:tgtEl>
                                          <p:spTgt spid="94"/>
                                        </p:tgtEl>
                                        <p:attrNameLst>
                                          <p:attrName>ppt_w</p:attrName>
                                        </p:attrNameLst>
                                      </p:cBhvr>
                                      <p:tavLst>
                                        <p:tav tm="0">
                                          <p:val>
                                            <p:fltVal val="0"/>
                                          </p:val>
                                        </p:tav>
                                        <p:tav tm="100000">
                                          <p:val>
                                            <p:strVal val="#ppt_w"/>
                                          </p:val>
                                        </p:tav>
                                      </p:tavLst>
                                    </p:anim>
                                    <p:anim calcmode="lin" valueType="num">
                                      <p:cBhvr>
                                        <p:cTn id="40" dur="500" fill="hold"/>
                                        <p:tgtEl>
                                          <p:spTgt spid="94"/>
                                        </p:tgtEl>
                                        <p:attrNameLst>
                                          <p:attrName>ppt_h</p:attrName>
                                        </p:attrNameLst>
                                      </p:cBhvr>
                                      <p:tavLst>
                                        <p:tav tm="0">
                                          <p:val>
                                            <p:fltVal val="0"/>
                                          </p:val>
                                        </p:tav>
                                        <p:tav tm="100000">
                                          <p:val>
                                            <p:strVal val="#ppt_h"/>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101">
                                            <p:txEl>
                                              <p:pRg st="0" end="0"/>
                                            </p:txEl>
                                          </p:spTgt>
                                        </p:tgtEl>
                                        <p:attrNameLst>
                                          <p:attrName>style.visibility</p:attrName>
                                        </p:attrNameLst>
                                      </p:cBhvr>
                                      <p:to>
                                        <p:strVal val="visible"/>
                                      </p:to>
                                    </p:set>
                                    <p:animEffect transition="in" filter="fade">
                                      <p:cBhvr>
                                        <p:cTn id="43" dur="500"/>
                                        <p:tgtEl>
                                          <p:spTgt spid="101">
                                            <p:txEl>
                                              <p:pRg st="0" end="0"/>
                                            </p:txEl>
                                          </p:spTgt>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104"/>
                                        </p:tgtEl>
                                        <p:attrNameLst>
                                          <p:attrName>style.visibility</p:attrName>
                                        </p:attrNameLst>
                                      </p:cBhvr>
                                      <p:to>
                                        <p:strVal val="visible"/>
                                      </p:to>
                                    </p:set>
                                    <p:animEffect transition="in" filter="wipe(left)">
                                      <p:cBhvr>
                                        <p:cTn id="47" dur="500"/>
                                        <p:tgtEl>
                                          <p:spTgt spid="104"/>
                                        </p:tgtEl>
                                      </p:cBhvr>
                                    </p:animEffect>
                                  </p:childTnLst>
                                </p:cTn>
                              </p:par>
                              <p:par>
                                <p:cTn id="48" presetID="23" presetClass="entr" presetSubtype="16" fill="hold" grpId="0" nodeType="withEffect">
                                  <p:stCondLst>
                                    <p:cond delay="0"/>
                                  </p:stCondLst>
                                  <p:childTnLst>
                                    <p:set>
                                      <p:cBhvr>
                                        <p:cTn id="49" dur="1" fill="hold">
                                          <p:stCondLst>
                                            <p:cond delay="0"/>
                                          </p:stCondLst>
                                        </p:cTn>
                                        <p:tgtEl>
                                          <p:spTgt spid="113"/>
                                        </p:tgtEl>
                                        <p:attrNameLst>
                                          <p:attrName>style.visibility</p:attrName>
                                        </p:attrNameLst>
                                      </p:cBhvr>
                                      <p:to>
                                        <p:strVal val="visible"/>
                                      </p:to>
                                    </p:set>
                                    <p:anim calcmode="lin" valueType="num">
                                      <p:cBhvr>
                                        <p:cTn id="50" dur="500" fill="hold"/>
                                        <p:tgtEl>
                                          <p:spTgt spid="113"/>
                                        </p:tgtEl>
                                        <p:attrNameLst>
                                          <p:attrName>ppt_w</p:attrName>
                                        </p:attrNameLst>
                                      </p:cBhvr>
                                      <p:tavLst>
                                        <p:tav tm="0">
                                          <p:val>
                                            <p:fltVal val="0"/>
                                          </p:val>
                                        </p:tav>
                                        <p:tav tm="100000">
                                          <p:val>
                                            <p:strVal val="#ppt_w"/>
                                          </p:val>
                                        </p:tav>
                                      </p:tavLst>
                                    </p:anim>
                                    <p:anim calcmode="lin" valueType="num">
                                      <p:cBhvr>
                                        <p:cTn id="51" dur="500" fill="hold"/>
                                        <p:tgtEl>
                                          <p:spTgt spid="113"/>
                                        </p:tgtEl>
                                        <p:attrNameLst>
                                          <p:attrName>ppt_h</p:attrName>
                                        </p:attrNameLst>
                                      </p:cBhvr>
                                      <p:tavLst>
                                        <p:tav tm="0">
                                          <p:val>
                                            <p:fltVal val="0"/>
                                          </p:val>
                                        </p:tav>
                                        <p:tav tm="100000">
                                          <p:val>
                                            <p:strVal val="#ppt_h"/>
                                          </p:val>
                                        </p:tav>
                                      </p:tavLst>
                                    </p:anim>
                                  </p:childTnLst>
                                </p:cTn>
                              </p:par>
                            </p:childTnLst>
                          </p:cTn>
                        </p:par>
                        <p:par>
                          <p:cTn id="52" fill="hold">
                            <p:stCondLst>
                              <p:cond delay="4000"/>
                            </p:stCondLst>
                            <p:childTnLst>
                              <p:par>
                                <p:cTn id="53" presetID="10" presetClass="entr" presetSubtype="0" fill="hold" grpId="0" nodeType="afterEffect" nodePh="1">
                                  <p:stCondLst>
                                    <p:cond delay="0"/>
                                  </p:stCondLst>
                                  <p:endCondLst>
                                    <p:cond evt="begin" delay="0">
                                      <p:tn val="53"/>
                                    </p:cond>
                                  </p:endCondLst>
                                  <p:childTnLst>
                                    <p:set>
                                      <p:cBhvr>
                                        <p:cTn id="54" dur="1" fill="hold">
                                          <p:stCondLst>
                                            <p:cond delay="0"/>
                                          </p:stCondLst>
                                        </p:cTn>
                                        <p:tgtEl>
                                          <p:spTgt spid="118">
                                            <p:txEl>
                                              <p:pRg st="0" end="0"/>
                                            </p:txEl>
                                          </p:spTgt>
                                        </p:tgtEl>
                                        <p:attrNameLst>
                                          <p:attrName>style.visibility</p:attrName>
                                        </p:attrNameLst>
                                      </p:cBhvr>
                                      <p:to>
                                        <p:strVal val="visible"/>
                                      </p:to>
                                    </p:set>
                                    <p:animEffect transition="in" filter="fade">
                                      <p:cBhvr>
                                        <p:cTn id="55" dur="500"/>
                                        <p:tgtEl>
                                          <p:spTgt spid="118">
                                            <p:txEl>
                                              <p:pRg st="0" end="0"/>
                                            </p:txEl>
                                          </p:spTgt>
                                        </p:tgtEl>
                                      </p:cBhvr>
                                    </p:animEffect>
                                  </p:childTnLst>
                                </p:cTn>
                              </p:par>
                            </p:childTnLst>
                          </p:cTn>
                        </p:par>
                        <p:par>
                          <p:cTn id="56" fill="hold">
                            <p:stCondLst>
                              <p:cond delay="4500"/>
                            </p:stCondLst>
                            <p:childTnLst>
                              <p:par>
                                <p:cTn id="57" presetID="22" presetClass="entr" presetSubtype="8" fill="hold" nodeType="afterEffect" nodePh="1">
                                  <p:stCondLst>
                                    <p:cond delay="0"/>
                                  </p:stCondLst>
                                  <p:endCondLst>
                                    <p:cond evt="begin" delay="0">
                                      <p:tn val="57"/>
                                    </p:cond>
                                  </p:endCondLst>
                                  <p:childTnLst>
                                    <p:set>
                                      <p:cBhvr>
                                        <p:cTn id="58" dur="1" fill="hold">
                                          <p:stCondLst>
                                            <p:cond delay="0"/>
                                          </p:stCondLst>
                                        </p:cTn>
                                        <p:tgtEl>
                                          <p:spTgt spid="117">
                                            <p:txEl>
                                              <p:pRg st="0" end="0"/>
                                            </p:txEl>
                                          </p:spTgt>
                                        </p:tgtEl>
                                        <p:attrNameLst>
                                          <p:attrName>style.visibility</p:attrName>
                                        </p:attrNameLst>
                                      </p:cBhvr>
                                      <p:to>
                                        <p:strVal val="visible"/>
                                      </p:to>
                                    </p:set>
                                    <p:animEffect transition="in" filter="wipe(left)">
                                      <p:cBhvr>
                                        <p:cTn id="59" dur="500"/>
                                        <p:tgtEl>
                                          <p:spTgt spid="117">
                                            <p:txEl>
                                              <p:pRg st="0" end="0"/>
                                            </p:txEl>
                                          </p:spTgt>
                                        </p:tgtEl>
                                      </p:cBhvr>
                                    </p:animEffect>
                                  </p:childTnLst>
                                </p:cTn>
                              </p:par>
                            </p:childTnLst>
                          </p:cTn>
                        </p:par>
                        <p:par>
                          <p:cTn id="60" fill="hold">
                            <p:stCondLst>
                              <p:cond delay="5000"/>
                            </p:stCondLst>
                            <p:childTnLst>
                              <p:par>
                                <p:cTn id="61" presetID="22" presetClass="entr" presetSubtype="1" fill="hold" grpId="0" nodeType="afterEffect">
                                  <p:stCondLst>
                                    <p:cond delay="0"/>
                                  </p:stCondLst>
                                  <p:childTnLst>
                                    <p:set>
                                      <p:cBhvr>
                                        <p:cTn id="62" dur="1" fill="hold">
                                          <p:stCondLst>
                                            <p:cond delay="0"/>
                                          </p:stCondLst>
                                        </p:cTn>
                                        <p:tgtEl>
                                          <p:spTgt spid="83"/>
                                        </p:tgtEl>
                                        <p:attrNameLst>
                                          <p:attrName>style.visibility</p:attrName>
                                        </p:attrNameLst>
                                      </p:cBhvr>
                                      <p:to>
                                        <p:strVal val="visible"/>
                                      </p:to>
                                    </p:set>
                                    <p:animEffect transition="in" filter="wipe(up)">
                                      <p:cBhvr>
                                        <p:cTn id="63" dur="500"/>
                                        <p:tgtEl>
                                          <p:spTgt spid="83"/>
                                        </p:tgtEl>
                                      </p:cBhvr>
                                    </p:animEffect>
                                  </p:childTnLst>
                                </p:cTn>
                              </p:par>
                            </p:childTnLst>
                          </p:cTn>
                        </p:par>
                        <p:par>
                          <p:cTn id="64" fill="hold">
                            <p:stCondLst>
                              <p:cond delay="5500"/>
                            </p:stCondLst>
                            <p:childTnLst>
                              <p:par>
                                <p:cTn id="65" presetID="23" presetClass="entr" presetSubtype="16" fill="hold" grpId="0" nodeType="afterEffect">
                                  <p:stCondLst>
                                    <p:cond delay="0"/>
                                  </p:stCondLst>
                                  <p:childTnLst>
                                    <p:set>
                                      <p:cBhvr>
                                        <p:cTn id="66" dur="1" fill="hold">
                                          <p:stCondLst>
                                            <p:cond delay="0"/>
                                          </p:stCondLst>
                                        </p:cTn>
                                        <p:tgtEl>
                                          <p:spTgt spid="93"/>
                                        </p:tgtEl>
                                        <p:attrNameLst>
                                          <p:attrName>style.visibility</p:attrName>
                                        </p:attrNameLst>
                                      </p:cBhvr>
                                      <p:to>
                                        <p:strVal val="visible"/>
                                      </p:to>
                                    </p:set>
                                    <p:anim calcmode="lin" valueType="num">
                                      <p:cBhvr>
                                        <p:cTn id="67" dur="500" fill="hold"/>
                                        <p:tgtEl>
                                          <p:spTgt spid="93"/>
                                        </p:tgtEl>
                                        <p:attrNameLst>
                                          <p:attrName>ppt_w</p:attrName>
                                        </p:attrNameLst>
                                      </p:cBhvr>
                                      <p:tavLst>
                                        <p:tav tm="0">
                                          <p:val>
                                            <p:fltVal val="0"/>
                                          </p:val>
                                        </p:tav>
                                        <p:tav tm="100000">
                                          <p:val>
                                            <p:strVal val="#ppt_w"/>
                                          </p:val>
                                        </p:tav>
                                      </p:tavLst>
                                    </p:anim>
                                    <p:anim calcmode="lin" valueType="num">
                                      <p:cBhvr>
                                        <p:cTn id="68" dur="500" fill="hold"/>
                                        <p:tgtEl>
                                          <p:spTgt spid="93"/>
                                        </p:tgtEl>
                                        <p:attrNameLst>
                                          <p:attrName>ppt_h</p:attrName>
                                        </p:attrNameLst>
                                      </p:cBhvr>
                                      <p:tavLst>
                                        <p:tav tm="0">
                                          <p:val>
                                            <p:fltVal val="0"/>
                                          </p:val>
                                        </p:tav>
                                        <p:tav tm="100000">
                                          <p:val>
                                            <p:strVal val="#ppt_h"/>
                                          </p:val>
                                        </p:tav>
                                      </p:tavLst>
                                    </p:anim>
                                  </p:childTnLst>
                                </p:cTn>
                              </p:par>
                              <p:par>
                                <p:cTn id="69" presetID="10" presetClass="entr" presetSubtype="0" fill="hold" grpId="0" nodeType="withEffect">
                                  <p:stCondLst>
                                    <p:cond delay="0"/>
                                  </p:stCondLst>
                                  <p:childTnLst>
                                    <p:set>
                                      <p:cBhvr>
                                        <p:cTn id="70" dur="1" fill="hold">
                                          <p:stCondLst>
                                            <p:cond delay="0"/>
                                          </p:stCondLst>
                                        </p:cTn>
                                        <p:tgtEl>
                                          <p:spTgt spid="102">
                                            <p:txEl>
                                              <p:pRg st="0" end="0"/>
                                            </p:txEl>
                                          </p:spTgt>
                                        </p:tgtEl>
                                        <p:attrNameLst>
                                          <p:attrName>style.visibility</p:attrName>
                                        </p:attrNameLst>
                                      </p:cBhvr>
                                      <p:to>
                                        <p:strVal val="visible"/>
                                      </p:to>
                                    </p:set>
                                    <p:animEffect transition="in" filter="fade">
                                      <p:cBhvr>
                                        <p:cTn id="71" dur="500"/>
                                        <p:tgtEl>
                                          <p:spTgt spid="102">
                                            <p:txEl>
                                              <p:pRg st="0" end="0"/>
                                            </p:txEl>
                                          </p:spTgt>
                                        </p:tgtEl>
                                      </p:cBhvr>
                                    </p:animEffect>
                                  </p:childTnLst>
                                </p:cTn>
                              </p:par>
                            </p:childTnLst>
                          </p:cTn>
                        </p:par>
                        <p:par>
                          <p:cTn id="72" fill="hold">
                            <p:stCondLst>
                              <p:cond delay="6000"/>
                            </p:stCondLst>
                            <p:childTnLst>
                              <p:par>
                                <p:cTn id="73" presetID="22" presetClass="entr" presetSubtype="8" fill="hold" nodeType="afterEffect">
                                  <p:stCondLst>
                                    <p:cond delay="0"/>
                                  </p:stCondLst>
                                  <p:childTnLst>
                                    <p:set>
                                      <p:cBhvr>
                                        <p:cTn id="74" dur="1" fill="hold">
                                          <p:stCondLst>
                                            <p:cond delay="0"/>
                                          </p:stCondLst>
                                        </p:cTn>
                                        <p:tgtEl>
                                          <p:spTgt spid="105"/>
                                        </p:tgtEl>
                                        <p:attrNameLst>
                                          <p:attrName>style.visibility</p:attrName>
                                        </p:attrNameLst>
                                      </p:cBhvr>
                                      <p:to>
                                        <p:strVal val="visible"/>
                                      </p:to>
                                    </p:set>
                                    <p:animEffect transition="in" filter="wipe(left)">
                                      <p:cBhvr>
                                        <p:cTn id="75" dur="500"/>
                                        <p:tgtEl>
                                          <p:spTgt spid="105"/>
                                        </p:tgtEl>
                                      </p:cBhvr>
                                    </p:animEffect>
                                  </p:childTnLst>
                                </p:cTn>
                              </p:par>
                              <p:par>
                                <p:cTn id="76" presetID="23" presetClass="entr" presetSubtype="16" fill="hold" grpId="0" nodeType="withEffect">
                                  <p:stCondLst>
                                    <p:cond delay="0"/>
                                  </p:stCondLst>
                                  <p:childTnLst>
                                    <p:set>
                                      <p:cBhvr>
                                        <p:cTn id="77" dur="1" fill="hold">
                                          <p:stCondLst>
                                            <p:cond delay="0"/>
                                          </p:stCondLst>
                                        </p:cTn>
                                        <p:tgtEl>
                                          <p:spTgt spid="114"/>
                                        </p:tgtEl>
                                        <p:attrNameLst>
                                          <p:attrName>style.visibility</p:attrName>
                                        </p:attrNameLst>
                                      </p:cBhvr>
                                      <p:to>
                                        <p:strVal val="visible"/>
                                      </p:to>
                                    </p:set>
                                    <p:anim calcmode="lin" valueType="num">
                                      <p:cBhvr>
                                        <p:cTn id="78" dur="500" fill="hold"/>
                                        <p:tgtEl>
                                          <p:spTgt spid="114"/>
                                        </p:tgtEl>
                                        <p:attrNameLst>
                                          <p:attrName>ppt_w</p:attrName>
                                        </p:attrNameLst>
                                      </p:cBhvr>
                                      <p:tavLst>
                                        <p:tav tm="0">
                                          <p:val>
                                            <p:fltVal val="0"/>
                                          </p:val>
                                        </p:tav>
                                        <p:tav tm="100000">
                                          <p:val>
                                            <p:strVal val="#ppt_w"/>
                                          </p:val>
                                        </p:tav>
                                      </p:tavLst>
                                    </p:anim>
                                    <p:anim calcmode="lin" valueType="num">
                                      <p:cBhvr>
                                        <p:cTn id="79" dur="500" fill="hold"/>
                                        <p:tgtEl>
                                          <p:spTgt spid="114"/>
                                        </p:tgtEl>
                                        <p:attrNameLst>
                                          <p:attrName>ppt_h</p:attrName>
                                        </p:attrNameLst>
                                      </p:cBhvr>
                                      <p:tavLst>
                                        <p:tav tm="0">
                                          <p:val>
                                            <p:fltVal val="0"/>
                                          </p:val>
                                        </p:tav>
                                        <p:tav tm="100000">
                                          <p:val>
                                            <p:strVal val="#ppt_h"/>
                                          </p:val>
                                        </p:tav>
                                      </p:tavLst>
                                    </p:anim>
                                  </p:childTnLst>
                                </p:cTn>
                              </p:par>
                            </p:childTnLst>
                          </p:cTn>
                        </p:par>
                        <p:par>
                          <p:cTn id="80" fill="hold">
                            <p:stCondLst>
                              <p:cond delay="6500"/>
                            </p:stCondLst>
                            <p:childTnLst>
                              <p:par>
                                <p:cTn id="81" presetID="10" presetClass="entr" presetSubtype="0" fill="hold" grpId="0" nodeType="afterEffect" nodePh="1">
                                  <p:stCondLst>
                                    <p:cond delay="0"/>
                                  </p:stCondLst>
                                  <p:endCondLst>
                                    <p:cond evt="begin" delay="0">
                                      <p:tn val="81"/>
                                    </p:cond>
                                  </p:endCondLst>
                                  <p:childTnLst>
                                    <p:set>
                                      <p:cBhvr>
                                        <p:cTn id="82" dur="1" fill="hold">
                                          <p:stCondLst>
                                            <p:cond delay="0"/>
                                          </p:stCondLst>
                                        </p:cTn>
                                        <p:tgtEl>
                                          <p:spTgt spid="122">
                                            <p:txEl>
                                              <p:pRg st="0" end="0"/>
                                            </p:txEl>
                                          </p:spTgt>
                                        </p:tgtEl>
                                        <p:attrNameLst>
                                          <p:attrName>style.visibility</p:attrName>
                                        </p:attrNameLst>
                                      </p:cBhvr>
                                      <p:to>
                                        <p:strVal val="visible"/>
                                      </p:to>
                                    </p:set>
                                    <p:animEffect transition="in" filter="fade">
                                      <p:cBhvr>
                                        <p:cTn id="83" dur="500"/>
                                        <p:tgtEl>
                                          <p:spTgt spid="122">
                                            <p:txEl>
                                              <p:pRg st="0" end="0"/>
                                            </p:txEl>
                                          </p:spTgt>
                                        </p:tgtEl>
                                      </p:cBhvr>
                                    </p:animEffect>
                                  </p:childTnLst>
                                </p:cTn>
                              </p:par>
                            </p:childTnLst>
                          </p:cTn>
                        </p:par>
                        <p:par>
                          <p:cTn id="84" fill="hold">
                            <p:stCondLst>
                              <p:cond delay="7000"/>
                            </p:stCondLst>
                            <p:childTnLst>
                              <p:par>
                                <p:cTn id="85" presetID="22" presetClass="entr" presetSubtype="8" fill="hold" nodeType="afterEffect" nodePh="1">
                                  <p:stCondLst>
                                    <p:cond delay="0"/>
                                  </p:stCondLst>
                                  <p:endCondLst>
                                    <p:cond evt="begin" delay="0">
                                      <p:tn val="85"/>
                                    </p:cond>
                                  </p:endCondLst>
                                  <p:childTnLst>
                                    <p:set>
                                      <p:cBhvr>
                                        <p:cTn id="86" dur="1" fill="hold">
                                          <p:stCondLst>
                                            <p:cond delay="0"/>
                                          </p:stCondLst>
                                        </p:cTn>
                                        <p:tgtEl>
                                          <p:spTgt spid="121">
                                            <p:txEl>
                                              <p:pRg st="0" end="0"/>
                                            </p:txEl>
                                          </p:spTgt>
                                        </p:tgtEl>
                                        <p:attrNameLst>
                                          <p:attrName>style.visibility</p:attrName>
                                        </p:attrNameLst>
                                      </p:cBhvr>
                                      <p:to>
                                        <p:strVal val="visible"/>
                                      </p:to>
                                    </p:set>
                                    <p:animEffect transition="in" filter="wipe(left)">
                                      <p:cBhvr>
                                        <p:cTn id="87" dur="500"/>
                                        <p:tgtEl>
                                          <p:spTgt spid="121">
                                            <p:txEl>
                                              <p:pRg st="0" end="0"/>
                                            </p:txEl>
                                          </p:spTgt>
                                        </p:tgtEl>
                                      </p:cBhvr>
                                    </p:animEffect>
                                  </p:childTnLst>
                                </p:cTn>
                              </p:par>
                            </p:childTnLst>
                          </p:cTn>
                        </p:par>
                        <p:par>
                          <p:cTn id="88" fill="hold">
                            <p:stCondLst>
                              <p:cond delay="7500"/>
                            </p:stCondLst>
                            <p:childTnLst>
                              <p:par>
                                <p:cTn id="89" presetID="22" presetClass="entr" presetSubtype="4" fill="hold" grpId="0" nodeType="after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wipe(down)">
                                      <p:cBhvr>
                                        <p:cTn id="91" dur="500"/>
                                        <p:tgtEl>
                                          <p:spTgt spid="87"/>
                                        </p:tgtEl>
                                      </p:cBhvr>
                                    </p:animEffect>
                                  </p:childTnLst>
                                </p:cTn>
                              </p:par>
                            </p:childTnLst>
                          </p:cTn>
                        </p:par>
                        <p:par>
                          <p:cTn id="92" fill="hold">
                            <p:stCondLst>
                              <p:cond delay="8000"/>
                            </p:stCondLst>
                            <p:childTnLst>
                              <p:par>
                                <p:cTn id="93" presetID="10" presetClass="entr" presetSubtype="0" fill="hold" grpId="0" nodeType="afterEffect" nodePh="1">
                                  <p:stCondLst>
                                    <p:cond delay="0"/>
                                  </p:stCondLst>
                                  <p:endCondLst>
                                    <p:cond evt="begin" delay="0">
                                      <p:tn val="93"/>
                                    </p:cond>
                                  </p:endCondLst>
                                  <p:childTnLst>
                                    <p:set>
                                      <p:cBhvr>
                                        <p:cTn id="94" dur="1" fill="hold">
                                          <p:stCondLst>
                                            <p:cond delay="0"/>
                                          </p:stCondLst>
                                        </p:cTn>
                                        <p:tgtEl>
                                          <p:spTgt spid="96">
                                            <p:txEl>
                                              <p:pRg st="0" end="0"/>
                                            </p:txEl>
                                          </p:spTgt>
                                        </p:tgtEl>
                                        <p:attrNameLst>
                                          <p:attrName>style.visibility</p:attrName>
                                        </p:attrNameLst>
                                      </p:cBhvr>
                                      <p:to>
                                        <p:strVal val="visible"/>
                                      </p:to>
                                    </p:set>
                                    <p:animEffect transition="in" filter="fade">
                                      <p:cBhvr>
                                        <p:cTn id="95" dur="500"/>
                                        <p:tgtEl>
                                          <p:spTgt spid="96">
                                            <p:txEl>
                                              <p:pRg st="0" end="0"/>
                                            </p:txEl>
                                          </p:spTgt>
                                        </p:tgtEl>
                                      </p:cBhvr>
                                    </p:animEffect>
                                  </p:childTnLst>
                                </p:cTn>
                              </p:par>
                              <p:par>
                                <p:cTn id="96" presetID="10" presetClass="entr" presetSubtype="0" fill="hold" grpId="0" nodeType="withEffect" nodePh="1">
                                  <p:stCondLst>
                                    <p:cond delay="0"/>
                                  </p:stCondLst>
                                  <p:endCondLst>
                                    <p:cond evt="begin" delay="0">
                                      <p:tn val="96"/>
                                    </p:cond>
                                  </p:endCondLst>
                                  <p:childTnLst>
                                    <p:set>
                                      <p:cBhvr>
                                        <p:cTn id="97" dur="1" fill="hold">
                                          <p:stCondLst>
                                            <p:cond delay="0"/>
                                          </p:stCondLst>
                                        </p:cTn>
                                        <p:tgtEl>
                                          <p:spTgt spid="95">
                                            <p:txEl>
                                              <p:pRg st="0" end="0"/>
                                            </p:txEl>
                                          </p:spTgt>
                                        </p:tgtEl>
                                        <p:attrNameLst>
                                          <p:attrName>style.visibility</p:attrName>
                                        </p:attrNameLst>
                                      </p:cBhvr>
                                      <p:to>
                                        <p:strVal val="visible"/>
                                      </p:to>
                                    </p:set>
                                    <p:animEffect transition="in" filter="fade">
                                      <p:cBhvr>
                                        <p:cTn id="98" dur="500"/>
                                        <p:tgtEl>
                                          <p:spTgt spid="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83" grpId="0" animBg="1"/>
      <p:bldP spid="88" grpId="0" animBg="1"/>
      <p:bldP spid="93" grpId="0" animBg="1"/>
      <p:bldP spid="94" grpId="0" animBg="1"/>
      <p:bldP spid="95"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100" grpId="0" build="p">
        <p:tmplLst>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12" grpId="0" animBg="1"/>
      <p:bldP spid="113" grpId="0" animBg="1"/>
      <p:bldP spid="114" grpId="0" animBg="1"/>
      <p:bldP spid="116"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116"/>
                        </p:tgtEl>
                        <p:attrNameLst>
                          <p:attrName>style.visibility</p:attrName>
                        </p:attrNameLst>
                      </p:cBhvr>
                      <p:to>
                        <p:strVal val="visible"/>
                      </p:to>
                    </p:set>
                    <p:animEffect transition="in" filter="fade">
                      <p:cBhvr>
                        <p:cTn dur="500"/>
                        <p:tgtEl>
                          <p:spTgt spid="116"/>
                        </p:tgtEl>
                      </p:cBhvr>
                    </p:animEffect>
                  </p:childTnLst>
                </p:cTn>
              </p:par>
            </p:tnLst>
          </p:tmpl>
        </p:tmplLst>
      </p:bldP>
      <p:bldP spid="118"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118"/>
                        </p:tgtEl>
                        <p:attrNameLst>
                          <p:attrName>style.visibility</p:attrName>
                        </p:attrNameLst>
                      </p:cBhvr>
                      <p:to>
                        <p:strVal val="visible"/>
                      </p:to>
                    </p:set>
                    <p:animEffect transition="in" filter="fade">
                      <p:cBhvr>
                        <p:cTn dur="500"/>
                        <p:tgtEl>
                          <p:spTgt spid="118"/>
                        </p:tgtEl>
                      </p:cBhvr>
                    </p:animEffect>
                  </p:childTnLst>
                </p:cTn>
              </p:par>
            </p:tnLst>
          </p:tmpl>
        </p:tmplLst>
      </p:bldP>
      <p:bldP spid="122"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122"/>
                        </p:tgtEl>
                        <p:attrNameLst>
                          <p:attrName>style.visibility</p:attrName>
                        </p:attrNameLst>
                      </p:cBhvr>
                      <p:to>
                        <p:strVal val="visible"/>
                      </p:to>
                    </p:set>
                    <p:animEffect transition="in" filter="fade">
                      <p:cBhvr>
                        <p:cTn dur="500"/>
                        <p:tgtEl>
                          <p:spTgt spid="122"/>
                        </p:tgtEl>
                      </p:cBhvr>
                    </p:animEffect>
                  </p:childTnLst>
                </p:cTn>
              </p:par>
            </p:tnLst>
          </p:tmpl>
        </p:tmplLst>
      </p:bldP>
      <p:bldP spid="87" grpId="0" animBg="1"/>
      <p:bldP spid="9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eam.">
    <p:bg>
      <p:bgPr>
        <a:solidFill>
          <a:schemeClr val="bg1"/>
        </a:solidFill>
        <a:effectLst/>
      </p:bgPr>
    </p:bg>
    <p:spTree>
      <p:nvGrpSpPr>
        <p:cNvPr id="1" name=""/>
        <p:cNvGrpSpPr/>
        <p:nvPr/>
      </p:nvGrpSpPr>
      <p:grpSpPr>
        <a:xfrm>
          <a:off x="0" y="0"/>
          <a:ext cx="0" cy="0"/>
          <a:chOff x="0" y="0"/>
          <a:chExt cx="0" cy="0"/>
        </a:xfrm>
      </p:grpSpPr>
      <p:sp>
        <p:nvSpPr>
          <p:cNvPr id="112" name="Picture Placeholder 7"/>
          <p:cNvSpPr>
            <a:spLocks noGrp="1"/>
          </p:cNvSpPr>
          <p:nvPr>
            <p:ph type="pic" sz="quarter" idx="53" hasCustomPrompt="1"/>
          </p:nvPr>
        </p:nvSpPr>
        <p:spPr>
          <a:xfrm>
            <a:off x="5005918" y="3522134"/>
            <a:ext cx="2180165" cy="2180165"/>
          </a:xfrm>
          <a:prstGeom prst="ellipse">
            <a:avLst/>
          </a:prstGeom>
          <a:ln w="76200">
            <a:solidFill>
              <a:schemeClr val="bg1">
                <a:lumMod val="65000"/>
              </a:schemeClr>
            </a:solidFill>
          </a:ln>
          <a:effectLst/>
        </p:spPr>
        <p:txBody>
          <a:bodyPr wrap="none" tIns="0" bIns="274320" anchor="b"/>
          <a:lstStyle>
            <a:lvl1pPr algn="ctr" rtl="0">
              <a:buNone/>
              <a:defRPr sz="1333" b="1" i="1" baseline="0">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83150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p:cTn id="7" dur="500" fill="hold"/>
                                        <p:tgtEl>
                                          <p:spTgt spid="112"/>
                                        </p:tgtEl>
                                        <p:attrNameLst>
                                          <p:attrName>ppt_w</p:attrName>
                                        </p:attrNameLst>
                                      </p:cBhvr>
                                      <p:tavLst>
                                        <p:tav tm="0">
                                          <p:val>
                                            <p:fltVal val="0"/>
                                          </p:val>
                                        </p:tav>
                                        <p:tav tm="100000">
                                          <p:val>
                                            <p:strVal val="#ppt_w"/>
                                          </p:val>
                                        </p:tav>
                                      </p:tavLst>
                                    </p:anim>
                                    <p:anim calcmode="lin" valueType="num">
                                      <p:cBhvr>
                                        <p:cTn id="8" dur="500" fill="hold"/>
                                        <p:tgtEl>
                                          <p:spTgt spid="1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smtClean="0"/>
              <a:t>Test info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8076904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pic">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72036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am.">
    <p:bg>
      <p:bgPr>
        <a:solidFill>
          <a:schemeClr val="bg1"/>
        </a:solidFill>
        <a:effectLst/>
      </p:bgPr>
    </p:bg>
    <p:spTree>
      <p:nvGrpSpPr>
        <p:cNvPr id="1" name=""/>
        <p:cNvGrpSpPr/>
        <p:nvPr/>
      </p:nvGrpSpPr>
      <p:grpSpPr>
        <a:xfrm>
          <a:off x="0" y="0"/>
          <a:ext cx="0" cy="0"/>
          <a:chOff x="0" y="0"/>
          <a:chExt cx="0" cy="0"/>
        </a:xfrm>
      </p:grpSpPr>
      <p:sp>
        <p:nvSpPr>
          <p:cNvPr id="54" name="Rectangle 53"/>
          <p:cNvSpPr/>
          <p:nvPr userDrawn="1"/>
        </p:nvSpPr>
        <p:spPr bwMode="auto">
          <a:xfrm>
            <a:off x="0" y="1297458"/>
            <a:ext cx="12192000" cy="5226909"/>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6" name="Arc 5"/>
          <p:cNvSpPr/>
          <p:nvPr userDrawn="1"/>
        </p:nvSpPr>
        <p:spPr>
          <a:xfrm flipH="1">
            <a:off x="4635500" y="2539580"/>
            <a:ext cx="2921000" cy="2921005"/>
          </a:xfrm>
          <a:prstGeom prst="arc">
            <a:avLst>
              <a:gd name="adj1" fmla="val 8340836"/>
              <a:gd name="adj2" fmla="val 1005333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7" name="Arc 6"/>
          <p:cNvSpPr/>
          <p:nvPr userDrawn="1"/>
        </p:nvSpPr>
        <p:spPr>
          <a:xfrm flipH="1">
            <a:off x="4635500" y="2539580"/>
            <a:ext cx="2921000" cy="2921005"/>
          </a:xfrm>
          <a:prstGeom prst="arc">
            <a:avLst>
              <a:gd name="adj1" fmla="val 4004411"/>
              <a:gd name="adj2" fmla="val 679420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 name="Arc 7"/>
          <p:cNvSpPr/>
          <p:nvPr userDrawn="1"/>
        </p:nvSpPr>
        <p:spPr>
          <a:xfrm flipH="1">
            <a:off x="4635500" y="2539580"/>
            <a:ext cx="2921000" cy="2921005"/>
          </a:xfrm>
          <a:prstGeom prst="arc">
            <a:avLst>
              <a:gd name="adj1" fmla="val 743555"/>
              <a:gd name="adj2" fmla="val 2443049"/>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9" name="Arc 8"/>
          <p:cNvSpPr/>
          <p:nvPr userDrawn="1"/>
        </p:nvSpPr>
        <p:spPr>
          <a:xfrm flipH="1">
            <a:off x="4635500" y="2539580"/>
            <a:ext cx="2921000" cy="2921005"/>
          </a:xfrm>
          <a:prstGeom prst="arc">
            <a:avLst>
              <a:gd name="adj1" fmla="val 19060360"/>
              <a:gd name="adj2" fmla="val 2076357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0" name="Arc 9"/>
          <p:cNvSpPr/>
          <p:nvPr userDrawn="1"/>
        </p:nvSpPr>
        <p:spPr>
          <a:xfrm flipH="1">
            <a:off x="4635500" y="2539580"/>
            <a:ext cx="2921000" cy="2921005"/>
          </a:xfrm>
          <a:prstGeom prst="arc">
            <a:avLst>
              <a:gd name="adj1" fmla="val 14838961"/>
              <a:gd name="adj2" fmla="val 17548373"/>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1" name="Arc 10"/>
          <p:cNvSpPr/>
          <p:nvPr userDrawn="1"/>
        </p:nvSpPr>
        <p:spPr>
          <a:xfrm flipH="1">
            <a:off x="4635500" y="2539580"/>
            <a:ext cx="2921000" cy="2921005"/>
          </a:xfrm>
          <a:prstGeom prst="arc">
            <a:avLst>
              <a:gd name="adj1" fmla="val 11668510"/>
              <a:gd name="adj2" fmla="val 13280429"/>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2" name="Oval 7"/>
          <p:cNvSpPr>
            <a:spLocks noChangeArrowheads="1"/>
          </p:cNvSpPr>
          <p:nvPr userDrawn="1"/>
        </p:nvSpPr>
        <p:spPr bwMode="auto">
          <a:xfrm flipH="1">
            <a:off x="4872131" y="2407147"/>
            <a:ext cx="685997"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3" name="Oval 11"/>
          <p:cNvSpPr>
            <a:spLocks noChangeArrowheads="1"/>
          </p:cNvSpPr>
          <p:nvPr userDrawn="1"/>
        </p:nvSpPr>
        <p:spPr bwMode="auto">
          <a:xfrm flipH="1">
            <a:off x="4872131" y="4870173"/>
            <a:ext cx="685997" cy="682752"/>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 name="Oval 12"/>
          <p:cNvSpPr>
            <a:spLocks noChangeArrowheads="1"/>
          </p:cNvSpPr>
          <p:nvPr userDrawn="1"/>
        </p:nvSpPr>
        <p:spPr bwMode="auto">
          <a:xfrm flipH="1">
            <a:off x="4238414" y="3638660"/>
            <a:ext cx="685997"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7" name="Oval 7"/>
          <p:cNvSpPr>
            <a:spLocks noChangeArrowheads="1"/>
          </p:cNvSpPr>
          <p:nvPr userDrawn="1"/>
        </p:nvSpPr>
        <p:spPr bwMode="auto">
          <a:xfrm>
            <a:off x="6633872" y="2407147"/>
            <a:ext cx="685995"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8" name="Oval 11"/>
          <p:cNvSpPr>
            <a:spLocks noChangeArrowheads="1"/>
          </p:cNvSpPr>
          <p:nvPr userDrawn="1"/>
        </p:nvSpPr>
        <p:spPr bwMode="auto">
          <a:xfrm>
            <a:off x="6633872" y="4870173"/>
            <a:ext cx="685995" cy="682752"/>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9" name="Oval 12"/>
          <p:cNvSpPr>
            <a:spLocks noChangeArrowheads="1"/>
          </p:cNvSpPr>
          <p:nvPr userDrawn="1"/>
        </p:nvSpPr>
        <p:spPr bwMode="auto">
          <a:xfrm>
            <a:off x="7267590" y="3638660"/>
            <a:ext cx="685995" cy="685997"/>
          </a:xfrm>
          <a:prstGeom prst="ellipse">
            <a:avLst/>
          </a:prstGeom>
          <a:noFill/>
          <a:ln w="2857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2400"/>
          </a:p>
        </p:txBody>
      </p:sp>
      <p:cxnSp>
        <p:nvCxnSpPr>
          <p:cNvPr id="20" name="Straight Connector 19"/>
          <p:cNvCxnSpPr/>
          <p:nvPr userDrawn="1"/>
        </p:nvCxnSpPr>
        <p:spPr>
          <a:xfrm rot="10800000">
            <a:off x="3624443" y="2750064"/>
            <a:ext cx="1219200" cy="163"/>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10800000">
            <a:off x="2709027" y="3980648"/>
            <a:ext cx="1499616" cy="163"/>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0800000">
            <a:off x="3624443" y="5211232"/>
            <a:ext cx="1219200" cy="163"/>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Rounded Rectangle 25"/>
          <p:cNvSpPr/>
          <p:nvPr userDrawn="1"/>
        </p:nvSpPr>
        <p:spPr bwMode="auto">
          <a:xfrm>
            <a:off x="2019300" y="1545167"/>
            <a:ext cx="1803400" cy="419101"/>
          </a:xfrm>
          <a:prstGeom prst="roundRect">
            <a:avLst>
              <a:gd name="adj" fmla="val 50000"/>
            </a:avLst>
          </a:prstGeom>
          <a:solidFill>
            <a:schemeClr val="accent1"/>
          </a:solidFill>
          <a:ln w="19050">
            <a:noFill/>
            <a:round/>
            <a:headEnd/>
            <a:tailEnd/>
          </a:ln>
          <a:effectLst>
            <a:outerShdw blurRad="50800" dist="38100" dir="2700000" algn="tl"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smtClean="0">
              <a:solidFill>
                <a:schemeClr val="tx1">
                  <a:lumMod val="75000"/>
                  <a:lumOff val="25000"/>
                </a:schemeClr>
              </a:solidFill>
            </a:endParaRPr>
          </a:p>
        </p:txBody>
      </p:sp>
      <p:sp>
        <p:nvSpPr>
          <p:cNvPr id="27" name="Rounded Rectangle 26"/>
          <p:cNvSpPr/>
          <p:nvPr userDrawn="1"/>
        </p:nvSpPr>
        <p:spPr bwMode="auto">
          <a:xfrm>
            <a:off x="2019300" y="6007100"/>
            <a:ext cx="1803400" cy="419101"/>
          </a:xfrm>
          <a:prstGeom prst="roundRect">
            <a:avLst>
              <a:gd name="adj" fmla="val 50000"/>
            </a:avLst>
          </a:prstGeom>
          <a:solidFill>
            <a:schemeClr val="accent5"/>
          </a:solidFill>
          <a:ln w="19050">
            <a:noFill/>
            <a:round/>
            <a:headEnd/>
            <a:tailEnd/>
          </a:ln>
          <a:effectLst>
            <a:outerShdw blurRad="50800" dist="38100" dir="2700000" algn="tl"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smtClean="0">
              <a:solidFill>
                <a:schemeClr val="tx1">
                  <a:lumMod val="75000"/>
                  <a:lumOff val="25000"/>
                </a:schemeClr>
              </a:solidFill>
            </a:endParaRPr>
          </a:p>
        </p:txBody>
      </p:sp>
      <p:sp>
        <p:nvSpPr>
          <p:cNvPr id="28" name="Rounded Rectangle 27"/>
          <p:cNvSpPr/>
          <p:nvPr userDrawn="1"/>
        </p:nvSpPr>
        <p:spPr bwMode="auto">
          <a:xfrm rot="5400000">
            <a:off x="99045" y="3772323"/>
            <a:ext cx="1803400" cy="419101"/>
          </a:xfrm>
          <a:prstGeom prst="roundRect">
            <a:avLst>
              <a:gd name="adj" fmla="val 50000"/>
            </a:avLst>
          </a:prstGeom>
          <a:solidFill>
            <a:schemeClr val="accent3"/>
          </a:solidFill>
          <a:ln w="19050">
            <a:noFill/>
            <a:round/>
            <a:headEnd/>
            <a:tailEnd/>
          </a:ln>
          <a:effectLst>
            <a:outerShdw blurRad="50800" dist="38100" dir="2700000" algn="tl"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smtClean="0">
              <a:solidFill>
                <a:schemeClr val="tx1">
                  <a:lumMod val="75000"/>
                  <a:lumOff val="25000"/>
                </a:schemeClr>
              </a:solidFill>
            </a:endParaRPr>
          </a:p>
        </p:txBody>
      </p:sp>
      <p:sp>
        <p:nvSpPr>
          <p:cNvPr id="31" name="Text Placeholder 3"/>
          <p:cNvSpPr>
            <a:spLocks noGrp="1"/>
          </p:cNvSpPr>
          <p:nvPr>
            <p:ph type="body" sz="half" idx="35"/>
          </p:nvPr>
        </p:nvSpPr>
        <p:spPr>
          <a:xfrm>
            <a:off x="4952215" y="3623472"/>
            <a:ext cx="2287571" cy="1146048"/>
          </a:xfrm>
          <a:prstGeom prst="rect">
            <a:avLst/>
          </a:prstGeom>
        </p:spPr>
        <p:txBody>
          <a:bodyPr wrap="square" lIns="0" tIns="0" rIns="0" bIns="0" anchor="t">
            <a:noAutofit/>
          </a:bodyPr>
          <a:lstStyle>
            <a:lvl1pPr marL="0" indent="0" algn="ctr">
              <a:buNone/>
              <a:defRPr sz="1333" b="0" baseline="0">
                <a:solidFill>
                  <a:schemeClr val="tx1">
                    <a:lumMod val="50000"/>
                    <a:lumOff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2" name="Text Placeholder 3"/>
          <p:cNvSpPr>
            <a:spLocks noGrp="1"/>
          </p:cNvSpPr>
          <p:nvPr>
            <p:ph type="body" sz="half" idx="37"/>
          </p:nvPr>
        </p:nvSpPr>
        <p:spPr>
          <a:xfrm>
            <a:off x="5063067" y="3317627"/>
            <a:ext cx="2133600" cy="257040"/>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33" name="Text Placeholder 3"/>
          <p:cNvSpPr>
            <a:spLocks noGrp="1"/>
          </p:cNvSpPr>
          <p:nvPr>
            <p:ph type="body" sz="half" idx="38" hasCustomPrompt="1"/>
          </p:nvPr>
        </p:nvSpPr>
        <p:spPr>
          <a:xfrm>
            <a:off x="4952663" y="2553892"/>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34" name="Text Placeholder 3"/>
          <p:cNvSpPr>
            <a:spLocks noGrp="1"/>
          </p:cNvSpPr>
          <p:nvPr>
            <p:ph type="body" sz="half" idx="39" hasCustomPrompt="1"/>
          </p:nvPr>
        </p:nvSpPr>
        <p:spPr>
          <a:xfrm>
            <a:off x="4318946" y="3785405"/>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35" name="Text Placeholder 3"/>
          <p:cNvSpPr>
            <a:spLocks noGrp="1"/>
          </p:cNvSpPr>
          <p:nvPr>
            <p:ph type="body" sz="half" idx="40" hasCustomPrompt="1"/>
          </p:nvPr>
        </p:nvSpPr>
        <p:spPr>
          <a:xfrm>
            <a:off x="4952663" y="5015296"/>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36" name="Text Placeholder 3"/>
          <p:cNvSpPr>
            <a:spLocks noGrp="1"/>
          </p:cNvSpPr>
          <p:nvPr>
            <p:ph type="body" sz="half" idx="41" hasCustomPrompt="1"/>
          </p:nvPr>
        </p:nvSpPr>
        <p:spPr>
          <a:xfrm>
            <a:off x="6714403" y="2553892"/>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37" name="Text Placeholder 3"/>
          <p:cNvSpPr>
            <a:spLocks noGrp="1"/>
          </p:cNvSpPr>
          <p:nvPr>
            <p:ph type="body" sz="half" idx="42" hasCustomPrompt="1"/>
          </p:nvPr>
        </p:nvSpPr>
        <p:spPr>
          <a:xfrm>
            <a:off x="7348121" y="3785405"/>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38" name="Text Placeholder 3"/>
          <p:cNvSpPr>
            <a:spLocks noGrp="1"/>
          </p:cNvSpPr>
          <p:nvPr>
            <p:ph type="body" sz="half" idx="43" hasCustomPrompt="1"/>
          </p:nvPr>
        </p:nvSpPr>
        <p:spPr>
          <a:xfrm>
            <a:off x="6714403" y="5015296"/>
            <a:ext cx="524933" cy="392507"/>
          </a:xfrm>
          <a:prstGeom prst="rect">
            <a:avLst/>
          </a:prstGeom>
        </p:spPr>
        <p:txBody>
          <a:bodyPr wrap="square" lIns="0" tIns="0" rIns="0" bIns="0" anchor="ctr">
            <a:noAutofit/>
          </a:bodyPr>
          <a:lstStyle>
            <a:lvl1pPr marL="0" indent="0" algn="ctr">
              <a:buNone/>
              <a:defRPr sz="1867" b="1" baseline="0">
                <a:solidFill>
                  <a:schemeClr val="tx1">
                    <a:lumMod val="65000"/>
                    <a:lumOff val="3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Num</a:t>
            </a:r>
          </a:p>
        </p:txBody>
      </p:sp>
      <p:sp>
        <p:nvSpPr>
          <p:cNvPr id="39" name="Text Placeholder 3"/>
          <p:cNvSpPr>
            <a:spLocks noGrp="1"/>
          </p:cNvSpPr>
          <p:nvPr>
            <p:ph type="body" sz="half" idx="44"/>
          </p:nvPr>
        </p:nvSpPr>
        <p:spPr>
          <a:xfrm>
            <a:off x="2082800" y="1626197"/>
            <a:ext cx="1676400" cy="25704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40" name="Text Placeholder 3"/>
          <p:cNvSpPr>
            <a:spLocks noGrp="1"/>
          </p:cNvSpPr>
          <p:nvPr>
            <p:ph type="body" sz="half" idx="45"/>
          </p:nvPr>
        </p:nvSpPr>
        <p:spPr>
          <a:xfrm>
            <a:off x="2082800" y="6088131"/>
            <a:ext cx="1676400" cy="25704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41" name="Text Placeholder 3"/>
          <p:cNvSpPr>
            <a:spLocks noGrp="1"/>
          </p:cNvSpPr>
          <p:nvPr>
            <p:ph type="body" sz="half" idx="46"/>
          </p:nvPr>
        </p:nvSpPr>
        <p:spPr>
          <a:xfrm rot="16200000">
            <a:off x="162547" y="3853353"/>
            <a:ext cx="1676400" cy="25704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cxnSp>
        <p:nvCxnSpPr>
          <p:cNvPr id="42" name="Straight Connector 41"/>
          <p:cNvCxnSpPr/>
          <p:nvPr userDrawn="1"/>
        </p:nvCxnSpPr>
        <p:spPr>
          <a:xfrm rot="10800000">
            <a:off x="7308848" y="2750064"/>
            <a:ext cx="1219200" cy="163"/>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10800000">
            <a:off x="7942580" y="3980648"/>
            <a:ext cx="1499616" cy="163"/>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10800000">
            <a:off x="7315197" y="5211232"/>
            <a:ext cx="1219200" cy="163"/>
          </a:xfrm>
          <a:prstGeom prst="line">
            <a:avLst/>
          </a:prstGeom>
          <a:ln w="28575" cap="rnd">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8" name="Rounded Rectangle 47"/>
          <p:cNvSpPr/>
          <p:nvPr userDrawn="1"/>
        </p:nvSpPr>
        <p:spPr bwMode="auto">
          <a:xfrm>
            <a:off x="8356600" y="1545167"/>
            <a:ext cx="1803400" cy="419101"/>
          </a:xfrm>
          <a:prstGeom prst="roundRect">
            <a:avLst>
              <a:gd name="adj" fmla="val 50000"/>
            </a:avLst>
          </a:prstGeom>
          <a:solidFill>
            <a:schemeClr val="accent2"/>
          </a:solidFill>
          <a:ln w="19050">
            <a:noFill/>
            <a:round/>
            <a:headEnd/>
            <a:tailEnd/>
          </a:ln>
          <a:effectLst>
            <a:outerShdw blurRad="50800" dist="38100" dir="2700000" algn="tl"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smtClean="0">
              <a:solidFill>
                <a:schemeClr val="tx1">
                  <a:lumMod val="75000"/>
                  <a:lumOff val="25000"/>
                </a:schemeClr>
              </a:solidFill>
            </a:endParaRPr>
          </a:p>
        </p:txBody>
      </p:sp>
      <p:sp>
        <p:nvSpPr>
          <p:cNvPr id="49" name="Rounded Rectangle 48"/>
          <p:cNvSpPr/>
          <p:nvPr userDrawn="1"/>
        </p:nvSpPr>
        <p:spPr bwMode="auto">
          <a:xfrm>
            <a:off x="8356600" y="6007100"/>
            <a:ext cx="1803400" cy="419101"/>
          </a:xfrm>
          <a:prstGeom prst="roundRect">
            <a:avLst>
              <a:gd name="adj" fmla="val 50000"/>
            </a:avLst>
          </a:prstGeom>
          <a:solidFill>
            <a:schemeClr val="accent6"/>
          </a:solidFill>
          <a:ln w="19050">
            <a:noFill/>
            <a:round/>
            <a:headEnd/>
            <a:tailEnd/>
          </a:ln>
          <a:effectLst>
            <a:outerShdw blurRad="50800" dist="38100" dir="2700000" algn="tl"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smtClean="0">
              <a:solidFill>
                <a:schemeClr val="tx1">
                  <a:lumMod val="75000"/>
                  <a:lumOff val="25000"/>
                </a:schemeClr>
              </a:solidFill>
            </a:endParaRPr>
          </a:p>
        </p:txBody>
      </p:sp>
      <p:sp>
        <p:nvSpPr>
          <p:cNvPr id="50" name="Rounded Rectangle 49"/>
          <p:cNvSpPr/>
          <p:nvPr userDrawn="1"/>
        </p:nvSpPr>
        <p:spPr bwMode="auto">
          <a:xfrm rot="5400000">
            <a:off x="10281804" y="3772323"/>
            <a:ext cx="1803400" cy="419101"/>
          </a:xfrm>
          <a:prstGeom prst="roundRect">
            <a:avLst>
              <a:gd name="adj" fmla="val 50000"/>
            </a:avLst>
          </a:prstGeom>
          <a:solidFill>
            <a:schemeClr val="accent4"/>
          </a:solidFill>
          <a:ln w="19050">
            <a:noFill/>
            <a:round/>
            <a:headEnd/>
            <a:tailEnd/>
          </a:ln>
          <a:effectLst>
            <a:outerShdw blurRad="50800" dist="38100" dir="2700000" algn="tl"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smtClean="0">
              <a:solidFill>
                <a:schemeClr val="tx1">
                  <a:lumMod val="75000"/>
                  <a:lumOff val="25000"/>
                </a:schemeClr>
              </a:solidFill>
            </a:endParaRPr>
          </a:p>
        </p:txBody>
      </p:sp>
      <p:sp>
        <p:nvSpPr>
          <p:cNvPr id="51" name="Text Placeholder 3"/>
          <p:cNvSpPr>
            <a:spLocks noGrp="1"/>
          </p:cNvSpPr>
          <p:nvPr>
            <p:ph type="body" sz="half" idx="47"/>
          </p:nvPr>
        </p:nvSpPr>
        <p:spPr>
          <a:xfrm>
            <a:off x="8420100" y="1626197"/>
            <a:ext cx="1676400" cy="25704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52" name="Text Placeholder 3"/>
          <p:cNvSpPr>
            <a:spLocks noGrp="1"/>
          </p:cNvSpPr>
          <p:nvPr>
            <p:ph type="body" sz="half" idx="48"/>
          </p:nvPr>
        </p:nvSpPr>
        <p:spPr>
          <a:xfrm>
            <a:off x="8420100" y="6088131"/>
            <a:ext cx="1676400" cy="25704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53" name="Text Placeholder 3"/>
          <p:cNvSpPr>
            <a:spLocks noGrp="1"/>
          </p:cNvSpPr>
          <p:nvPr>
            <p:ph type="body" sz="half" idx="49"/>
          </p:nvPr>
        </p:nvSpPr>
        <p:spPr>
          <a:xfrm rot="5400000">
            <a:off x="10345305" y="3853353"/>
            <a:ext cx="1676400" cy="257040"/>
          </a:xfrm>
          <a:prstGeom prst="rect">
            <a:avLst/>
          </a:prstGeom>
        </p:spPr>
        <p:txBody>
          <a:bodyPr wrap="squar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smtClean="0"/>
          </a:p>
        </p:txBody>
      </p:sp>
      <p:sp>
        <p:nvSpPr>
          <p:cNvPr id="60" name="Picture Placeholder 7"/>
          <p:cNvSpPr>
            <a:spLocks noGrp="1"/>
          </p:cNvSpPr>
          <p:nvPr>
            <p:ph type="pic" sz="quarter" idx="50" hasCustomPrompt="1"/>
          </p:nvPr>
        </p:nvSpPr>
        <p:spPr>
          <a:xfrm>
            <a:off x="2197096" y="2025652"/>
            <a:ext cx="1450848" cy="1450848"/>
          </a:xfrm>
          <a:prstGeom prst="ellipse">
            <a:avLst/>
          </a:prstGeom>
          <a:ln w="28575">
            <a:solidFill>
              <a:schemeClr val="accent1"/>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61" name="Picture Placeholder 7"/>
          <p:cNvSpPr>
            <a:spLocks noGrp="1"/>
          </p:cNvSpPr>
          <p:nvPr>
            <p:ph type="pic" sz="quarter" idx="51" hasCustomPrompt="1"/>
          </p:nvPr>
        </p:nvSpPr>
        <p:spPr>
          <a:xfrm>
            <a:off x="1269997" y="3257551"/>
            <a:ext cx="1450848" cy="1450848"/>
          </a:xfrm>
          <a:prstGeom prst="ellipse">
            <a:avLst/>
          </a:prstGeom>
          <a:ln w="28575">
            <a:solidFill>
              <a:schemeClr val="accent3"/>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62" name="Picture Placeholder 7"/>
          <p:cNvSpPr>
            <a:spLocks noGrp="1"/>
          </p:cNvSpPr>
          <p:nvPr>
            <p:ph type="pic" sz="quarter" idx="52" hasCustomPrompt="1"/>
          </p:nvPr>
        </p:nvSpPr>
        <p:spPr>
          <a:xfrm>
            <a:off x="2197101" y="4489455"/>
            <a:ext cx="1450848" cy="1450848"/>
          </a:xfrm>
          <a:prstGeom prst="ellipse">
            <a:avLst/>
          </a:prstGeom>
          <a:ln w="28575">
            <a:solidFill>
              <a:schemeClr val="accent5"/>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63" name="Picture Placeholder 7"/>
          <p:cNvSpPr>
            <a:spLocks noGrp="1"/>
          </p:cNvSpPr>
          <p:nvPr>
            <p:ph type="pic" sz="quarter" idx="53" hasCustomPrompt="1"/>
          </p:nvPr>
        </p:nvSpPr>
        <p:spPr>
          <a:xfrm>
            <a:off x="8534395" y="2025652"/>
            <a:ext cx="1450848" cy="1450848"/>
          </a:xfrm>
          <a:prstGeom prst="ellipse">
            <a:avLst/>
          </a:prstGeom>
          <a:ln w="28575">
            <a:solidFill>
              <a:schemeClr val="accent2"/>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64" name="Picture Placeholder 7"/>
          <p:cNvSpPr>
            <a:spLocks noGrp="1"/>
          </p:cNvSpPr>
          <p:nvPr>
            <p:ph type="pic" sz="quarter" idx="54" hasCustomPrompt="1"/>
          </p:nvPr>
        </p:nvSpPr>
        <p:spPr>
          <a:xfrm>
            <a:off x="9455151" y="3257551"/>
            <a:ext cx="1450848" cy="1450848"/>
          </a:xfrm>
          <a:prstGeom prst="ellipse">
            <a:avLst/>
          </a:prstGeom>
          <a:ln w="28575">
            <a:solidFill>
              <a:schemeClr val="accent4"/>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
        <p:nvSpPr>
          <p:cNvPr id="65" name="Picture Placeholder 7"/>
          <p:cNvSpPr>
            <a:spLocks noGrp="1"/>
          </p:cNvSpPr>
          <p:nvPr>
            <p:ph type="pic" sz="quarter" idx="55" hasCustomPrompt="1"/>
          </p:nvPr>
        </p:nvSpPr>
        <p:spPr>
          <a:xfrm>
            <a:off x="8534400" y="4489455"/>
            <a:ext cx="1450848" cy="1450848"/>
          </a:xfrm>
          <a:prstGeom prst="ellipse">
            <a:avLst/>
          </a:prstGeom>
          <a:ln w="28575">
            <a:solidFill>
              <a:schemeClr val="accent6"/>
            </a:solidFill>
          </a:ln>
        </p:spPr>
        <p:txBody>
          <a:bodyPr wrap="none" tIns="0" bIns="91440" anchor="b"/>
          <a:lstStyle>
            <a:lvl1pPr algn="ctr" rtl="0">
              <a:buNone/>
              <a:defRPr sz="1333" b="1">
                <a:solidFill>
                  <a:schemeClr val="tx1">
                    <a:lumMod val="50000"/>
                    <a:lumOff val="50000"/>
                  </a:schemeClr>
                </a:solidFill>
              </a:defRPr>
            </a:lvl1pPr>
          </a:lstStyle>
          <a:p>
            <a:r>
              <a:rPr lang="en-US" dirty="0" smtClean="0"/>
              <a:t>Image</a:t>
            </a:r>
            <a:endParaRPr lang="en-US" dirty="0"/>
          </a:p>
        </p:txBody>
      </p:sp>
    </p:spTree>
    <p:extLst>
      <p:ext uri="{BB962C8B-B14F-4D97-AF65-F5344CB8AC3E}">
        <p14:creationId xmlns:p14="http://schemas.microsoft.com/office/powerpoint/2010/main" val="208435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fade">
                                      <p:cBhvr>
                                        <p:cTn id="15" dur="500"/>
                                        <p:tgtEl>
                                          <p:spTgt spid="33">
                                            <p:txEl>
                                              <p:pRg st="0" end="0"/>
                                            </p:txEl>
                                          </p:spTgt>
                                        </p:tgtEl>
                                      </p:cBhvr>
                                    </p:animEffect>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par>
                                <p:cTn id="20" presetID="23" presetClass="entr" presetSubtype="16"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p:cTn id="22" dur="500" fill="hold"/>
                                        <p:tgtEl>
                                          <p:spTgt spid="60"/>
                                        </p:tgtEl>
                                        <p:attrNameLst>
                                          <p:attrName>ppt_w</p:attrName>
                                        </p:attrNameLst>
                                      </p:cBhvr>
                                      <p:tavLst>
                                        <p:tav tm="0">
                                          <p:val>
                                            <p:fltVal val="0"/>
                                          </p:val>
                                        </p:tav>
                                        <p:tav tm="100000">
                                          <p:val>
                                            <p:strVal val="#ppt_w"/>
                                          </p:val>
                                        </p:tav>
                                      </p:tavLst>
                                    </p:anim>
                                    <p:anim calcmode="lin" valueType="num">
                                      <p:cBhvr>
                                        <p:cTn id="23" dur="500" fill="hold"/>
                                        <p:tgtEl>
                                          <p:spTgt spid="60"/>
                                        </p:tgtEl>
                                        <p:attrNameLst>
                                          <p:attrName>ppt_h</p:attrName>
                                        </p:attrNameLst>
                                      </p:cBhvr>
                                      <p:tavLst>
                                        <p:tav tm="0">
                                          <p:val>
                                            <p:fltVal val="0"/>
                                          </p:val>
                                        </p:tav>
                                        <p:tav tm="100000">
                                          <p:val>
                                            <p:strVal val="#ppt_h"/>
                                          </p:val>
                                        </p:tav>
                                      </p:tavLst>
                                    </p:anim>
                                  </p:childTnLst>
                                </p:cTn>
                              </p:par>
                            </p:childTnLst>
                          </p:cTn>
                        </p:par>
                        <p:par>
                          <p:cTn id="24" fill="hold">
                            <p:stCondLst>
                              <p:cond delay="1500"/>
                            </p:stCondLst>
                            <p:childTnLst>
                              <p:par>
                                <p:cTn id="25" presetID="23" presetClass="entr" presetSubtype="16"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childTnLst>
                                </p:cTn>
                              </p:par>
                              <p:par>
                                <p:cTn id="29" presetID="10" presetClass="entr" presetSubtype="0" fill="hold" grpId="0" nodeType="withEffect" nodePh="1">
                                  <p:stCondLst>
                                    <p:cond delay="0"/>
                                  </p:stCondLst>
                                  <p:endCondLst>
                                    <p:cond evt="begin" delay="0">
                                      <p:tn val="29"/>
                                    </p:cond>
                                  </p:endCondLst>
                                  <p:childTnLst>
                                    <p:set>
                                      <p:cBhvr>
                                        <p:cTn id="30" dur="1" fill="hold">
                                          <p:stCondLst>
                                            <p:cond delay="0"/>
                                          </p:stCondLst>
                                        </p:cTn>
                                        <p:tgtEl>
                                          <p:spTgt spid="39">
                                            <p:txEl>
                                              <p:pRg st="0" end="0"/>
                                            </p:txEl>
                                          </p:spTgt>
                                        </p:tgtEl>
                                        <p:attrNameLst>
                                          <p:attrName>style.visibility</p:attrName>
                                        </p:attrNameLst>
                                      </p:cBhvr>
                                      <p:to>
                                        <p:strVal val="visible"/>
                                      </p:to>
                                    </p:set>
                                    <p:animEffect transition="in" filter="fade">
                                      <p:cBhvr>
                                        <p:cTn id="31" dur="500"/>
                                        <p:tgtEl>
                                          <p:spTgt spid="39">
                                            <p:txEl>
                                              <p:pRg st="0" end="0"/>
                                            </p:txEl>
                                          </p:spTgt>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2500"/>
                            </p:stCondLst>
                            <p:childTnLst>
                              <p:par>
                                <p:cTn id="37" presetID="23" presetClass="entr" presetSubtype="16"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childTnLst>
                                </p:cTn>
                              </p:par>
                            </p:childTnLst>
                          </p:cTn>
                        </p:par>
                        <p:par>
                          <p:cTn id="44" fill="hold">
                            <p:stCondLst>
                              <p:cond delay="3000"/>
                            </p:stCondLst>
                            <p:childTnLst>
                              <p:par>
                                <p:cTn id="45" presetID="22" presetClass="entr" presetSubtype="8" fill="hold"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left)">
                                      <p:cBhvr>
                                        <p:cTn id="47" dur="500"/>
                                        <p:tgtEl>
                                          <p:spTgt spid="42"/>
                                        </p:tgtEl>
                                      </p:cBhvr>
                                    </p:animEffect>
                                  </p:childTnLst>
                                </p:cTn>
                              </p:par>
                              <p:par>
                                <p:cTn id="48" presetID="23" presetClass="entr" presetSubtype="16" fill="hold" grpId="0" nodeType="withEffect">
                                  <p:stCondLst>
                                    <p:cond delay="0"/>
                                  </p:stCondLst>
                                  <p:childTnLst>
                                    <p:set>
                                      <p:cBhvr>
                                        <p:cTn id="49" dur="1" fill="hold">
                                          <p:stCondLst>
                                            <p:cond delay="0"/>
                                          </p:stCondLst>
                                        </p:cTn>
                                        <p:tgtEl>
                                          <p:spTgt spid="63"/>
                                        </p:tgtEl>
                                        <p:attrNameLst>
                                          <p:attrName>style.visibility</p:attrName>
                                        </p:attrNameLst>
                                      </p:cBhvr>
                                      <p:to>
                                        <p:strVal val="visible"/>
                                      </p:to>
                                    </p:set>
                                    <p:anim calcmode="lin" valueType="num">
                                      <p:cBhvr>
                                        <p:cTn id="50" dur="500" fill="hold"/>
                                        <p:tgtEl>
                                          <p:spTgt spid="63"/>
                                        </p:tgtEl>
                                        <p:attrNameLst>
                                          <p:attrName>ppt_w</p:attrName>
                                        </p:attrNameLst>
                                      </p:cBhvr>
                                      <p:tavLst>
                                        <p:tav tm="0">
                                          <p:val>
                                            <p:fltVal val="0"/>
                                          </p:val>
                                        </p:tav>
                                        <p:tav tm="100000">
                                          <p:val>
                                            <p:strVal val="#ppt_w"/>
                                          </p:val>
                                        </p:tav>
                                      </p:tavLst>
                                    </p:anim>
                                    <p:anim calcmode="lin" valueType="num">
                                      <p:cBhvr>
                                        <p:cTn id="51" dur="500" fill="hold"/>
                                        <p:tgtEl>
                                          <p:spTgt spid="63"/>
                                        </p:tgtEl>
                                        <p:attrNameLst>
                                          <p:attrName>ppt_h</p:attrName>
                                        </p:attrNameLst>
                                      </p:cBhvr>
                                      <p:tavLst>
                                        <p:tav tm="0">
                                          <p:val>
                                            <p:fltVal val="0"/>
                                          </p:val>
                                        </p:tav>
                                        <p:tav tm="100000">
                                          <p:val>
                                            <p:strVal val="#ppt_h"/>
                                          </p:val>
                                        </p:tav>
                                      </p:tavLst>
                                    </p:anim>
                                  </p:childTnLst>
                                </p:cTn>
                              </p:par>
                            </p:childTnLst>
                          </p:cTn>
                        </p:par>
                        <p:par>
                          <p:cTn id="52" fill="hold">
                            <p:stCondLst>
                              <p:cond delay="3500"/>
                            </p:stCondLst>
                            <p:childTnLst>
                              <p:par>
                                <p:cTn id="53" presetID="23" presetClass="entr" presetSubtype="16"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p:cTn id="55" dur="500" fill="hold"/>
                                        <p:tgtEl>
                                          <p:spTgt spid="48"/>
                                        </p:tgtEl>
                                        <p:attrNameLst>
                                          <p:attrName>ppt_w</p:attrName>
                                        </p:attrNameLst>
                                      </p:cBhvr>
                                      <p:tavLst>
                                        <p:tav tm="0">
                                          <p:val>
                                            <p:fltVal val="0"/>
                                          </p:val>
                                        </p:tav>
                                        <p:tav tm="100000">
                                          <p:val>
                                            <p:strVal val="#ppt_w"/>
                                          </p:val>
                                        </p:tav>
                                      </p:tavLst>
                                    </p:anim>
                                    <p:anim calcmode="lin" valueType="num">
                                      <p:cBhvr>
                                        <p:cTn id="56" dur="500" fill="hold"/>
                                        <p:tgtEl>
                                          <p:spTgt spid="48"/>
                                        </p:tgtEl>
                                        <p:attrNameLst>
                                          <p:attrName>ppt_h</p:attrName>
                                        </p:attrNameLst>
                                      </p:cBhvr>
                                      <p:tavLst>
                                        <p:tav tm="0">
                                          <p:val>
                                            <p:fltVal val="0"/>
                                          </p:val>
                                        </p:tav>
                                        <p:tav tm="100000">
                                          <p:val>
                                            <p:strVal val="#ppt_h"/>
                                          </p:val>
                                        </p:tav>
                                      </p:tavLst>
                                    </p:anim>
                                  </p:childTnLst>
                                </p:cTn>
                              </p:par>
                              <p:par>
                                <p:cTn id="57" presetID="10" presetClass="entr" presetSubtype="0" fill="hold" grpId="0" nodeType="withEffect" nodePh="1">
                                  <p:stCondLst>
                                    <p:cond delay="0"/>
                                  </p:stCondLst>
                                  <p:endCondLst>
                                    <p:cond evt="begin" delay="0">
                                      <p:tn val="57"/>
                                    </p:cond>
                                  </p:endCondLst>
                                  <p:childTnLst>
                                    <p:set>
                                      <p:cBhvr>
                                        <p:cTn id="58" dur="1" fill="hold">
                                          <p:stCondLst>
                                            <p:cond delay="0"/>
                                          </p:stCondLst>
                                        </p:cTn>
                                        <p:tgtEl>
                                          <p:spTgt spid="51">
                                            <p:txEl>
                                              <p:pRg st="0" end="0"/>
                                            </p:txEl>
                                          </p:spTgt>
                                        </p:tgtEl>
                                        <p:attrNameLst>
                                          <p:attrName>style.visibility</p:attrName>
                                        </p:attrNameLst>
                                      </p:cBhvr>
                                      <p:to>
                                        <p:strVal val="visible"/>
                                      </p:to>
                                    </p:set>
                                    <p:animEffect transition="in" filter="fade">
                                      <p:cBhvr>
                                        <p:cTn id="59" dur="500"/>
                                        <p:tgtEl>
                                          <p:spTgt spid="51">
                                            <p:txEl>
                                              <p:pRg st="0" end="0"/>
                                            </p:txEl>
                                          </p:spTgt>
                                        </p:tgtEl>
                                      </p:cBhvr>
                                    </p:animEffect>
                                  </p:childTnLst>
                                </p:cTn>
                              </p:par>
                            </p:childTnLst>
                          </p:cTn>
                        </p:par>
                        <p:par>
                          <p:cTn id="60" fill="hold">
                            <p:stCondLst>
                              <p:cond delay="4000"/>
                            </p:stCondLst>
                            <p:childTnLst>
                              <p:par>
                                <p:cTn id="61" presetID="22" presetClass="entr" presetSubtype="1" fill="hold" grpId="0"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up)">
                                      <p:cBhvr>
                                        <p:cTn id="63" dur="500"/>
                                        <p:tgtEl>
                                          <p:spTgt spid="9"/>
                                        </p:tgtEl>
                                      </p:cBhvr>
                                    </p:animEffect>
                                  </p:childTnLst>
                                </p:cTn>
                              </p:par>
                            </p:childTnLst>
                          </p:cTn>
                        </p:par>
                        <p:par>
                          <p:cTn id="64" fill="hold">
                            <p:stCondLst>
                              <p:cond delay="4500"/>
                            </p:stCondLst>
                            <p:childTnLst>
                              <p:par>
                                <p:cTn id="65" presetID="23" presetClass="entr" presetSubtype="16"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childTnLst>
                                </p:cTn>
                              </p:par>
                              <p:par>
                                <p:cTn id="69" presetID="10" presetClass="entr" presetSubtype="0" fill="hold" grpId="0" nodeType="withEffect">
                                  <p:stCondLst>
                                    <p:cond delay="0"/>
                                  </p:stCondLst>
                                  <p:childTnLst>
                                    <p:set>
                                      <p:cBhvr>
                                        <p:cTn id="70" dur="1" fill="hold">
                                          <p:stCondLst>
                                            <p:cond delay="0"/>
                                          </p:stCondLst>
                                        </p:cTn>
                                        <p:tgtEl>
                                          <p:spTgt spid="34">
                                            <p:txEl>
                                              <p:pRg st="0" end="0"/>
                                            </p:txEl>
                                          </p:spTgt>
                                        </p:tgtEl>
                                        <p:attrNameLst>
                                          <p:attrName>style.visibility</p:attrName>
                                        </p:attrNameLst>
                                      </p:cBhvr>
                                      <p:to>
                                        <p:strVal val="visible"/>
                                      </p:to>
                                    </p:set>
                                    <p:animEffect transition="in" filter="fade">
                                      <p:cBhvr>
                                        <p:cTn id="71" dur="500"/>
                                        <p:tgtEl>
                                          <p:spTgt spid="34">
                                            <p:txEl>
                                              <p:pRg st="0" end="0"/>
                                            </p:txEl>
                                          </p:spTgt>
                                        </p:tgtEl>
                                      </p:cBhvr>
                                    </p:animEffect>
                                  </p:childTnLst>
                                </p:cTn>
                              </p:par>
                            </p:childTnLst>
                          </p:cTn>
                        </p:par>
                        <p:par>
                          <p:cTn id="72" fill="hold">
                            <p:stCondLst>
                              <p:cond delay="5000"/>
                            </p:stCondLst>
                            <p:childTnLst>
                              <p:par>
                                <p:cTn id="73" presetID="22" presetClass="entr" presetSubtype="2" fill="hold" nodeType="after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right)">
                                      <p:cBhvr>
                                        <p:cTn id="75" dur="500"/>
                                        <p:tgtEl>
                                          <p:spTgt spid="22"/>
                                        </p:tgtEl>
                                      </p:cBhvr>
                                    </p:animEffect>
                                  </p:childTnLst>
                                </p:cTn>
                              </p:par>
                              <p:par>
                                <p:cTn id="76" presetID="23" presetClass="entr" presetSubtype="16" fill="hold" grpId="0" nodeType="withEffect">
                                  <p:stCondLst>
                                    <p:cond delay="0"/>
                                  </p:stCondLst>
                                  <p:childTnLst>
                                    <p:set>
                                      <p:cBhvr>
                                        <p:cTn id="77" dur="1" fill="hold">
                                          <p:stCondLst>
                                            <p:cond delay="0"/>
                                          </p:stCondLst>
                                        </p:cTn>
                                        <p:tgtEl>
                                          <p:spTgt spid="61"/>
                                        </p:tgtEl>
                                        <p:attrNameLst>
                                          <p:attrName>style.visibility</p:attrName>
                                        </p:attrNameLst>
                                      </p:cBhvr>
                                      <p:to>
                                        <p:strVal val="visible"/>
                                      </p:to>
                                    </p:set>
                                    <p:anim calcmode="lin" valueType="num">
                                      <p:cBhvr>
                                        <p:cTn id="78" dur="500" fill="hold"/>
                                        <p:tgtEl>
                                          <p:spTgt spid="61"/>
                                        </p:tgtEl>
                                        <p:attrNameLst>
                                          <p:attrName>ppt_w</p:attrName>
                                        </p:attrNameLst>
                                      </p:cBhvr>
                                      <p:tavLst>
                                        <p:tav tm="0">
                                          <p:val>
                                            <p:fltVal val="0"/>
                                          </p:val>
                                        </p:tav>
                                        <p:tav tm="100000">
                                          <p:val>
                                            <p:strVal val="#ppt_w"/>
                                          </p:val>
                                        </p:tav>
                                      </p:tavLst>
                                    </p:anim>
                                    <p:anim calcmode="lin" valueType="num">
                                      <p:cBhvr>
                                        <p:cTn id="79" dur="500" fill="hold"/>
                                        <p:tgtEl>
                                          <p:spTgt spid="61"/>
                                        </p:tgtEl>
                                        <p:attrNameLst>
                                          <p:attrName>ppt_h</p:attrName>
                                        </p:attrNameLst>
                                      </p:cBhvr>
                                      <p:tavLst>
                                        <p:tav tm="0">
                                          <p:val>
                                            <p:fltVal val="0"/>
                                          </p:val>
                                        </p:tav>
                                        <p:tav tm="100000">
                                          <p:val>
                                            <p:strVal val="#ppt_h"/>
                                          </p:val>
                                        </p:tav>
                                      </p:tavLst>
                                    </p:anim>
                                  </p:childTnLst>
                                </p:cTn>
                              </p:par>
                            </p:childTnLst>
                          </p:cTn>
                        </p:par>
                        <p:par>
                          <p:cTn id="80" fill="hold">
                            <p:stCondLst>
                              <p:cond delay="5500"/>
                            </p:stCondLst>
                            <p:childTnLst>
                              <p:par>
                                <p:cTn id="81" presetID="23" presetClass="entr" presetSubtype="16"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p:cTn id="83" dur="500" fill="hold"/>
                                        <p:tgtEl>
                                          <p:spTgt spid="28"/>
                                        </p:tgtEl>
                                        <p:attrNameLst>
                                          <p:attrName>ppt_w</p:attrName>
                                        </p:attrNameLst>
                                      </p:cBhvr>
                                      <p:tavLst>
                                        <p:tav tm="0">
                                          <p:val>
                                            <p:fltVal val="0"/>
                                          </p:val>
                                        </p:tav>
                                        <p:tav tm="100000">
                                          <p:val>
                                            <p:strVal val="#ppt_w"/>
                                          </p:val>
                                        </p:tav>
                                      </p:tavLst>
                                    </p:anim>
                                    <p:anim calcmode="lin" valueType="num">
                                      <p:cBhvr>
                                        <p:cTn id="84" dur="500" fill="hold"/>
                                        <p:tgtEl>
                                          <p:spTgt spid="28"/>
                                        </p:tgtEl>
                                        <p:attrNameLst>
                                          <p:attrName>ppt_h</p:attrName>
                                        </p:attrNameLst>
                                      </p:cBhvr>
                                      <p:tavLst>
                                        <p:tav tm="0">
                                          <p:val>
                                            <p:fltVal val="0"/>
                                          </p:val>
                                        </p:tav>
                                        <p:tav tm="100000">
                                          <p:val>
                                            <p:strVal val="#ppt_h"/>
                                          </p:val>
                                        </p:tav>
                                      </p:tavLst>
                                    </p:anim>
                                  </p:childTnLst>
                                </p:cTn>
                              </p:par>
                              <p:par>
                                <p:cTn id="85" presetID="10" presetClass="entr" presetSubtype="0" fill="hold" grpId="0" nodeType="withEffect" nodePh="1">
                                  <p:stCondLst>
                                    <p:cond delay="0"/>
                                  </p:stCondLst>
                                  <p:endCondLst>
                                    <p:cond evt="begin" delay="0">
                                      <p:tn val="85"/>
                                    </p:cond>
                                  </p:endCondLst>
                                  <p:childTnLst>
                                    <p:set>
                                      <p:cBhvr>
                                        <p:cTn id="86" dur="1" fill="hold">
                                          <p:stCondLst>
                                            <p:cond delay="0"/>
                                          </p:stCondLst>
                                        </p:cTn>
                                        <p:tgtEl>
                                          <p:spTgt spid="41">
                                            <p:txEl>
                                              <p:pRg st="0" end="0"/>
                                            </p:txEl>
                                          </p:spTgt>
                                        </p:tgtEl>
                                        <p:attrNameLst>
                                          <p:attrName>style.visibility</p:attrName>
                                        </p:attrNameLst>
                                      </p:cBhvr>
                                      <p:to>
                                        <p:strVal val="visible"/>
                                      </p:to>
                                    </p:set>
                                    <p:animEffect transition="in" filter="fade">
                                      <p:cBhvr>
                                        <p:cTn id="87" dur="500"/>
                                        <p:tgtEl>
                                          <p:spTgt spid="41">
                                            <p:txEl>
                                              <p:pRg st="0" end="0"/>
                                            </p:txEl>
                                          </p:spTgt>
                                        </p:tgtEl>
                                      </p:cBhvr>
                                    </p:animEffect>
                                  </p:childTnLst>
                                </p:cTn>
                              </p:par>
                            </p:childTnLst>
                          </p:cTn>
                        </p:par>
                        <p:par>
                          <p:cTn id="88" fill="hold">
                            <p:stCondLst>
                              <p:cond delay="6000"/>
                            </p:stCondLst>
                            <p:childTnLst>
                              <p:par>
                                <p:cTn id="89" presetID="22" presetClass="entr" presetSubtype="1" fill="hold" grpId="0" nodeType="after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up)">
                                      <p:cBhvr>
                                        <p:cTn id="91" dur="500"/>
                                        <p:tgtEl>
                                          <p:spTgt spid="11"/>
                                        </p:tgtEl>
                                      </p:cBhvr>
                                    </p:animEffect>
                                  </p:childTnLst>
                                </p:cTn>
                              </p:par>
                            </p:childTnLst>
                          </p:cTn>
                        </p:par>
                        <p:par>
                          <p:cTn id="92" fill="hold">
                            <p:stCondLst>
                              <p:cond delay="6500"/>
                            </p:stCondLst>
                            <p:childTnLst>
                              <p:par>
                                <p:cTn id="93" presetID="23" presetClass="entr" presetSubtype="16" fill="hold" grpId="0" nodeType="after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p:cTn id="95" dur="500" fill="hold"/>
                                        <p:tgtEl>
                                          <p:spTgt spid="19"/>
                                        </p:tgtEl>
                                        <p:attrNameLst>
                                          <p:attrName>ppt_w</p:attrName>
                                        </p:attrNameLst>
                                      </p:cBhvr>
                                      <p:tavLst>
                                        <p:tav tm="0">
                                          <p:val>
                                            <p:fltVal val="0"/>
                                          </p:val>
                                        </p:tav>
                                        <p:tav tm="100000">
                                          <p:val>
                                            <p:strVal val="#ppt_w"/>
                                          </p:val>
                                        </p:tav>
                                      </p:tavLst>
                                    </p:anim>
                                    <p:anim calcmode="lin" valueType="num">
                                      <p:cBhvr>
                                        <p:cTn id="96" dur="500" fill="hold"/>
                                        <p:tgtEl>
                                          <p:spTgt spid="19"/>
                                        </p:tgtEl>
                                        <p:attrNameLst>
                                          <p:attrName>ppt_h</p:attrName>
                                        </p:attrNameLst>
                                      </p:cBhvr>
                                      <p:tavLst>
                                        <p:tav tm="0">
                                          <p:val>
                                            <p:fltVal val="0"/>
                                          </p:val>
                                        </p:tav>
                                        <p:tav tm="100000">
                                          <p:val>
                                            <p:strVal val="#ppt_h"/>
                                          </p:val>
                                        </p:tav>
                                      </p:tavLst>
                                    </p:anim>
                                  </p:childTnLst>
                                </p:cTn>
                              </p:par>
                              <p:par>
                                <p:cTn id="97" presetID="10" presetClass="entr" presetSubtype="0" fill="hold" grpId="0" nodeType="with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Effect transition="in" filter="fade">
                                      <p:cBhvr>
                                        <p:cTn id="99" dur="500"/>
                                        <p:tgtEl>
                                          <p:spTgt spid="37">
                                            <p:txEl>
                                              <p:pRg st="0" end="0"/>
                                            </p:txEl>
                                          </p:spTgt>
                                        </p:tgtEl>
                                      </p:cBhvr>
                                    </p:animEffect>
                                  </p:childTnLst>
                                </p:cTn>
                              </p:par>
                            </p:childTnLst>
                          </p:cTn>
                        </p:par>
                        <p:par>
                          <p:cTn id="100" fill="hold">
                            <p:stCondLst>
                              <p:cond delay="7000"/>
                            </p:stCondLst>
                            <p:childTnLst>
                              <p:par>
                                <p:cTn id="101" presetID="22" presetClass="entr" presetSubtype="8" fill="hold" nodeType="after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wipe(left)">
                                      <p:cBhvr>
                                        <p:cTn id="103" dur="500"/>
                                        <p:tgtEl>
                                          <p:spTgt spid="44"/>
                                        </p:tgtEl>
                                      </p:cBhvr>
                                    </p:animEffect>
                                  </p:childTnLst>
                                </p:cTn>
                              </p:par>
                              <p:par>
                                <p:cTn id="104" presetID="23" presetClass="entr" presetSubtype="16" fill="hold" grpId="0" nodeType="withEffect">
                                  <p:stCondLst>
                                    <p:cond delay="0"/>
                                  </p:stCondLst>
                                  <p:childTnLst>
                                    <p:set>
                                      <p:cBhvr>
                                        <p:cTn id="105" dur="1" fill="hold">
                                          <p:stCondLst>
                                            <p:cond delay="0"/>
                                          </p:stCondLst>
                                        </p:cTn>
                                        <p:tgtEl>
                                          <p:spTgt spid="64"/>
                                        </p:tgtEl>
                                        <p:attrNameLst>
                                          <p:attrName>style.visibility</p:attrName>
                                        </p:attrNameLst>
                                      </p:cBhvr>
                                      <p:to>
                                        <p:strVal val="visible"/>
                                      </p:to>
                                    </p:set>
                                    <p:anim calcmode="lin" valueType="num">
                                      <p:cBhvr>
                                        <p:cTn id="106" dur="500" fill="hold"/>
                                        <p:tgtEl>
                                          <p:spTgt spid="64"/>
                                        </p:tgtEl>
                                        <p:attrNameLst>
                                          <p:attrName>ppt_w</p:attrName>
                                        </p:attrNameLst>
                                      </p:cBhvr>
                                      <p:tavLst>
                                        <p:tav tm="0">
                                          <p:val>
                                            <p:fltVal val="0"/>
                                          </p:val>
                                        </p:tav>
                                        <p:tav tm="100000">
                                          <p:val>
                                            <p:strVal val="#ppt_w"/>
                                          </p:val>
                                        </p:tav>
                                      </p:tavLst>
                                    </p:anim>
                                    <p:anim calcmode="lin" valueType="num">
                                      <p:cBhvr>
                                        <p:cTn id="107" dur="500" fill="hold"/>
                                        <p:tgtEl>
                                          <p:spTgt spid="64"/>
                                        </p:tgtEl>
                                        <p:attrNameLst>
                                          <p:attrName>ppt_h</p:attrName>
                                        </p:attrNameLst>
                                      </p:cBhvr>
                                      <p:tavLst>
                                        <p:tav tm="0">
                                          <p:val>
                                            <p:fltVal val="0"/>
                                          </p:val>
                                        </p:tav>
                                        <p:tav tm="100000">
                                          <p:val>
                                            <p:strVal val="#ppt_h"/>
                                          </p:val>
                                        </p:tav>
                                      </p:tavLst>
                                    </p:anim>
                                  </p:childTnLst>
                                </p:cTn>
                              </p:par>
                            </p:childTnLst>
                          </p:cTn>
                        </p:par>
                        <p:par>
                          <p:cTn id="108" fill="hold">
                            <p:stCondLst>
                              <p:cond delay="7500"/>
                            </p:stCondLst>
                            <p:childTnLst>
                              <p:par>
                                <p:cTn id="109" presetID="23" presetClass="entr" presetSubtype="16"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p:cTn id="111" dur="500" fill="hold"/>
                                        <p:tgtEl>
                                          <p:spTgt spid="50"/>
                                        </p:tgtEl>
                                        <p:attrNameLst>
                                          <p:attrName>ppt_w</p:attrName>
                                        </p:attrNameLst>
                                      </p:cBhvr>
                                      <p:tavLst>
                                        <p:tav tm="0">
                                          <p:val>
                                            <p:fltVal val="0"/>
                                          </p:val>
                                        </p:tav>
                                        <p:tav tm="100000">
                                          <p:val>
                                            <p:strVal val="#ppt_w"/>
                                          </p:val>
                                        </p:tav>
                                      </p:tavLst>
                                    </p:anim>
                                    <p:anim calcmode="lin" valueType="num">
                                      <p:cBhvr>
                                        <p:cTn id="112" dur="500" fill="hold"/>
                                        <p:tgtEl>
                                          <p:spTgt spid="50"/>
                                        </p:tgtEl>
                                        <p:attrNameLst>
                                          <p:attrName>ppt_h</p:attrName>
                                        </p:attrNameLst>
                                      </p:cBhvr>
                                      <p:tavLst>
                                        <p:tav tm="0">
                                          <p:val>
                                            <p:fltVal val="0"/>
                                          </p:val>
                                        </p:tav>
                                        <p:tav tm="100000">
                                          <p:val>
                                            <p:strVal val="#ppt_h"/>
                                          </p:val>
                                        </p:tav>
                                      </p:tavLst>
                                    </p:anim>
                                  </p:childTnLst>
                                </p:cTn>
                              </p:par>
                              <p:par>
                                <p:cTn id="113" presetID="10" presetClass="entr" presetSubtype="0" fill="hold" grpId="0" nodeType="withEffect" nodePh="1">
                                  <p:stCondLst>
                                    <p:cond delay="0"/>
                                  </p:stCondLst>
                                  <p:endCondLst>
                                    <p:cond evt="begin" delay="0">
                                      <p:tn val="113"/>
                                    </p:cond>
                                  </p:endCondLst>
                                  <p:childTnLst>
                                    <p:set>
                                      <p:cBhvr>
                                        <p:cTn id="114" dur="1" fill="hold">
                                          <p:stCondLst>
                                            <p:cond delay="0"/>
                                          </p:stCondLst>
                                        </p:cTn>
                                        <p:tgtEl>
                                          <p:spTgt spid="53">
                                            <p:txEl>
                                              <p:pRg st="0" end="0"/>
                                            </p:txEl>
                                          </p:spTgt>
                                        </p:tgtEl>
                                        <p:attrNameLst>
                                          <p:attrName>style.visibility</p:attrName>
                                        </p:attrNameLst>
                                      </p:cBhvr>
                                      <p:to>
                                        <p:strVal val="visible"/>
                                      </p:to>
                                    </p:set>
                                    <p:animEffect transition="in" filter="fade">
                                      <p:cBhvr>
                                        <p:cTn id="115" dur="500"/>
                                        <p:tgtEl>
                                          <p:spTgt spid="53">
                                            <p:txEl>
                                              <p:pRg st="0" end="0"/>
                                            </p:txEl>
                                          </p:spTgt>
                                        </p:tgtEl>
                                      </p:cBhvr>
                                    </p:animEffect>
                                  </p:childTnLst>
                                </p:cTn>
                              </p:par>
                            </p:childTnLst>
                          </p:cTn>
                        </p:par>
                        <p:par>
                          <p:cTn id="116" fill="hold">
                            <p:stCondLst>
                              <p:cond delay="8000"/>
                            </p:stCondLst>
                            <p:childTnLst>
                              <p:par>
                                <p:cTn id="117" presetID="22" presetClass="entr" presetSubtype="1" fill="hold" grpId="0" nodeType="afterEffect">
                                  <p:stCondLst>
                                    <p:cond delay="0"/>
                                  </p:stCondLst>
                                  <p:childTnLst>
                                    <p:set>
                                      <p:cBhvr>
                                        <p:cTn id="118" dur="1" fill="hold">
                                          <p:stCondLst>
                                            <p:cond delay="0"/>
                                          </p:stCondLst>
                                        </p:cTn>
                                        <p:tgtEl>
                                          <p:spTgt spid="8"/>
                                        </p:tgtEl>
                                        <p:attrNameLst>
                                          <p:attrName>style.visibility</p:attrName>
                                        </p:attrNameLst>
                                      </p:cBhvr>
                                      <p:to>
                                        <p:strVal val="visible"/>
                                      </p:to>
                                    </p:set>
                                    <p:animEffect transition="in" filter="wipe(up)">
                                      <p:cBhvr>
                                        <p:cTn id="119" dur="500"/>
                                        <p:tgtEl>
                                          <p:spTgt spid="8"/>
                                        </p:tgtEl>
                                      </p:cBhvr>
                                    </p:animEffect>
                                  </p:childTnLst>
                                </p:cTn>
                              </p:par>
                            </p:childTnLst>
                          </p:cTn>
                        </p:par>
                        <p:par>
                          <p:cTn id="120" fill="hold">
                            <p:stCondLst>
                              <p:cond delay="8500"/>
                            </p:stCondLst>
                            <p:childTnLst>
                              <p:par>
                                <p:cTn id="121" presetID="23" presetClass="entr" presetSubtype="16" fill="hold" grpId="0" nodeType="afterEffect">
                                  <p:stCondLst>
                                    <p:cond delay="0"/>
                                  </p:stCondLst>
                                  <p:childTnLst>
                                    <p:set>
                                      <p:cBhvr>
                                        <p:cTn id="122" dur="1" fill="hold">
                                          <p:stCondLst>
                                            <p:cond delay="0"/>
                                          </p:stCondLst>
                                        </p:cTn>
                                        <p:tgtEl>
                                          <p:spTgt spid="13"/>
                                        </p:tgtEl>
                                        <p:attrNameLst>
                                          <p:attrName>style.visibility</p:attrName>
                                        </p:attrNameLst>
                                      </p:cBhvr>
                                      <p:to>
                                        <p:strVal val="visible"/>
                                      </p:to>
                                    </p:set>
                                    <p:anim calcmode="lin" valueType="num">
                                      <p:cBhvr>
                                        <p:cTn id="123" dur="500" fill="hold"/>
                                        <p:tgtEl>
                                          <p:spTgt spid="13"/>
                                        </p:tgtEl>
                                        <p:attrNameLst>
                                          <p:attrName>ppt_w</p:attrName>
                                        </p:attrNameLst>
                                      </p:cBhvr>
                                      <p:tavLst>
                                        <p:tav tm="0">
                                          <p:val>
                                            <p:fltVal val="0"/>
                                          </p:val>
                                        </p:tav>
                                        <p:tav tm="100000">
                                          <p:val>
                                            <p:strVal val="#ppt_w"/>
                                          </p:val>
                                        </p:tav>
                                      </p:tavLst>
                                    </p:anim>
                                    <p:anim calcmode="lin" valueType="num">
                                      <p:cBhvr>
                                        <p:cTn id="124" dur="500" fill="hold"/>
                                        <p:tgtEl>
                                          <p:spTgt spid="13"/>
                                        </p:tgtEl>
                                        <p:attrNameLst>
                                          <p:attrName>ppt_h</p:attrName>
                                        </p:attrNameLst>
                                      </p:cBhvr>
                                      <p:tavLst>
                                        <p:tav tm="0">
                                          <p:val>
                                            <p:fltVal val="0"/>
                                          </p:val>
                                        </p:tav>
                                        <p:tav tm="100000">
                                          <p:val>
                                            <p:strVal val="#ppt_h"/>
                                          </p:val>
                                        </p:tav>
                                      </p:tavLst>
                                    </p:anim>
                                  </p:childTnLst>
                                </p:cTn>
                              </p:par>
                              <p:par>
                                <p:cTn id="125" presetID="10" presetClass="entr" presetSubtype="0" fill="hold" grpId="0" nodeType="withEffect">
                                  <p:stCondLst>
                                    <p:cond delay="0"/>
                                  </p:stCondLst>
                                  <p:childTnLst>
                                    <p:set>
                                      <p:cBhvr>
                                        <p:cTn id="126" dur="1" fill="hold">
                                          <p:stCondLst>
                                            <p:cond delay="0"/>
                                          </p:stCondLst>
                                        </p:cTn>
                                        <p:tgtEl>
                                          <p:spTgt spid="35">
                                            <p:txEl>
                                              <p:pRg st="0" end="0"/>
                                            </p:txEl>
                                          </p:spTgt>
                                        </p:tgtEl>
                                        <p:attrNameLst>
                                          <p:attrName>style.visibility</p:attrName>
                                        </p:attrNameLst>
                                      </p:cBhvr>
                                      <p:to>
                                        <p:strVal val="visible"/>
                                      </p:to>
                                    </p:set>
                                    <p:animEffect transition="in" filter="fade">
                                      <p:cBhvr>
                                        <p:cTn id="127" dur="500"/>
                                        <p:tgtEl>
                                          <p:spTgt spid="35">
                                            <p:txEl>
                                              <p:pRg st="0" end="0"/>
                                            </p:txEl>
                                          </p:spTgt>
                                        </p:tgtEl>
                                      </p:cBhvr>
                                    </p:animEffect>
                                  </p:childTnLst>
                                </p:cTn>
                              </p:par>
                            </p:childTnLst>
                          </p:cTn>
                        </p:par>
                        <p:par>
                          <p:cTn id="128" fill="hold">
                            <p:stCondLst>
                              <p:cond delay="9000"/>
                            </p:stCondLst>
                            <p:childTnLst>
                              <p:par>
                                <p:cTn id="129" presetID="22" presetClass="entr" presetSubtype="2" fill="hold" nodeType="afterEffect">
                                  <p:stCondLst>
                                    <p:cond delay="0"/>
                                  </p:stCondLst>
                                  <p:childTnLst>
                                    <p:set>
                                      <p:cBhvr>
                                        <p:cTn id="130" dur="1" fill="hold">
                                          <p:stCondLst>
                                            <p:cond delay="0"/>
                                          </p:stCondLst>
                                        </p:cTn>
                                        <p:tgtEl>
                                          <p:spTgt spid="24"/>
                                        </p:tgtEl>
                                        <p:attrNameLst>
                                          <p:attrName>style.visibility</p:attrName>
                                        </p:attrNameLst>
                                      </p:cBhvr>
                                      <p:to>
                                        <p:strVal val="visible"/>
                                      </p:to>
                                    </p:set>
                                    <p:animEffect transition="in" filter="wipe(right)">
                                      <p:cBhvr>
                                        <p:cTn id="131" dur="500"/>
                                        <p:tgtEl>
                                          <p:spTgt spid="24"/>
                                        </p:tgtEl>
                                      </p:cBhvr>
                                    </p:animEffect>
                                  </p:childTnLst>
                                </p:cTn>
                              </p:par>
                              <p:par>
                                <p:cTn id="132" presetID="23" presetClass="entr" presetSubtype="16" fill="hold" grpId="0" nodeType="withEffect">
                                  <p:stCondLst>
                                    <p:cond delay="0"/>
                                  </p:stCondLst>
                                  <p:childTnLst>
                                    <p:set>
                                      <p:cBhvr>
                                        <p:cTn id="133" dur="1" fill="hold">
                                          <p:stCondLst>
                                            <p:cond delay="0"/>
                                          </p:stCondLst>
                                        </p:cTn>
                                        <p:tgtEl>
                                          <p:spTgt spid="62"/>
                                        </p:tgtEl>
                                        <p:attrNameLst>
                                          <p:attrName>style.visibility</p:attrName>
                                        </p:attrNameLst>
                                      </p:cBhvr>
                                      <p:to>
                                        <p:strVal val="visible"/>
                                      </p:to>
                                    </p:set>
                                    <p:anim calcmode="lin" valueType="num">
                                      <p:cBhvr>
                                        <p:cTn id="134" dur="500" fill="hold"/>
                                        <p:tgtEl>
                                          <p:spTgt spid="62"/>
                                        </p:tgtEl>
                                        <p:attrNameLst>
                                          <p:attrName>ppt_w</p:attrName>
                                        </p:attrNameLst>
                                      </p:cBhvr>
                                      <p:tavLst>
                                        <p:tav tm="0">
                                          <p:val>
                                            <p:fltVal val="0"/>
                                          </p:val>
                                        </p:tav>
                                        <p:tav tm="100000">
                                          <p:val>
                                            <p:strVal val="#ppt_w"/>
                                          </p:val>
                                        </p:tav>
                                      </p:tavLst>
                                    </p:anim>
                                    <p:anim calcmode="lin" valueType="num">
                                      <p:cBhvr>
                                        <p:cTn id="135" dur="500" fill="hold"/>
                                        <p:tgtEl>
                                          <p:spTgt spid="62"/>
                                        </p:tgtEl>
                                        <p:attrNameLst>
                                          <p:attrName>ppt_h</p:attrName>
                                        </p:attrNameLst>
                                      </p:cBhvr>
                                      <p:tavLst>
                                        <p:tav tm="0">
                                          <p:val>
                                            <p:fltVal val="0"/>
                                          </p:val>
                                        </p:tav>
                                        <p:tav tm="100000">
                                          <p:val>
                                            <p:strVal val="#ppt_h"/>
                                          </p:val>
                                        </p:tav>
                                      </p:tavLst>
                                    </p:anim>
                                  </p:childTnLst>
                                </p:cTn>
                              </p:par>
                            </p:childTnLst>
                          </p:cTn>
                        </p:par>
                        <p:par>
                          <p:cTn id="136" fill="hold">
                            <p:stCondLst>
                              <p:cond delay="9500"/>
                            </p:stCondLst>
                            <p:childTnLst>
                              <p:par>
                                <p:cTn id="137" presetID="23" presetClass="entr" presetSubtype="16" fill="hold" grpId="0" nodeType="afterEffect">
                                  <p:stCondLst>
                                    <p:cond delay="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500" fill="hold"/>
                                        <p:tgtEl>
                                          <p:spTgt spid="27"/>
                                        </p:tgtEl>
                                        <p:attrNameLst>
                                          <p:attrName>ppt_w</p:attrName>
                                        </p:attrNameLst>
                                      </p:cBhvr>
                                      <p:tavLst>
                                        <p:tav tm="0">
                                          <p:val>
                                            <p:fltVal val="0"/>
                                          </p:val>
                                        </p:tav>
                                        <p:tav tm="100000">
                                          <p:val>
                                            <p:strVal val="#ppt_w"/>
                                          </p:val>
                                        </p:tav>
                                      </p:tavLst>
                                    </p:anim>
                                    <p:anim calcmode="lin" valueType="num">
                                      <p:cBhvr>
                                        <p:cTn id="140" dur="500" fill="hold"/>
                                        <p:tgtEl>
                                          <p:spTgt spid="27"/>
                                        </p:tgtEl>
                                        <p:attrNameLst>
                                          <p:attrName>ppt_h</p:attrName>
                                        </p:attrNameLst>
                                      </p:cBhvr>
                                      <p:tavLst>
                                        <p:tav tm="0">
                                          <p:val>
                                            <p:fltVal val="0"/>
                                          </p:val>
                                        </p:tav>
                                        <p:tav tm="100000">
                                          <p:val>
                                            <p:strVal val="#ppt_h"/>
                                          </p:val>
                                        </p:tav>
                                      </p:tavLst>
                                    </p:anim>
                                  </p:childTnLst>
                                </p:cTn>
                              </p:par>
                              <p:par>
                                <p:cTn id="141" presetID="10" presetClass="entr" presetSubtype="0" fill="hold" grpId="0" nodeType="withEffect" nodePh="1">
                                  <p:stCondLst>
                                    <p:cond delay="0"/>
                                  </p:stCondLst>
                                  <p:endCondLst>
                                    <p:cond evt="begin" delay="0">
                                      <p:tn val="141"/>
                                    </p:cond>
                                  </p:endCondLst>
                                  <p:childTnLst>
                                    <p:set>
                                      <p:cBhvr>
                                        <p:cTn id="142" dur="1" fill="hold">
                                          <p:stCondLst>
                                            <p:cond delay="0"/>
                                          </p:stCondLst>
                                        </p:cTn>
                                        <p:tgtEl>
                                          <p:spTgt spid="40">
                                            <p:txEl>
                                              <p:pRg st="0" end="0"/>
                                            </p:txEl>
                                          </p:spTgt>
                                        </p:tgtEl>
                                        <p:attrNameLst>
                                          <p:attrName>style.visibility</p:attrName>
                                        </p:attrNameLst>
                                      </p:cBhvr>
                                      <p:to>
                                        <p:strVal val="visible"/>
                                      </p:to>
                                    </p:set>
                                    <p:animEffect transition="in" filter="fade">
                                      <p:cBhvr>
                                        <p:cTn id="143" dur="500"/>
                                        <p:tgtEl>
                                          <p:spTgt spid="40">
                                            <p:txEl>
                                              <p:pRg st="0" end="0"/>
                                            </p:txEl>
                                          </p:spTgt>
                                        </p:tgtEl>
                                      </p:cBhvr>
                                    </p:animEffect>
                                  </p:childTnLst>
                                </p:cTn>
                              </p:par>
                            </p:childTnLst>
                          </p:cTn>
                        </p:par>
                        <p:par>
                          <p:cTn id="144" fill="hold">
                            <p:stCondLst>
                              <p:cond delay="10000"/>
                            </p:stCondLst>
                            <p:childTnLst>
                              <p:par>
                                <p:cTn id="145" presetID="22" presetClass="entr" presetSubtype="8" fill="hold" grpId="0" nodeType="afterEffect">
                                  <p:stCondLst>
                                    <p:cond delay="0"/>
                                  </p:stCondLst>
                                  <p:childTnLst>
                                    <p:set>
                                      <p:cBhvr>
                                        <p:cTn id="146" dur="1" fill="hold">
                                          <p:stCondLst>
                                            <p:cond delay="0"/>
                                          </p:stCondLst>
                                        </p:cTn>
                                        <p:tgtEl>
                                          <p:spTgt spid="7"/>
                                        </p:tgtEl>
                                        <p:attrNameLst>
                                          <p:attrName>style.visibility</p:attrName>
                                        </p:attrNameLst>
                                      </p:cBhvr>
                                      <p:to>
                                        <p:strVal val="visible"/>
                                      </p:to>
                                    </p:set>
                                    <p:animEffect transition="in" filter="wipe(left)">
                                      <p:cBhvr>
                                        <p:cTn id="147" dur="500"/>
                                        <p:tgtEl>
                                          <p:spTgt spid="7"/>
                                        </p:tgtEl>
                                      </p:cBhvr>
                                    </p:animEffect>
                                  </p:childTnLst>
                                </p:cTn>
                              </p:par>
                            </p:childTnLst>
                          </p:cTn>
                        </p:par>
                        <p:par>
                          <p:cTn id="148" fill="hold">
                            <p:stCondLst>
                              <p:cond delay="10500"/>
                            </p:stCondLst>
                            <p:childTnLst>
                              <p:par>
                                <p:cTn id="149" presetID="23" presetClass="entr" presetSubtype="16" fill="hold" grpId="0" nodeType="afterEffect">
                                  <p:stCondLst>
                                    <p:cond delay="0"/>
                                  </p:stCondLst>
                                  <p:childTnLst>
                                    <p:set>
                                      <p:cBhvr>
                                        <p:cTn id="150" dur="1" fill="hold">
                                          <p:stCondLst>
                                            <p:cond delay="0"/>
                                          </p:stCondLst>
                                        </p:cTn>
                                        <p:tgtEl>
                                          <p:spTgt spid="18"/>
                                        </p:tgtEl>
                                        <p:attrNameLst>
                                          <p:attrName>style.visibility</p:attrName>
                                        </p:attrNameLst>
                                      </p:cBhvr>
                                      <p:to>
                                        <p:strVal val="visible"/>
                                      </p:to>
                                    </p:set>
                                    <p:anim calcmode="lin" valueType="num">
                                      <p:cBhvr>
                                        <p:cTn id="151" dur="500" fill="hold"/>
                                        <p:tgtEl>
                                          <p:spTgt spid="18"/>
                                        </p:tgtEl>
                                        <p:attrNameLst>
                                          <p:attrName>ppt_w</p:attrName>
                                        </p:attrNameLst>
                                      </p:cBhvr>
                                      <p:tavLst>
                                        <p:tav tm="0">
                                          <p:val>
                                            <p:fltVal val="0"/>
                                          </p:val>
                                        </p:tav>
                                        <p:tav tm="100000">
                                          <p:val>
                                            <p:strVal val="#ppt_w"/>
                                          </p:val>
                                        </p:tav>
                                      </p:tavLst>
                                    </p:anim>
                                    <p:anim calcmode="lin" valueType="num">
                                      <p:cBhvr>
                                        <p:cTn id="152" dur="500" fill="hold"/>
                                        <p:tgtEl>
                                          <p:spTgt spid="18"/>
                                        </p:tgtEl>
                                        <p:attrNameLst>
                                          <p:attrName>ppt_h</p:attrName>
                                        </p:attrNameLst>
                                      </p:cBhvr>
                                      <p:tavLst>
                                        <p:tav tm="0">
                                          <p:val>
                                            <p:fltVal val="0"/>
                                          </p:val>
                                        </p:tav>
                                        <p:tav tm="100000">
                                          <p:val>
                                            <p:strVal val="#ppt_h"/>
                                          </p:val>
                                        </p:tav>
                                      </p:tavLst>
                                    </p:anim>
                                  </p:childTnLst>
                                </p:cTn>
                              </p:par>
                              <p:par>
                                <p:cTn id="153" presetID="10" presetClass="entr" presetSubtype="0" fill="hold" grpId="0" nodeType="withEffect">
                                  <p:stCondLst>
                                    <p:cond delay="0"/>
                                  </p:stCondLst>
                                  <p:childTnLst>
                                    <p:set>
                                      <p:cBhvr>
                                        <p:cTn id="154" dur="1" fill="hold">
                                          <p:stCondLst>
                                            <p:cond delay="0"/>
                                          </p:stCondLst>
                                        </p:cTn>
                                        <p:tgtEl>
                                          <p:spTgt spid="38">
                                            <p:txEl>
                                              <p:pRg st="0" end="0"/>
                                            </p:txEl>
                                          </p:spTgt>
                                        </p:tgtEl>
                                        <p:attrNameLst>
                                          <p:attrName>style.visibility</p:attrName>
                                        </p:attrNameLst>
                                      </p:cBhvr>
                                      <p:to>
                                        <p:strVal val="visible"/>
                                      </p:to>
                                    </p:set>
                                    <p:animEffect transition="in" filter="fade">
                                      <p:cBhvr>
                                        <p:cTn id="155" dur="500"/>
                                        <p:tgtEl>
                                          <p:spTgt spid="38">
                                            <p:txEl>
                                              <p:pRg st="0" end="0"/>
                                            </p:txEl>
                                          </p:spTgt>
                                        </p:tgtEl>
                                      </p:cBhvr>
                                    </p:animEffect>
                                  </p:childTnLst>
                                </p:cTn>
                              </p:par>
                            </p:childTnLst>
                          </p:cTn>
                        </p:par>
                        <p:par>
                          <p:cTn id="156" fill="hold">
                            <p:stCondLst>
                              <p:cond delay="11000"/>
                            </p:stCondLst>
                            <p:childTnLst>
                              <p:par>
                                <p:cTn id="157" presetID="22" presetClass="entr" presetSubtype="4" fill="hold" grpId="0" nodeType="afterEffect">
                                  <p:stCondLst>
                                    <p:cond delay="0"/>
                                  </p:stCondLst>
                                  <p:childTnLst>
                                    <p:set>
                                      <p:cBhvr>
                                        <p:cTn id="158" dur="1" fill="hold">
                                          <p:stCondLst>
                                            <p:cond delay="0"/>
                                          </p:stCondLst>
                                        </p:cTn>
                                        <p:tgtEl>
                                          <p:spTgt spid="6"/>
                                        </p:tgtEl>
                                        <p:attrNameLst>
                                          <p:attrName>style.visibility</p:attrName>
                                        </p:attrNameLst>
                                      </p:cBhvr>
                                      <p:to>
                                        <p:strVal val="visible"/>
                                      </p:to>
                                    </p:set>
                                    <p:animEffect transition="in" filter="wipe(down)">
                                      <p:cBhvr>
                                        <p:cTn id="159" dur="500"/>
                                        <p:tgtEl>
                                          <p:spTgt spid="6"/>
                                        </p:tgtEl>
                                      </p:cBhvr>
                                    </p:animEffect>
                                  </p:childTnLst>
                                </p:cTn>
                              </p:par>
                            </p:childTnLst>
                          </p:cTn>
                        </p:par>
                        <p:par>
                          <p:cTn id="160" fill="hold">
                            <p:stCondLst>
                              <p:cond delay="11500"/>
                            </p:stCondLst>
                            <p:childTnLst>
                              <p:par>
                                <p:cTn id="161" presetID="22" presetClass="entr" presetSubtype="8" fill="hold" nodeType="afterEffect">
                                  <p:stCondLst>
                                    <p:cond delay="0"/>
                                  </p:stCondLst>
                                  <p:childTnLst>
                                    <p:set>
                                      <p:cBhvr>
                                        <p:cTn id="162" dur="1" fill="hold">
                                          <p:stCondLst>
                                            <p:cond delay="0"/>
                                          </p:stCondLst>
                                        </p:cTn>
                                        <p:tgtEl>
                                          <p:spTgt spid="46"/>
                                        </p:tgtEl>
                                        <p:attrNameLst>
                                          <p:attrName>style.visibility</p:attrName>
                                        </p:attrNameLst>
                                      </p:cBhvr>
                                      <p:to>
                                        <p:strVal val="visible"/>
                                      </p:to>
                                    </p:set>
                                    <p:animEffect transition="in" filter="wipe(left)">
                                      <p:cBhvr>
                                        <p:cTn id="163" dur="500"/>
                                        <p:tgtEl>
                                          <p:spTgt spid="46"/>
                                        </p:tgtEl>
                                      </p:cBhvr>
                                    </p:animEffect>
                                  </p:childTnLst>
                                </p:cTn>
                              </p:par>
                              <p:par>
                                <p:cTn id="164" presetID="23" presetClass="entr" presetSubtype="16" fill="hold" grpId="0" nodeType="withEffect">
                                  <p:stCondLst>
                                    <p:cond delay="0"/>
                                  </p:stCondLst>
                                  <p:childTnLst>
                                    <p:set>
                                      <p:cBhvr>
                                        <p:cTn id="165" dur="1" fill="hold">
                                          <p:stCondLst>
                                            <p:cond delay="0"/>
                                          </p:stCondLst>
                                        </p:cTn>
                                        <p:tgtEl>
                                          <p:spTgt spid="65"/>
                                        </p:tgtEl>
                                        <p:attrNameLst>
                                          <p:attrName>style.visibility</p:attrName>
                                        </p:attrNameLst>
                                      </p:cBhvr>
                                      <p:to>
                                        <p:strVal val="visible"/>
                                      </p:to>
                                    </p:set>
                                    <p:anim calcmode="lin" valueType="num">
                                      <p:cBhvr>
                                        <p:cTn id="166" dur="500" fill="hold"/>
                                        <p:tgtEl>
                                          <p:spTgt spid="65"/>
                                        </p:tgtEl>
                                        <p:attrNameLst>
                                          <p:attrName>ppt_w</p:attrName>
                                        </p:attrNameLst>
                                      </p:cBhvr>
                                      <p:tavLst>
                                        <p:tav tm="0">
                                          <p:val>
                                            <p:fltVal val="0"/>
                                          </p:val>
                                        </p:tav>
                                        <p:tav tm="100000">
                                          <p:val>
                                            <p:strVal val="#ppt_w"/>
                                          </p:val>
                                        </p:tav>
                                      </p:tavLst>
                                    </p:anim>
                                    <p:anim calcmode="lin" valueType="num">
                                      <p:cBhvr>
                                        <p:cTn id="167" dur="500" fill="hold"/>
                                        <p:tgtEl>
                                          <p:spTgt spid="65"/>
                                        </p:tgtEl>
                                        <p:attrNameLst>
                                          <p:attrName>ppt_h</p:attrName>
                                        </p:attrNameLst>
                                      </p:cBhvr>
                                      <p:tavLst>
                                        <p:tav tm="0">
                                          <p:val>
                                            <p:fltVal val="0"/>
                                          </p:val>
                                        </p:tav>
                                        <p:tav tm="100000">
                                          <p:val>
                                            <p:strVal val="#ppt_h"/>
                                          </p:val>
                                        </p:tav>
                                      </p:tavLst>
                                    </p:anim>
                                  </p:childTnLst>
                                </p:cTn>
                              </p:par>
                            </p:childTnLst>
                          </p:cTn>
                        </p:par>
                        <p:par>
                          <p:cTn id="168" fill="hold">
                            <p:stCondLst>
                              <p:cond delay="12000"/>
                            </p:stCondLst>
                            <p:childTnLst>
                              <p:par>
                                <p:cTn id="169" presetID="23" presetClass="entr" presetSubtype="16" fill="hold" grpId="0" nodeType="afterEffect">
                                  <p:stCondLst>
                                    <p:cond delay="0"/>
                                  </p:stCondLst>
                                  <p:childTnLst>
                                    <p:set>
                                      <p:cBhvr>
                                        <p:cTn id="170" dur="1" fill="hold">
                                          <p:stCondLst>
                                            <p:cond delay="0"/>
                                          </p:stCondLst>
                                        </p:cTn>
                                        <p:tgtEl>
                                          <p:spTgt spid="49"/>
                                        </p:tgtEl>
                                        <p:attrNameLst>
                                          <p:attrName>style.visibility</p:attrName>
                                        </p:attrNameLst>
                                      </p:cBhvr>
                                      <p:to>
                                        <p:strVal val="visible"/>
                                      </p:to>
                                    </p:set>
                                    <p:anim calcmode="lin" valueType="num">
                                      <p:cBhvr>
                                        <p:cTn id="171" dur="500" fill="hold"/>
                                        <p:tgtEl>
                                          <p:spTgt spid="49"/>
                                        </p:tgtEl>
                                        <p:attrNameLst>
                                          <p:attrName>ppt_w</p:attrName>
                                        </p:attrNameLst>
                                      </p:cBhvr>
                                      <p:tavLst>
                                        <p:tav tm="0">
                                          <p:val>
                                            <p:fltVal val="0"/>
                                          </p:val>
                                        </p:tav>
                                        <p:tav tm="100000">
                                          <p:val>
                                            <p:strVal val="#ppt_w"/>
                                          </p:val>
                                        </p:tav>
                                      </p:tavLst>
                                    </p:anim>
                                    <p:anim calcmode="lin" valueType="num">
                                      <p:cBhvr>
                                        <p:cTn id="172" dur="500" fill="hold"/>
                                        <p:tgtEl>
                                          <p:spTgt spid="49"/>
                                        </p:tgtEl>
                                        <p:attrNameLst>
                                          <p:attrName>ppt_h</p:attrName>
                                        </p:attrNameLst>
                                      </p:cBhvr>
                                      <p:tavLst>
                                        <p:tav tm="0">
                                          <p:val>
                                            <p:fltVal val="0"/>
                                          </p:val>
                                        </p:tav>
                                        <p:tav tm="100000">
                                          <p:val>
                                            <p:strVal val="#ppt_h"/>
                                          </p:val>
                                        </p:tav>
                                      </p:tavLst>
                                    </p:anim>
                                  </p:childTnLst>
                                </p:cTn>
                              </p:par>
                              <p:par>
                                <p:cTn id="173" presetID="10" presetClass="entr" presetSubtype="0" fill="hold" nodeType="withEffect" nodePh="1">
                                  <p:stCondLst>
                                    <p:cond delay="0"/>
                                  </p:stCondLst>
                                  <p:endCondLst>
                                    <p:cond evt="begin" delay="0">
                                      <p:tn val="173"/>
                                    </p:cond>
                                  </p:endCondLst>
                                  <p:childTnLst>
                                    <p:set>
                                      <p:cBhvr>
                                        <p:cTn id="174" dur="1" fill="hold">
                                          <p:stCondLst>
                                            <p:cond delay="0"/>
                                          </p:stCondLst>
                                        </p:cTn>
                                        <p:tgtEl>
                                          <p:spTgt spid="52">
                                            <p:txEl>
                                              <p:pRg st="0" end="0"/>
                                            </p:txEl>
                                          </p:spTgt>
                                        </p:tgtEl>
                                        <p:attrNameLst>
                                          <p:attrName>style.visibility</p:attrName>
                                        </p:attrNameLst>
                                      </p:cBhvr>
                                      <p:to>
                                        <p:strVal val="visible"/>
                                      </p:to>
                                    </p:set>
                                    <p:animEffect transition="in" filter="fade">
                                      <p:cBhvr>
                                        <p:cTn id="175" dur="500"/>
                                        <p:tgtEl>
                                          <p:spTgt spid="52">
                                            <p:txEl>
                                              <p:pRg st="0" end="0"/>
                                            </p:txEl>
                                          </p:spTgt>
                                        </p:tgtEl>
                                      </p:cBhvr>
                                    </p:animEffect>
                                  </p:childTnLst>
                                </p:cTn>
                              </p:par>
                            </p:childTnLst>
                          </p:cTn>
                        </p:par>
                        <p:par>
                          <p:cTn id="176" fill="hold">
                            <p:stCondLst>
                              <p:cond delay="12500"/>
                            </p:stCondLst>
                            <p:childTnLst>
                              <p:par>
                                <p:cTn id="177" presetID="10" presetClass="entr" presetSubtype="0" fill="hold" grpId="0" nodeType="afterEffect" nodePh="1">
                                  <p:stCondLst>
                                    <p:cond delay="0"/>
                                  </p:stCondLst>
                                  <p:endCondLst>
                                    <p:cond evt="begin" delay="0">
                                      <p:tn val="177"/>
                                    </p:cond>
                                  </p:endCondLst>
                                  <p:childTnLst>
                                    <p:set>
                                      <p:cBhvr>
                                        <p:cTn id="178" dur="1" fill="hold">
                                          <p:stCondLst>
                                            <p:cond delay="0"/>
                                          </p:stCondLst>
                                        </p:cTn>
                                        <p:tgtEl>
                                          <p:spTgt spid="32">
                                            <p:txEl>
                                              <p:pRg st="0" end="0"/>
                                            </p:txEl>
                                          </p:spTgt>
                                        </p:tgtEl>
                                        <p:attrNameLst>
                                          <p:attrName>style.visibility</p:attrName>
                                        </p:attrNameLst>
                                      </p:cBhvr>
                                      <p:to>
                                        <p:strVal val="visible"/>
                                      </p:to>
                                    </p:set>
                                    <p:animEffect transition="in" filter="fade">
                                      <p:cBhvr>
                                        <p:cTn id="179" dur="500"/>
                                        <p:tgtEl>
                                          <p:spTgt spid="32">
                                            <p:txEl>
                                              <p:pRg st="0" end="0"/>
                                            </p:txEl>
                                          </p:spTgt>
                                        </p:tgtEl>
                                      </p:cBhvr>
                                    </p:animEffect>
                                  </p:childTnLst>
                                </p:cTn>
                              </p:par>
                              <p:par>
                                <p:cTn id="180" presetID="10" presetClass="entr" presetSubtype="0" fill="hold" grpId="0" nodeType="withEffect" nodePh="1">
                                  <p:stCondLst>
                                    <p:cond delay="0"/>
                                  </p:stCondLst>
                                  <p:endCondLst>
                                    <p:cond evt="begin" delay="0">
                                      <p:tn val="180"/>
                                    </p:cond>
                                  </p:endCondLst>
                                  <p:childTnLst>
                                    <p:set>
                                      <p:cBhvr>
                                        <p:cTn id="181" dur="1" fill="hold">
                                          <p:stCondLst>
                                            <p:cond delay="0"/>
                                          </p:stCondLst>
                                        </p:cTn>
                                        <p:tgtEl>
                                          <p:spTgt spid="31">
                                            <p:txEl>
                                              <p:pRg st="0" end="0"/>
                                            </p:txEl>
                                          </p:spTgt>
                                        </p:tgtEl>
                                        <p:attrNameLst>
                                          <p:attrName>style.visibility</p:attrName>
                                        </p:attrNameLst>
                                      </p:cBhvr>
                                      <p:to>
                                        <p:strVal val="visible"/>
                                      </p:to>
                                    </p:set>
                                    <p:animEffect transition="in" filter="fade">
                                      <p:cBhvr>
                                        <p:cTn id="182"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 grpId="0" animBg="1"/>
      <p:bldP spid="7" grpId="0" animBg="1"/>
      <p:bldP spid="8" grpId="0" animBg="1"/>
      <p:bldP spid="9" grpId="0" animBg="1"/>
      <p:bldP spid="10" grpId="0" animBg="1"/>
      <p:bldP spid="11" grpId="0" animBg="1"/>
      <p:bldP spid="12" grpId="0" animBg="1"/>
      <p:bldP spid="13" grpId="0" animBg="1"/>
      <p:bldP spid="16" grpId="0" animBg="1"/>
      <p:bldP spid="17" grpId="0" animBg="1"/>
      <p:bldP spid="18" grpId="0" animBg="1"/>
      <p:bldP spid="19" grpId="0" animBg="1"/>
      <p:bldP spid="26" grpId="0" animBg="1"/>
      <p:bldP spid="27" grpId="0" animBg="1"/>
      <p:bldP spid="28" grpId="0" animBg="1"/>
      <p:bldP spid="31"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8" grpId="0" animBg="1"/>
      <p:bldP spid="49" grpId="0" animBg="1"/>
      <p:bldP spid="50" grpId="0" animBg="1"/>
      <p:bldP spid="51"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3"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60" grpId="0" animBg="1"/>
      <p:bldP spid="61" grpId="0" animBg="1"/>
      <p:bldP spid="62" grpId="0" animBg="1"/>
      <p:bldP spid="63" grpId="0" animBg="1"/>
      <p:bldP spid="64" grpId="0" animBg="1"/>
      <p:bldP spid="65"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BBFFC7-5AFF-4374-B478-E246B74FFF84}"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6226494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empty_p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206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our vis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43063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l_txt_ 2pic">
    <p:spTree>
      <p:nvGrpSpPr>
        <p:cNvPr id="1" name=""/>
        <p:cNvGrpSpPr/>
        <p:nvPr/>
      </p:nvGrpSpPr>
      <p:grpSpPr>
        <a:xfrm>
          <a:off x="0" y="0"/>
          <a:ext cx="0" cy="0"/>
          <a:chOff x="0" y="0"/>
          <a:chExt cx="0" cy="0"/>
        </a:xfrm>
      </p:grpSpPr>
      <p:sp>
        <p:nvSpPr>
          <p:cNvPr id="20" name="Picture Placeholder 7"/>
          <p:cNvSpPr>
            <a:spLocks noGrp="1"/>
          </p:cNvSpPr>
          <p:nvPr>
            <p:ph type="pic" sz="quarter" idx="53" hasCustomPrompt="1"/>
          </p:nvPr>
        </p:nvSpPr>
        <p:spPr>
          <a:xfrm>
            <a:off x="6576061" y="1441444"/>
            <a:ext cx="4730496" cy="2401824"/>
          </a:xfrm>
          <a:prstGeom prst="rect">
            <a:avLst/>
          </a:prstGeom>
          <a:ln w="28575">
            <a:noFill/>
          </a:ln>
        </p:spPr>
        <p:txBody>
          <a:bodyPr wrap="none" tIns="0" bIns="274320" anchor="b"/>
          <a:lstStyle>
            <a:lvl1pPr algn="ctr" rtl="0">
              <a:buNone/>
              <a:defRPr sz="2400" b="1">
                <a:solidFill>
                  <a:schemeClr val="tx1">
                    <a:lumMod val="50000"/>
                    <a:lumOff val="50000"/>
                  </a:schemeClr>
                </a:solidFill>
              </a:defRPr>
            </a:lvl1pPr>
          </a:lstStyle>
          <a:p>
            <a:r>
              <a:rPr lang="en-US" dirty="0" smtClean="0"/>
              <a:t>Click Icon To Add Image</a:t>
            </a:r>
            <a:endParaRPr lang="en-US" dirty="0"/>
          </a:p>
        </p:txBody>
      </p:sp>
      <p:sp>
        <p:nvSpPr>
          <p:cNvPr id="21" name="Picture Placeholder 7"/>
          <p:cNvSpPr>
            <a:spLocks noGrp="1"/>
          </p:cNvSpPr>
          <p:nvPr>
            <p:ph type="pic" sz="quarter" idx="54" hasCustomPrompt="1"/>
          </p:nvPr>
        </p:nvSpPr>
        <p:spPr>
          <a:xfrm>
            <a:off x="6576061" y="4127492"/>
            <a:ext cx="4730496" cy="2401824"/>
          </a:xfrm>
          <a:prstGeom prst="rect">
            <a:avLst/>
          </a:prstGeom>
          <a:ln w="28575">
            <a:noFill/>
          </a:ln>
        </p:spPr>
        <p:txBody>
          <a:bodyPr wrap="none" tIns="0" bIns="274320" anchor="b"/>
          <a:lstStyle>
            <a:lvl1pPr algn="ctr" rtl="0">
              <a:buNone/>
              <a:defRPr sz="2400" b="1">
                <a:solidFill>
                  <a:schemeClr val="tx1">
                    <a:lumMod val="50000"/>
                    <a:lumOff val="50000"/>
                  </a:schemeClr>
                </a:solidFill>
              </a:defRPr>
            </a:lvl1pPr>
          </a:lstStyle>
          <a:p>
            <a:r>
              <a:rPr lang="en-US" dirty="0" smtClean="0"/>
              <a:t>Click Icon To Add Image</a:t>
            </a:r>
            <a:endParaRPr lang="en-US" dirty="0"/>
          </a:p>
        </p:txBody>
      </p:sp>
    </p:spTree>
    <p:extLst>
      <p:ext uri="{BB962C8B-B14F-4D97-AF65-F5344CB8AC3E}">
        <p14:creationId xmlns:p14="http://schemas.microsoft.com/office/powerpoint/2010/main" val="23758703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empty_p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3371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3155369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BBFFC7-5AFF-4374-B478-E246B74FFF84}"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5169700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BBFFC7-5AFF-4374-B478-E246B74FFF84}" type="datetimeFigureOut">
              <a:rPr lang="en-US" smtClean="0"/>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6432376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BBFFC7-5AFF-4374-B478-E246B74FFF84}" type="datetimeFigureOut">
              <a:rPr lang="en-US" smtClean="0"/>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2557909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BFFC7-5AFF-4374-B478-E246B74FFF84}" type="datetimeFigureOut">
              <a:rPr lang="en-US" smtClean="0"/>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648889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948140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779914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hyperlink" Target="http://powerpoint.sage-fox.com/" TargetMode="Externa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1194" y="0"/>
            <a:ext cx="12192000" cy="6858000"/>
          </a:xfrm>
          <a:prstGeom prst="rect">
            <a:avLst/>
          </a:prstGeom>
          <a:solidFill>
            <a:schemeClr val="tx1">
              <a:alpha val="60000"/>
            </a:schemeClr>
          </a:solidFill>
          <a:ln>
            <a:noFill/>
          </a:ln>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Test info</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BFFC7-5AFF-4374-B478-E246B74FFF84}" type="datetimeFigureOut">
              <a:rPr lang="en-US" smtClean="0"/>
              <a:t>5/25/2016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403D9-1EF9-4D83-8F99-27C64A2CC18F}" type="slidenum">
              <a:rPr lang="en-US" smtClean="0"/>
              <a:t>‹#›</a:t>
            </a:fld>
            <a:endParaRPr lang="en-US" dirty="0"/>
          </a:p>
        </p:txBody>
      </p:sp>
      <p:pic>
        <p:nvPicPr>
          <p:cNvPr id="14" name="Picture 13">
            <a:hlinkClick r:id="rId25"/>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11762561" y="6756644"/>
            <a:ext cx="405993" cy="109728"/>
          </a:xfrm>
          <a:prstGeom prst="rect">
            <a:avLst/>
          </a:prstGeom>
          <a:noFill/>
          <a:effectLst>
            <a:glow rad="63500">
              <a:schemeClr val="bg1">
                <a:alpha val="45000"/>
              </a:schemeClr>
            </a:glow>
          </a:effectLst>
        </p:spPr>
      </p:pic>
    </p:spTree>
    <p:extLst>
      <p:ext uri="{BB962C8B-B14F-4D97-AF65-F5344CB8AC3E}">
        <p14:creationId xmlns:p14="http://schemas.microsoft.com/office/powerpoint/2010/main" val="10897819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g"/><Relationship Id="rId1" Type="http://schemas.openxmlformats.org/officeDocument/2006/relationships/slideLayout" Target="../slideLayouts/slideLayout15.xml"/><Relationship Id="rId5"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jpg"/><Relationship Id="rId1" Type="http://schemas.openxmlformats.org/officeDocument/2006/relationships/slideLayout" Target="../slideLayouts/slideLayout18.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jpg"/><Relationship Id="rId1" Type="http://schemas.openxmlformats.org/officeDocument/2006/relationships/slideLayout" Target="../slideLayouts/slideLayout14.xml"/><Relationship Id="rId4" Type="http://schemas.openxmlformats.org/officeDocument/2006/relationships/image" Target="../media/image32.jpg"/></Relationships>
</file>

<file path=ppt/slides/_rels/slide1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34.jpg"/></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jpg"/></Relationships>
</file>

<file path=ppt/slides/_rels/slide19.xml.rels><?xml version="1.0" encoding="UTF-8" standalone="yes"?>
<Relationships xmlns="http://schemas.openxmlformats.org/package/2006/relationships"><Relationship Id="rId3" Type="http://schemas.openxmlformats.org/officeDocument/2006/relationships/hyperlink" Target="http://sage-fox.com/" TargetMode="External"/><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19.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1.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image" Target="../media/image2.jpg"/><Relationship Id="rId1" Type="http://schemas.openxmlformats.org/officeDocument/2006/relationships/slideLayout" Target="../slideLayouts/slideLayout2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1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3" name="Straight Connector 2"/>
          <p:cNvCxnSpPr/>
          <p:nvPr/>
        </p:nvCxnSpPr>
        <p:spPr>
          <a:xfrm flipV="1">
            <a:off x="955040" y="4135120"/>
            <a:ext cx="0" cy="1766"/>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hlinkClick r:id="rId3"/>
          </p:cNvPr>
          <p:cNvSpPr txBox="1"/>
          <p:nvPr/>
        </p:nvSpPr>
        <p:spPr>
          <a:xfrm>
            <a:off x="8431605" y="6528214"/>
            <a:ext cx="2767190" cy="307777"/>
          </a:xfrm>
          <a:prstGeom prst="rect">
            <a:avLst/>
          </a:prstGeom>
          <a:noFill/>
          <a:effectLst/>
        </p:spPr>
        <p:txBody>
          <a:bodyPr wrap="square" rtlCol="0">
            <a:spAutoFit/>
          </a:bodyPr>
          <a:lstStyle/>
          <a:p>
            <a:pPr algn="ctr"/>
            <a:r>
              <a:rPr lang="en-US" sz="1400" i="1" dirty="0" smtClean="0">
                <a:solidFill>
                  <a:schemeClr val="bg1">
                    <a:lumMod val="85000"/>
                  </a:schemeClr>
                </a:solidFill>
                <a:latin typeface="+mj-lt"/>
                <a:cs typeface="Estrangelo Edessa" panose="03080600000000000000" pitchFamily="66" charset="0"/>
              </a:rPr>
              <a:t>James Sager – May 24, 2017</a:t>
            </a:r>
            <a:endParaRPr lang="en-US" sz="1400" i="1" dirty="0">
              <a:solidFill>
                <a:schemeClr val="bg1">
                  <a:lumMod val="85000"/>
                </a:schemeClr>
              </a:solidFill>
              <a:latin typeface="+mj-lt"/>
              <a:cs typeface="Estrangelo Edessa" panose="03080600000000000000" pitchFamily="66" charset="0"/>
            </a:endParaRPr>
          </a:p>
        </p:txBody>
      </p:sp>
      <p:grpSp>
        <p:nvGrpSpPr>
          <p:cNvPr id="4" name="Group 3"/>
          <p:cNvGrpSpPr/>
          <p:nvPr/>
        </p:nvGrpSpPr>
        <p:grpSpPr>
          <a:xfrm>
            <a:off x="1" y="609599"/>
            <a:ext cx="12192000" cy="1086734"/>
            <a:chOff x="0" y="609599"/>
            <a:chExt cx="12196505" cy="1086734"/>
          </a:xfrm>
        </p:grpSpPr>
        <p:grpSp>
          <p:nvGrpSpPr>
            <p:cNvPr id="6" name="Group 5"/>
            <p:cNvGrpSpPr/>
            <p:nvPr/>
          </p:nvGrpSpPr>
          <p:grpSpPr>
            <a:xfrm>
              <a:off x="0" y="609599"/>
              <a:ext cx="12192000" cy="1086734"/>
              <a:chOff x="14288" y="1188685"/>
              <a:chExt cx="914738" cy="1172630"/>
            </a:xfrm>
          </p:grpSpPr>
          <p:sp>
            <p:nvSpPr>
              <p:cNvPr id="7" name="Rectangle 6"/>
              <p:cNvSpPr/>
              <p:nvPr/>
            </p:nvSpPr>
            <p:spPr>
              <a:xfrm>
                <a:off x="14288" y="1188685"/>
                <a:ext cx="914400" cy="393192"/>
              </a:xfrm>
              <a:prstGeom prst="rect">
                <a:avLst/>
              </a:prstGeom>
              <a:solidFill>
                <a:srgbClr val="0000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626" y="1577839"/>
                <a:ext cx="914400" cy="393192"/>
              </a:xfrm>
              <a:prstGeom prst="rect">
                <a:avLst/>
              </a:prstGeom>
              <a:solidFill>
                <a:srgbClr val="C000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288" y="1968123"/>
                <a:ext cx="914400" cy="393192"/>
              </a:xfrm>
              <a:prstGeom prst="rect">
                <a:avLst/>
              </a:prstGeom>
              <a:solidFill>
                <a:schemeClr val="accent6">
                  <a:lumMod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4504" y="609599"/>
              <a:ext cx="12192001" cy="1086734"/>
            </a:xfrm>
            <a:prstGeom prst="rect">
              <a:avLst/>
            </a:prstGeom>
            <a:solidFill>
              <a:schemeClr val="tx1">
                <a:alpha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1475680" y="668768"/>
            <a:ext cx="4986414" cy="954107"/>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lvl="1" algn="ctr"/>
            <a:r>
              <a:rPr lang="en-US" sz="3600" dirty="0" smtClean="0">
                <a:solidFill>
                  <a:schemeClr val="bg1">
                    <a:lumMod val="85000"/>
                  </a:schemeClr>
                </a:solidFill>
                <a:cs typeface="Estrangelo Edessa" panose="03080600000000000000" pitchFamily="66" charset="0"/>
              </a:rPr>
              <a:t>PRESENTATION TITLE</a:t>
            </a:r>
          </a:p>
          <a:p>
            <a:pPr algn="ctr"/>
            <a:r>
              <a:rPr lang="en-US" sz="2000" dirty="0" smtClean="0">
                <a:solidFill>
                  <a:schemeClr val="bg1">
                    <a:lumMod val="85000"/>
                  </a:schemeClr>
                </a:solidFill>
                <a:cs typeface="Estrangelo Edessa" panose="03080600000000000000" pitchFamily="66" charset="0"/>
              </a:rPr>
              <a:t>- Presentation Subtitle -</a:t>
            </a:r>
            <a:endParaRPr lang="en-US" sz="2000" dirty="0">
              <a:solidFill>
                <a:schemeClr val="bg1">
                  <a:lumMod val="85000"/>
                </a:schemeClr>
              </a:solidFill>
              <a:cs typeface="Estrangelo Edessa" panose="03080600000000000000" pitchFamily="66" charset="0"/>
            </a:endParaRPr>
          </a:p>
        </p:txBody>
      </p:sp>
    </p:spTree>
    <p:extLst>
      <p:ext uri="{BB962C8B-B14F-4D97-AF65-F5344CB8AC3E}">
        <p14:creationId xmlns:p14="http://schemas.microsoft.com/office/powerpoint/2010/main" val="292237103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0" name="Rectangle 29"/>
          <p:cNvSpPr/>
          <p:nvPr/>
        </p:nvSpPr>
        <p:spPr bwMode="auto">
          <a:xfrm>
            <a:off x="0" y="2134718"/>
            <a:ext cx="12192000" cy="4414364"/>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cxnSp>
        <p:nvCxnSpPr>
          <p:cNvPr id="3" name="Straight Connector 2"/>
          <p:cNvCxnSpPr/>
          <p:nvPr/>
        </p:nvCxnSpPr>
        <p:spPr>
          <a:xfrm flipV="1">
            <a:off x="955040" y="4135120"/>
            <a:ext cx="0" cy="1766"/>
          </a:xfrm>
          <a:prstGeom prst="line">
            <a:avLst/>
          </a:prstGeom>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341794" y="2302300"/>
            <a:ext cx="2513919" cy="4049652"/>
          </a:xfrm>
          <a:prstGeom prst="rect">
            <a:avLst/>
          </a:prstGeom>
          <a:solidFill>
            <a:schemeClr val="tx1">
              <a:alpha val="4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5D98CD"/>
                </a:solidFill>
              </a:rPr>
              <a:t>Title Goes Here</a:t>
            </a:r>
          </a:p>
          <a:p>
            <a:endParaRPr lang="en-US" sz="1600" dirty="0">
              <a:solidFill>
                <a:schemeClr val="bg1">
                  <a:lumMod val="85000"/>
                </a:schemeClr>
              </a:solidFill>
            </a:endParaRPr>
          </a:p>
          <a:p>
            <a:r>
              <a:rPr lang="en-US" sz="1400" dirty="0">
                <a:solidFill>
                  <a:schemeClr val="bg1">
                    <a:lumMod val="85000"/>
                  </a:schemeClr>
                </a:solidFill>
              </a:rPr>
              <a:t>Lorem ipsum dolor sit amet, consectetur adipiscing elit, sed do eiusmod tempor incididunt ut labore et dolore magna aliqua. </a:t>
            </a:r>
          </a:p>
          <a:p>
            <a:endParaRPr lang="en-US" sz="1600" dirty="0">
              <a:solidFill>
                <a:schemeClr val="bg1"/>
              </a:solidFill>
              <a:cs typeface="Browallia New" panose="020B0604020202020204" pitchFamily="34" charset="-34"/>
            </a:endParaRPr>
          </a:p>
          <a:p>
            <a:pPr algn="ctr"/>
            <a:r>
              <a:rPr lang="en-US" sz="2000" b="1" dirty="0">
                <a:solidFill>
                  <a:srgbClr val="61953D"/>
                </a:solidFill>
              </a:rPr>
              <a:t>Title Goes Here</a:t>
            </a:r>
          </a:p>
          <a:p>
            <a:endParaRPr lang="en-US" sz="1600" dirty="0">
              <a:solidFill>
                <a:schemeClr val="bg1"/>
              </a:solidFill>
            </a:endParaRPr>
          </a:p>
          <a:p>
            <a:r>
              <a:rPr lang="en-US" sz="1400" dirty="0">
                <a:solidFill>
                  <a:schemeClr val="bg1">
                    <a:lumMod val="85000"/>
                  </a:schemeClr>
                </a:solidFill>
              </a:rPr>
              <a:t>Lorem ipsum dolor sit amet, consectetur adipiscing elit, sed do eiusmod tempor incididunt ut labore et dolore magna aliqua. </a:t>
            </a:r>
          </a:p>
          <a:p>
            <a:endParaRPr lang="en-US" sz="1600" dirty="0">
              <a:solidFill>
                <a:schemeClr val="bg1"/>
              </a:solidFill>
              <a:cs typeface="Browallia New" panose="020B0604020202020204" pitchFamily="34" charset="-34"/>
            </a:endParaRPr>
          </a:p>
          <a:p>
            <a:pPr algn="ctr"/>
            <a:endParaRPr lang="en-US" sz="1600" dirty="0"/>
          </a:p>
        </p:txBody>
      </p:sp>
      <p:sp>
        <p:nvSpPr>
          <p:cNvPr id="37" name="Freeform 36"/>
          <p:cNvSpPr/>
          <p:nvPr/>
        </p:nvSpPr>
        <p:spPr>
          <a:xfrm rot="10800000">
            <a:off x="4679576" y="1693139"/>
            <a:ext cx="7525815" cy="1803674"/>
          </a:xfrm>
          <a:custGeom>
            <a:avLst/>
            <a:gdLst>
              <a:gd name="connsiteX0" fmla="*/ 0 w 7525815"/>
              <a:gd name="connsiteY0" fmla="*/ 1803674 h 1803674"/>
              <a:gd name="connsiteX1" fmla="*/ 0 w 7525815"/>
              <a:gd name="connsiteY1" fmla="*/ 203388 h 1803674"/>
              <a:gd name="connsiteX2" fmla="*/ 1 w 7525815"/>
              <a:gd name="connsiteY2" fmla="*/ 203388 h 1803674"/>
              <a:gd name="connsiteX3" fmla="*/ 1 w 7525815"/>
              <a:gd name="connsiteY3" fmla="*/ 340766 h 1803674"/>
              <a:gd name="connsiteX4" fmla="*/ 3264187 w 7525815"/>
              <a:gd name="connsiteY4" fmla="*/ 0 h 1803674"/>
              <a:gd name="connsiteX5" fmla="*/ 7084088 w 7525815"/>
              <a:gd name="connsiteY5" fmla="*/ 0 h 1803674"/>
              <a:gd name="connsiteX6" fmla="*/ 7525815 w 7525815"/>
              <a:gd name="connsiteY6" fmla="*/ 441727 h 1803674"/>
              <a:gd name="connsiteX7" fmla="*/ 7073187 w 7525815"/>
              <a:gd name="connsiteY7" fmla="*/ 894355 h 1803674"/>
              <a:gd name="connsiteX8" fmla="*/ 6397203 w 7525815"/>
              <a:gd name="connsiteY8" fmla="*/ 894355 h 1803674"/>
              <a:gd name="connsiteX9" fmla="*/ 6396262 w 7525815"/>
              <a:gd name="connsiteY9" fmla="*/ 895296 h 1803674"/>
              <a:gd name="connsiteX10" fmla="*/ 3257626 w 7525815"/>
              <a:gd name="connsiteY10" fmla="*/ 895296 h 180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5815" h="1803674">
                <a:moveTo>
                  <a:pt x="0" y="1803674"/>
                </a:moveTo>
                <a:lnTo>
                  <a:pt x="0" y="203388"/>
                </a:lnTo>
                <a:lnTo>
                  <a:pt x="1" y="203388"/>
                </a:lnTo>
                <a:lnTo>
                  <a:pt x="1" y="340766"/>
                </a:lnTo>
                <a:lnTo>
                  <a:pt x="3264187" y="0"/>
                </a:lnTo>
                <a:lnTo>
                  <a:pt x="7084088" y="0"/>
                </a:lnTo>
                <a:lnTo>
                  <a:pt x="7525815" y="441727"/>
                </a:lnTo>
                <a:lnTo>
                  <a:pt x="7073187" y="894355"/>
                </a:lnTo>
                <a:lnTo>
                  <a:pt x="6397203" y="894355"/>
                </a:lnTo>
                <a:lnTo>
                  <a:pt x="6396262" y="895296"/>
                </a:lnTo>
                <a:lnTo>
                  <a:pt x="3257626" y="895296"/>
                </a:ln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12141" y="2718939"/>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A</a:t>
            </a:r>
          </a:p>
        </p:txBody>
      </p:sp>
      <p:sp>
        <p:nvSpPr>
          <p:cNvPr id="59" name="Oval 58"/>
          <p:cNvSpPr/>
          <p:nvPr/>
        </p:nvSpPr>
        <p:spPr>
          <a:xfrm>
            <a:off x="11099125" y="2110004"/>
            <a:ext cx="914400" cy="914400"/>
          </a:xfrm>
          <a:prstGeom prst="ellipse">
            <a:avLst/>
          </a:prstGeom>
          <a:blipFill dpi="0" rotWithShape="1">
            <a:blip r:embed="rId3"/>
            <a:srcRect/>
            <a:stretch>
              <a:fillRect l="-3000" t="-3000" r="-3000" b="-3000"/>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ndParaRPr>
          </a:p>
        </p:txBody>
      </p:sp>
      <p:sp>
        <p:nvSpPr>
          <p:cNvPr id="69" name="TextBox 68"/>
          <p:cNvSpPr txBox="1"/>
          <p:nvPr/>
        </p:nvSpPr>
        <p:spPr>
          <a:xfrm>
            <a:off x="6082623" y="2765780"/>
            <a:ext cx="2407087" cy="523220"/>
          </a:xfrm>
          <a:prstGeom prst="rect">
            <a:avLst/>
          </a:prstGeom>
          <a:noFill/>
          <a:effectLst/>
        </p:spPr>
        <p:txBody>
          <a:bodyPr wrap="square" rtlCol="0">
            <a:spAutoFit/>
          </a:bodyPr>
          <a:lstStyle/>
          <a:p>
            <a:r>
              <a:rPr lang="en-US" sz="1400" dirty="0" smtClean="0">
                <a:solidFill>
                  <a:schemeClr val="bg1">
                    <a:lumMod val="85000"/>
                  </a:schemeClr>
                </a:solidFill>
              </a:rPr>
              <a:t>Lorem </a:t>
            </a:r>
            <a:r>
              <a:rPr lang="en-US" sz="1400" dirty="0">
                <a:solidFill>
                  <a:schemeClr val="bg1">
                    <a:lumMod val="85000"/>
                  </a:schemeClr>
                </a:solidFill>
              </a:rPr>
              <a:t>ipsum is simply dummy text of the printing industry. </a:t>
            </a:r>
          </a:p>
        </p:txBody>
      </p:sp>
      <p:sp>
        <p:nvSpPr>
          <p:cNvPr id="29" name="Freeform 28"/>
          <p:cNvSpPr/>
          <p:nvPr/>
        </p:nvSpPr>
        <p:spPr>
          <a:xfrm rot="10800000">
            <a:off x="5357309" y="3149157"/>
            <a:ext cx="6848081" cy="1242491"/>
          </a:xfrm>
          <a:custGeom>
            <a:avLst/>
            <a:gdLst>
              <a:gd name="connsiteX0" fmla="*/ 0 w 6848081"/>
              <a:gd name="connsiteY0" fmla="*/ 1242491 h 1242491"/>
              <a:gd name="connsiteX1" fmla="*/ 0 w 6848081"/>
              <a:gd name="connsiteY1" fmla="*/ 0 h 1242491"/>
              <a:gd name="connsiteX2" fmla="*/ 3122088 w 6848081"/>
              <a:gd name="connsiteY2" fmla="*/ 0 h 1242491"/>
              <a:gd name="connsiteX3" fmla="*/ 3190481 w 6848081"/>
              <a:gd name="connsiteY3" fmla="*/ 7140 h 1242491"/>
              <a:gd name="connsiteX4" fmla="*/ 3190481 w 6848081"/>
              <a:gd name="connsiteY4" fmla="*/ 0 h 1242491"/>
              <a:gd name="connsiteX5" fmla="*/ 6400220 w 6848081"/>
              <a:gd name="connsiteY5" fmla="*/ 0 h 1242491"/>
              <a:gd name="connsiteX6" fmla="*/ 6848081 w 6848081"/>
              <a:gd name="connsiteY6" fmla="*/ 447862 h 1242491"/>
              <a:gd name="connsiteX7" fmla="*/ 6396260 w 6848081"/>
              <a:gd name="connsiteY7" fmla="*/ 899683 h 1242491"/>
              <a:gd name="connsiteX8" fmla="*/ 3283746 w 6848081"/>
              <a:gd name="connsiteY8" fmla="*/ 899683 h 124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48081" h="1242491">
                <a:moveTo>
                  <a:pt x="0" y="1242491"/>
                </a:moveTo>
                <a:lnTo>
                  <a:pt x="0" y="0"/>
                </a:lnTo>
                <a:lnTo>
                  <a:pt x="3122088" y="0"/>
                </a:lnTo>
                <a:lnTo>
                  <a:pt x="3190481" y="7140"/>
                </a:lnTo>
                <a:lnTo>
                  <a:pt x="3190481" y="0"/>
                </a:lnTo>
                <a:lnTo>
                  <a:pt x="6400220" y="0"/>
                </a:lnTo>
                <a:lnTo>
                  <a:pt x="6848081" y="447862"/>
                </a:lnTo>
                <a:lnTo>
                  <a:pt x="6396260" y="899683"/>
                </a:lnTo>
                <a:lnTo>
                  <a:pt x="3283746" y="899683"/>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772541" y="3597710"/>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B</a:t>
            </a:r>
          </a:p>
        </p:txBody>
      </p:sp>
      <p:sp>
        <p:nvSpPr>
          <p:cNvPr id="58" name="Oval 57"/>
          <p:cNvSpPr/>
          <p:nvPr/>
        </p:nvSpPr>
        <p:spPr>
          <a:xfrm>
            <a:off x="11099125" y="3344467"/>
            <a:ext cx="914400" cy="914400"/>
          </a:xfrm>
          <a:prstGeom prst="ellipse">
            <a:avLst/>
          </a:prstGeom>
          <a:blipFill dpi="0" rotWithShape="1">
            <a:blip r:embed="rId4"/>
            <a:srcRect/>
            <a:stretch>
              <a:fillRect l="-3000" t="-3000" r="-3000" b="-3000"/>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ndParaRPr>
          </a:p>
        </p:txBody>
      </p:sp>
      <p:sp>
        <p:nvSpPr>
          <p:cNvPr id="70" name="TextBox 69"/>
          <p:cNvSpPr txBox="1"/>
          <p:nvPr/>
        </p:nvSpPr>
        <p:spPr>
          <a:xfrm>
            <a:off x="6731033" y="3651111"/>
            <a:ext cx="2544128" cy="523220"/>
          </a:xfrm>
          <a:prstGeom prst="rect">
            <a:avLst/>
          </a:prstGeom>
          <a:noFill/>
          <a:effectLst/>
        </p:spPr>
        <p:txBody>
          <a:bodyPr wrap="square" rtlCol="0">
            <a:spAutoFit/>
          </a:bodyPr>
          <a:lstStyle/>
          <a:p>
            <a:r>
              <a:rPr lang="en-US" sz="1400" dirty="0" smtClean="0">
                <a:solidFill>
                  <a:schemeClr val="bg1">
                    <a:lumMod val="85000"/>
                  </a:schemeClr>
                </a:solidFill>
              </a:rPr>
              <a:t>Lorem </a:t>
            </a:r>
            <a:r>
              <a:rPr lang="en-US" sz="1400" dirty="0">
                <a:solidFill>
                  <a:schemeClr val="bg1">
                    <a:lumMod val="85000"/>
                  </a:schemeClr>
                </a:solidFill>
              </a:rPr>
              <a:t>ipsum is simply dummy text of the printing industry. </a:t>
            </a:r>
          </a:p>
        </p:txBody>
      </p:sp>
      <p:sp>
        <p:nvSpPr>
          <p:cNvPr id="45" name="Freeform 44"/>
          <p:cNvSpPr/>
          <p:nvPr/>
        </p:nvSpPr>
        <p:spPr>
          <a:xfrm rot="10800000">
            <a:off x="5957466" y="4383620"/>
            <a:ext cx="6247925" cy="1259421"/>
          </a:xfrm>
          <a:custGeom>
            <a:avLst/>
            <a:gdLst>
              <a:gd name="connsiteX0" fmla="*/ 5802146 w 6247925"/>
              <a:gd name="connsiteY0" fmla="*/ 1259421 h 1259421"/>
              <a:gd name="connsiteX1" fmla="*/ 0 w 6247925"/>
              <a:gd name="connsiteY1" fmla="*/ 1259421 h 1259421"/>
              <a:gd name="connsiteX2" fmla="*/ 0 w 6247925"/>
              <a:gd name="connsiteY2" fmla="*/ 0 h 1259421"/>
              <a:gd name="connsiteX3" fmla="*/ 3420405 w 6247925"/>
              <a:gd name="connsiteY3" fmla="*/ 369068 h 1259421"/>
              <a:gd name="connsiteX4" fmla="*/ 3762908 w 6247925"/>
              <a:gd name="connsiteY4" fmla="*/ 369068 h 1259421"/>
              <a:gd name="connsiteX5" fmla="*/ 3762908 w 6247925"/>
              <a:gd name="connsiteY5" fmla="*/ 361014 h 1259421"/>
              <a:gd name="connsiteX6" fmla="*/ 5795297 w 6247925"/>
              <a:gd name="connsiteY6" fmla="*/ 361014 h 1259421"/>
              <a:gd name="connsiteX7" fmla="*/ 6247925 w 6247925"/>
              <a:gd name="connsiteY7" fmla="*/ 813642 h 1259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47925" h="1259421">
                <a:moveTo>
                  <a:pt x="5802146" y="1259421"/>
                </a:moveTo>
                <a:lnTo>
                  <a:pt x="0" y="1259421"/>
                </a:lnTo>
                <a:lnTo>
                  <a:pt x="0" y="0"/>
                </a:lnTo>
                <a:lnTo>
                  <a:pt x="3420405" y="369068"/>
                </a:lnTo>
                <a:lnTo>
                  <a:pt x="3762908" y="369068"/>
                </a:lnTo>
                <a:lnTo>
                  <a:pt x="3762908" y="361014"/>
                </a:lnTo>
                <a:lnTo>
                  <a:pt x="5795297" y="361014"/>
                </a:lnTo>
                <a:lnTo>
                  <a:pt x="6247925" y="813642"/>
                </a:ln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432941" y="4481048"/>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C</a:t>
            </a:r>
          </a:p>
        </p:txBody>
      </p:sp>
      <p:sp>
        <p:nvSpPr>
          <p:cNvPr id="60" name="Oval 59"/>
          <p:cNvSpPr/>
          <p:nvPr/>
        </p:nvSpPr>
        <p:spPr>
          <a:xfrm>
            <a:off x="11099125" y="4520585"/>
            <a:ext cx="914400" cy="914400"/>
          </a:xfrm>
          <a:prstGeom prst="ellipse">
            <a:avLst/>
          </a:prstGeom>
          <a:blipFill dpi="0" rotWithShape="1">
            <a:blip r:embed="rId5"/>
            <a:srcRect/>
            <a:stretch>
              <a:fillRect l="-3000" t="-3000" r="-3000" b="-3000"/>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ndParaRPr>
          </a:p>
        </p:txBody>
      </p:sp>
      <p:sp>
        <p:nvSpPr>
          <p:cNvPr id="71" name="TextBox 70"/>
          <p:cNvSpPr txBox="1"/>
          <p:nvPr/>
        </p:nvSpPr>
        <p:spPr>
          <a:xfrm>
            <a:off x="7286167" y="4548862"/>
            <a:ext cx="2484257" cy="523220"/>
          </a:xfrm>
          <a:prstGeom prst="rect">
            <a:avLst/>
          </a:prstGeom>
          <a:noFill/>
          <a:effectLst/>
        </p:spPr>
        <p:txBody>
          <a:bodyPr wrap="square" rtlCol="0">
            <a:spAutoFit/>
          </a:bodyPr>
          <a:lstStyle/>
          <a:p>
            <a:r>
              <a:rPr lang="en-US" sz="1400" dirty="0" smtClean="0">
                <a:solidFill>
                  <a:schemeClr val="bg1">
                    <a:lumMod val="85000"/>
                  </a:schemeClr>
                </a:solidFill>
              </a:rPr>
              <a:t>Lorem </a:t>
            </a:r>
            <a:r>
              <a:rPr lang="en-US" sz="1400" dirty="0">
                <a:solidFill>
                  <a:schemeClr val="bg1">
                    <a:lumMod val="85000"/>
                  </a:schemeClr>
                </a:solidFill>
              </a:rPr>
              <a:t>ipsum is simply dummy text of the printing industry. </a:t>
            </a:r>
          </a:p>
        </p:txBody>
      </p:sp>
      <p:sp>
        <p:nvSpPr>
          <p:cNvPr id="47" name="Freeform 46"/>
          <p:cNvSpPr/>
          <p:nvPr/>
        </p:nvSpPr>
        <p:spPr>
          <a:xfrm rot="16729708">
            <a:off x="7268169" y="1681135"/>
            <a:ext cx="1922629" cy="8179432"/>
          </a:xfrm>
          <a:custGeom>
            <a:avLst/>
            <a:gdLst>
              <a:gd name="connsiteX0" fmla="*/ 1087007 w 1922629"/>
              <a:gd name="connsiteY0" fmla="*/ 1613204 h 8179432"/>
              <a:gd name="connsiteX1" fmla="*/ 1086514 w 1922629"/>
              <a:gd name="connsiteY1" fmla="*/ 1613876 h 8179432"/>
              <a:gd name="connsiteX2" fmla="*/ 1191595 w 1922629"/>
              <a:gd name="connsiteY2" fmla="*/ 2290435 h 8179432"/>
              <a:gd name="connsiteX3" fmla="*/ 1191324 w 1922629"/>
              <a:gd name="connsiteY3" fmla="*/ 2290477 h 8179432"/>
              <a:gd name="connsiteX4" fmla="*/ 1543010 w 1922629"/>
              <a:gd name="connsiteY4" fmla="*/ 4554788 h 8179432"/>
              <a:gd name="connsiteX5" fmla="*/ 1703267 w 1922629"/>
              <a:gd name="connsiteY5" fmla="*/ 7991313 h 8179432"/>
              <a:gd name="connsiteX6" fmla="*/ 1922629 w 1922629"/>
              <a:gd name="connsiteY6" fmla="*/ 7957242 h 8179432"/>
              <a:gd name="connsiteX7" fmla="*/ 1922629 w 1922629"/>
              <a:gd name="connsiteY7" fmla="*/ 7957243 h 8179432"/>
              <a:gd name="connsiteX8" fmla="*/ 492072 w 1922629"/>
              <a:gd name="connsiteY8" fmla="*/ 8179432 h 8179432"/>
              <a:gd name="connsiteX9" fmla="*/ 382391 w 1922629"/>
              <a:gd name="connsiteY9" fmla="*/ 7473254 h 8179432"/>
              <a:gd name="connsiteX10" fmla="*/ 672323 w 1922629"/>
              <a:gd name="connsiteY10" fmla="*/ 4825487 h 8179432"/>
              <a:gd name="connsiteX11" fmla="*/ 300092 w 1922629"/>
              <a:gd name="connsiteY11" fmla="*/ 2428900 h 8179432"/>
              <a:gd name="connsiteX12" fmla="*/ 297065 w 1922629"/>
              <a:gd name="connsiteY12" fmla="*/ 2429370 h 8179432"/>
              <a:gd name="connsiteX13" fmla="*/ 0 w 1922629"/>
              <a:gd name="connsiteY13" fmla="*/ 516733 h 8179432"/>
              <a:gd name="connsiteX14" fmla="*/ 377797 w 1922629"/>
              <a:gd name="connsiteY14" fmla="*/ 0 h 8179432"/>
              <a:gd name="connsiteX15" fmla="*/ 894530 w 1922629"/>
              <a:gd name="connsiteY15" fmla="*/ 377797 h 8179432"/>
              <a:gd name="connsiteX16" fmla="*/ 1086334 w 1922629"/>
              <a:gd name="connsiteY16" fmla="*/ 1612711 h 81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2629" h="8179432">
                <a:moveTo>
                  <a:pt x="1087007" y="1613204"/>
                </a:moveTo>
                <a:lnTo>
                  <a:pt x="1086514" y="1613876"/>
                </a:lnTo>
                <a:lnTo>
                  <a:pt x="1191595" y="2290435"/>
                </a:lnTo>
                <a:lnTo>
                  <a:pt x="1191324" y="2290477"/>
                </a:lnTo>
                <a:lnTo>
                  <a:pt x="1543010" y="4554788"/>
                </a:lnTo>
                <a:lnTo>
                  <a:pt x="1703267" y="7991313"/>
                </a:lnTo>
                <a:lnTo>
                  <a:pt x="1922629" y="7957242"/>
                </a:lnTo>
                <a:lnTo>
                  <a:pt x="1922629" y="7957243"/>
                </a:lnTo>
                <a:lnTo>
                  <a:pt x="492072" y="8179432"/>
                </a:lnTo>
                <a:lnTo>
                  <a:pt x="382391" y="7473254"/>
                </a:lnTo>
                <a:lnTo>
                  <a:pt x="672323" y="4825487"/>
                </a:lnTo>
                <a:lnTo>
                  <a:pt x="300092" y="2428900"/>
                </a:lnTo>
                <a:lnTo>
                  <a:pt x="297065" y="2429370"/>
                </a:lnTo>
                <a:lnTo>
                  <a:pt x="0" y="516733"/>
                </a:lnTo>
                <a:lnTo>
                  <a:pt x="377797" y="0"/>
                </a:lnTo>
                <a:lnTo>
                  <a:pt x="894530" y="377797"/>
                </a:lnTo>
                <a:lnTo>
                  <a:pt x="1086334" y="1612711"/>
                </a:ln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545521" y="5380390"/>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D</a:t>
            </a:r>
          </a:p>
        </p:txBody>
      </p:sp>
      <p:sp>
        <p:nvSpPr>
          <p:cNvPr id="61" name="Oval 60"/>
          <p:cNvSpPr/>
          <p:nvPr/>
        </p:nvSpPr>
        <p:spPr>
          <a:xfrm>
            <a:off x="11099125" y="5731627"/>
            <a:ext cx="914400" cy="914400"/>
          </a:xfrm>
          <a:prstGeom prst="ellipse">
            <a:avLst/>
          </a:prstGeom>
          <a:blipFill dpi="0" rotWithShape="1">
            <a:blip r:embed="rId6"/>
            <a:srcRect/>
            <a:stretch>
              <a:fillRect l="-3000" t="-3000" r="-3000" b="-3000"/>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ndParaRPr>
          </a:p>
        </p:txBody>
      </p:sp>
      <p:sp>
        <p:nvSpPr>
          <p:cNvPr id="72" name="TextBox 71"/>
          <p:cNvSpPr txBox="1"/>
          <p:nvPr/>
        </p:nvSpPr>
        <p:spPr>
          <a:xfrm>
            <a:off x="5545357" y="5475404"/>
            <a:ext cx="2607165" cy="523220"/>
          </a:xfrm>
          <a:prstGeom prst="rect">
            <a:avLst/>
          </a:prstGeom>
          <a:noFill/>
          <a:effectLst/>
        </p:spPr>
        <p:txBody>
          <a:bodyPr wrap="square" rtlCol="0">
            <a:spAutoFit/>
          </a:bodyPr>
          <a:lstStyle/>
          <a:p>
            <a:r>
              <a:rPr lang="en-US" sz="1400" dirty="0" smtClean="0">
                <a:solidFill>
                  <a:schemeClr val="bg1">
                    <a:lumMod val="85000"/>
                  </a:schemeClr>
                </a:solidFill>
              </a:rPr>
              <a:t>Lorem </a:t>
            </a:r>
            <a:r>
              <a:rPr lang="en-US" sz="1400" dirty="0">
                <a:solidFill>
                  <a:schemeClr val="bg1">
                    <a:lumMod val="85000"/>
                  </a:schemeClr>
                </a:solidFill>
              </a:rPr>
              <a:t>ipsum is simply dummy text of the printing industry. </a:t>
            </a:r>
          </a:p>
        </p:txBody>
      </p:sp>
      <p:sp>
        <p:nvSpPr>
          <p:cNvPr id="26" name="TextBox 25"/>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34947356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500"/>
                                        <p:tgtEl>
                                          <p:spTgt spid="6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right)">
                                      <p:cBhvr>
                                        <p:cTn id="15" dur="1000"/>
                                        <p:tgtEl>
                                          <p:spTgt spid="37"/>
                                        </p:tgtEl>
                                      </p:cBhvr>
                                    </p:animEffect>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anim calcmode="lin" valueType="num">
                                      <p:cBhvr>
                                        <p:cTn id="20" dur="500" fill="hold"/>
                                        <p:tgtEl>
                                          <p:spTgt spid="48"/>
                                        </p:tgtEl>
                                        <p:attrNameLst>
                                          <p:attrName>ppt_x</p:attrName>
                                        </p:attrNameLst>
                                      </p:cBhvr>
                                      <p:tavLst>
                                        <p:tav tm="0">
                                          <p:val>
                                            <p:strVal val="#ppt_x"/>
                                          </p:val>
                                        </p:tav>
                                        <p:tav tm="100000">
                                          <p:val>
                                            <p:strVal val="#ppt_x"/>
                                          </p:val>
                                        </p:tav>
                                      </p:tavLst>
                                    </p:anim>
                                    <p:anim calcmode="lin" valueType="num">
                                      <p:cBhvr>
                                        <p:cTn id="21" dur="500" fill="hold"/>
                                        <p:tgtEl>
                                          <p:spTgt spid="4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anim calcmode="lin" valueType="num">
                                      <p:cBhvr>
                                        <p:cTn id="25" dur="500" fill="hold"/>
                                        <p:tgtEl>
                                          <p:spTgt spid="69"/>
                                        </p:tgtEl>
                                        <p:attrNameLst>
                                          <p:attrName>ppt_x</p:attrName>
                                        </p:attrNameLst>
                                      </p:cBhvr>
                                      <p:tavLst>
                                        <p:tav tm="0">
                                          <p:val>
                                            <p:strVal val="#ppt_x"/>
                                          </p:val>
                                        </p:tav>
                                        <p:tav tm="100000">
                                          <p:val>
                                            <p:strVal val="#ppt_x"/>
                                          </p:val>
                                        </p:tav>
                                      </p:tavLst>
                                    </p:anim>
                                    <p:anim calcmode="lin" valueType="num">
                                      <p:cBhvr>
                                        <p:cTn id="26" dur="500" fill="hold"/>
                                        <p:tgtEl>
                                          <p:spTgt spid="6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anim calcmode="lin" valueType="num">
                                      <p:cBhvr>
                                        <p:cTn id="30" dur="500" fill="hold"/>
                                        <p:tgtEl>
                                          <p:spTgt spid="59"/>
                                        </p:tgtEl>
                                        <p:attrNameLst>
                                          <p:attrName>ppt_x</p:attrName>
                                        </p:attrNameLst>
                                      </p:cBhvr>
                                      <p:tavLst>
                                        <p:tav tm="0">
                                          <p:val>
                                            <p:strVal val="#ppt_x"/>
                                          </p:val>
                                        </p:tav>
                                        <p:tav tm="100000">
                                          <p:val>
                                            <p:strVal val="#ppt_x"/>
                                          </p:val>
                                        </p:tav>
                                      </p:tavLst>
                                    </p:anim>
                                    <p:anim calcmode="lin" valueType="num">
                                      <p:cBhvr>
                                        <p:cTn id="31" dur="500" fill="hold"/>
                                        <p:tgtEl>
                                          <p:spTgt spid="59"/>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1000"/>
                                        <p:tgtEl>
                                          <p:spTgt spid="29"/>
                                        </p:tgtEl>
                                      </p:cBhvr>
                                    </p:animEffect>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anim calcmode="lin" valueType="num">
                                      <p:cBhvr>
                                        <p:cTn id="40" dur="500" fill="hold"/>
                                        <p:tgtEl>
                                          <p:spTgt spid="55"/>
                                        </p:tgtEl>
                                        <p:attrNameLst>
                                          <p:attrName>ppt_x</p:attrName>
                                        </p:attrNameLst>
                                      </p:cBhvr>
                                      <p:tavLst>
                                        <p:tav tm="0">
                                          <p:val>
                                            <p:strVal val="#ppt_x"/>
                                          </p:val>
                                        </p:tav>
                                        <p:tav tm="100000">
                                          <p:val>
                                            <p:strVal val="#ppt_x"/>
                                          </p:val>
                                        </p:tav>
                                      </p:tavLst>
                                    </p:anim>
                                    <p:anim calcmode="lin" valueType="num">
                                      <p:cBhvr>
                                        <p:cTn id="41" dur="500" fill="hold"/>
                                        <p:tgtEl>
                                          <p:spTgt spid="5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anim calcmode="lin" valueType="num">
                                      <p:cBhvr>
                                        <p:cTn id="45" dur="500" fill="hold"/>
                                        <p:tgtEl>
                                          <p:spTgt spid="70"/>
                                        </p:tgtEl>
                                        <p:attrNameLst>
                                          <p:attrName>ppt_x</p:attrName>
                                        </p:attrNameLst>
                                      </p:cBhvr>
                                      <p:tavLst>
                                        <p:tav tm="0">
                                          <p:val>
                                            <p:strVal val="#ppt_x"/>
                                          </p:val>
                                        </p:tav>
                                        <p:tav tm="100000">
                                          <p:val>
                                            <p:strVal val="#ppt_x"/>
                                          </p:val>
                                        </p:tav>
                                      </p:tavLst>
                                    </p:anim>
                                    <p:anim calcmode="lin" valueType="num">
                                      <p:cBhvr>
                                        <p:cTn id="46" dur="500" fill="hold"/>
                                        <p:tgtEl>
                                          <p:spTgt spid="7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fade">
                                      <p:cBhvr>
                                        <p:cTn id="49" dur="500"/>
                                        <p:tgtEl>
                                          <p:spTgt spid="58"/>
                                        </p:tgtEl>
                                      </p:cBhvr>
                                    </p:animEffect>
                                    <p:anim calcmode="lin" valueType="num">
                                      <p:cBhvr>
                                        <p:cTn id="50" dur="500" fill="hold"/>
                                        <p:tgtEl>
                                          <p:spTgt spid="58"/>
                                        </p:tgtEl>
                                        <p:attrNameLst>
                                          <p:attrName>ppt_x</p:attrName>
                                        </p:attrNameLst>
                                      </p:cBhvr>
                                      <p:tavLst>
                                        <p:tav tm="0">
                                          <p:val>
                                            <p:strVal val="#ppt_x"/>
                                          </p:val>
                                        </p:tav>
                                        <p:tav tm="100000">
                                          <p:val>
                                            <p:strVal val="#ppt_x"/>
                                          </p:val>
                                        </p:tav>
                                      </p:tavLst>
                                    </p:anim>
                                    <p:anim calcmode="lin" valueType="num">
                                      <p:cBhvr>
                                        <p:cTn id="51" dur="500" fill="hold"/>
                                        <p:tgtEl>
                                          <p:spTgt spid="58"/>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22" presetClass="entr" presetSubtype="2"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right)">
                                      <p:cBhvr>
                                        <p:cTn id="55" dur="1000"/>
                                        <p:tgtEl>
                                          <p:spTgt spid="45"/>
                                        </p:tgtEl>
                                      </p:cBhvr>
                                    </p:animEffect>
                                  </p:childTnLst>
                                </p:cTn>
                              </p:par>
                            </p:childTnLst>
                          </p:cTn>
                        </p:par>
                        <p:par>
                          <p:cTn id="56" fill="hold">
                            <p:stCondLst>
                              <p:cond delay="5000"/>
                            </p:stCondLst>
                            <p:childTnLst>
                              <p:par>
                                <p:cTn id="57" presetID="42"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500"/>
                                        <p:tgtEl>
                                          <p:spTgt spid="56"/>
                                        </p:tgtEl>
                                      </p:cBhvr>
                                    </p:animEffect>
                                    <p:anim calcmode="lin" valueType="num">
                                      <p:cBhvr>
                                        <p:cTn id="60" dur="500" fill="hold"/>
                                        <p:tgtEl>
                                          <p:spTgt spid="56"/>
                                        </p:tgtEl>
                                        <p:attrNameLst>
                                          <p:attrName>ppt_x</p:attrName>
                                        </p:attrNameLst>
                                      </p:cBhvr>
                                      <p:tavLst>
                                        <p:tav tm="0">
                                          <p:val>
                                            <p:strVal val="#ppt_x"/>
                                          </p:val>
                                        </p:tav>
                                        <p:tav tm="100000">
                                          <p:val>
                                            <p:strVal val="#ppt_x"/>
                                          </p:val>
                                        </p:tav>
                                      </p:tavLst>
                                    </p:anim>
                                    <p:anim calcmode="lin" valueType="num">
                                      <p:cBhvr>
                                        <p:cTn id="61" dur="500" fill="hold"/>
                                        <p:tgtEl>
                                          <p:spTgt spid="5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fade">
                                      <p:cBhvr>
                                        <p:cTn id="64" dur="500"/>
                                        <p:tgtEl>
                                          <p:spTgt spid="71"/>
                                        </p:tgtEl>
                                      </p:cBhvr>
                                    </p:animEffect>
                                    <p:anim calcmode="lin" valueType="num">
                                      <p:cBhvr>
                                        <p:cTn id="65" dur="500" fill="hold"/>
                                        <p:tgtEl>
                                          <p:spTgt spid="71"/>
                                        </p:tgtEl>
                                        <p:attrNameLst>
                                          <p:attrName>ppt_x</p:attrName>
                                        </p:attrNameLst>
                                      </p:cBhvr>
                                      <p:tavLst>
                                        <p:tav tm="0">
                                          <p:val>
                                            <p:strVal val="#ppt_x"/>
                                          </p:val>
                                        </p:tav>
                                        <p:tav tm="100000">
                                          <p:val>
                                            <p:strVal val="#ppt_x"/>
                                          </p:val>
                                        </p:tav>
                                      </p:tavLst>
                                    </p:anim>
                                    <p:anim calcmode="lin" valueType="num">
                                      <p:cBhvr>
                                        <p:cTn id="66" dur="500" fill="hold"/>
                                        <p:tgtEl>
                                          <p:spTgt spid="7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anim calcmode="lin" valueType="num">
                                      <p:cBhvr>
                                        <p:cTn id="70" dur="500" fill="hold"/>
                                        <p:tgtEl>
                                          <p:spTgt spid="60"/>
                                        </p:tgtEl>
                                        <p:attrNameLst>
                                          <p:attrName>ppt_x</p:attrName>
                                        </p:attrNameLst>
                                      </p:cBhvr>
                                      <p:tavLst>
                                        <p:tav tm="0">
                                          <p:val>
                                            <p:strVal val="#ppt_x"/>
                                          </p:val>
                                        </p:tav>
                                        <p:tav tm="100000">
                                          <p:val>
                                            <p:strVal val="#ppt_x"/>
                                          </p:val>
                                        </p:tav>
                                      </p:tavLst>
                                    </p:anim>
                                    <p:anim calcmode="lin" valueType="num">
                                      <p:cBhvr>
                                        <p:cTn id="71" dur="500" fill="hold"/>
                                        <p:tgtEl>
                                          <p:spTgt spid="60"/>
                                        </p:tgtEl>
                                        <p:attrNameLst>
                                          <p:attrName>ppt_y</p:attrName>
                                        </p:attrNameLst>
                                      </p:cBhvr>
                                      <p:tavLst>
                                        <p:tav tm="0">
                                          <p:val>
                                            <p:strVal val="#ppt_y+.1"/>
                                          </p:val>
                                        </p:tav>
                                        <p:tav tm="100000">
                                          <p:val>
                                            <p:strVal val="#ppt_y"/>
                                          </p:val>
                                        </p:tav>
                                      </p:tavLst>
                                    </p:anim>
                                  </p:childTnLst>
                                </p:cTn>
                              </p:par>
                            </p:childTnLst>
                          </p:cTn>
                        </p:par>
                        <p:par>
                          <p:cTn id="72" fill="hold">
                            <p:stCondLst>
                              <p:cond delay="5500"/>
                            </p:stCondLst>
                            <p:childTnLst>
                              <p:par>
                                <p:cTn id="73" presetID="22" presetClass="entr" presetSubtype="2"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right)">
                                      <p:cBhvr>
                                        <p:cTn id="75" dur="1000"/>
                                        <p:tgtEl>
                                          <p:spTgt spid="47"/>
                                        </p:tgtEl>
                                      </p:cBhvr>
                                    </p:animEffect>
                                  </p:childTnLst>
                                </p:cTn>
                              </p:par>
                            </p:childTnLst>
                          </p:cTn>
                        </p:par>
                        <p:par>
                          <p:cTn id="76" fill="hold">
                            <p:stCondLst>
                              <p:cond delay="6500"/>
                            </p:stCondLst>
                            <p:childTnLst>
                              <p:par>
                                <p:cTn id="77" presetID="42" presetClass="entr" presetSubtype="0" fill="hold" grpId="0" nodeType="after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fade">
                                      <p:cBhvr>
                                        <p:cTn id="79" dur="500"/>
                                        <p:tgtEl>
                                          <p:spTgt spid="57"/>
                                        </p:tgtEl>
                                      </p:cBhvr>
                                    </p:animEffect>
                                    <p:anim calcmode="lin" valueType="num">
                                      <p:cBhvr>
                                        <p:cTn id="80" dur="500" fill="hold"/>
                                        <p:tgtEl>
                                          <p:spTgt spid="57"/>
                                        </p:tgtEl>
                                        <p:attrNameLst>
                                          <p:attrName>ppt_x</p:attrName>
                                        </p:attrNameLst>
                                      </p:cBhvr>
                                      <p:tavLst>
                                        <p:tav tm="0">
                                          <p:val>
                                            <p:strVal val="#ppt_x"/>
                                          </p:val>
                                        </p:tav>
                                        <p:tav tm="100000">
                                          <p:val>
                                            <p:strVal val="#ppt_x"/>
                                          </p:val>
                                        </p:tav>
                                      </p:tavLst>
                                    </p:anim>
                                    <p:anim calcmode="lin" valueType="num">
                                      <p:cBhvr>
                                        <p:cTn id="81" dur="500" fill="hold"/>
                                        <p:tgtEl>
                                          <p:spTgt spid="5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fade">
                                      <p:cBhvr>
                                        <p:cTn id="84" dur="500"/>
                                        <p:tgtEl>
                                          <p:spTgt spid="72"/>
                                        </p:tgtEl>
                                      </p:cBhvr>
                                    </p:animEffect>
                                    <p:anim calcmode="lin" valueType="num">
                                      <p:cBhvr>
                                        <p:cTn id="85" dur="500" fill="hold"/>
                                        <p:tgtEl>
                                          <p:spTgt spid="72"/>
                                        </p:tgtEl>
                                        <p:attrNameLst>
                                          <p:attrName>ppt_x</p:attrName>
                                        </p:attrNameLst>
                                      </p:cBhvr>
                                      <p:tavLst>
                                        <p:tav tm="0">
                                          <p:val>
                                            <p:strVal val="#ppt_x"/>
                                          </p:val>
                                        </p:tav>
                                        <p:tav tm="100000">
                                          <p:val>
                                            <p:strVal val="#ppt_x"/>
                                          </p:val>
                                        </p:tav>
                                      </p:tavLst>
                                    </p:anim>
                                    <p:anim calcmode="lin" valueType="num">
                                      <p:cBhvr>
                                        <p:cTn id="86" dur="500" fill="hold"/>
                                        <p:tgtEl>
                                          <p:spTgt spid="72"/>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fade">
                                      <p:cBhvr>
                                        <p:cTn id="89" dur="500"/>
                                        <p:tgtEl>
                                          <p:spTgt spid="61"/>
                                        </p:tgtEl>
                                      </p:cBhvr>
                                    </p:animEffect>
                                    <p:anim calcmode="lin" valueType="num">
                                      <p:cBhvr>
                                        <p:cTn id="90" dur="500" fill="hold"/>
                                        <p:tgtEl>
                                          <p:spTgt spid="61"/>
                                        </p:tgtEl>
                                        <p:attrNameLst>
                                          <p:attrName>ppt_x</p:attrName>
                                        </p:attrNameLst>
                                      </p:cBhvr>
                                      <p:tavLst>
                                        <p:tav tm="0">
                                          <p:val>
                                            <p:strVal val="#ppt_x"/>
                                          </p:val>
                                        </p:tav>
                                        <p:tav tm="100000">
                                          <p:val>
                                            <p:strVal val="#ppt_x"/>
                                          </p:val>
                                        </p:tav>
                                      </p:tavLst>
                                    </p:anim>
                                    <p:anim calcmode="lin" valueType="num">
                                      <p:cBhvr>
                                        <p:cTn id="91" dur="5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3" grpId="0" animBg="1"/>
      <p:bldP spid="37" grpId="0" animBg="1"/>
      <p:bldP spid="48" grpId="0" animBg="1"/>
      <p:bldP spid="59" grpId="0" animBg="1"/>
      <p:bldP spid="69" grpId="0"/>
      <p:bldP spid="29" grpId="0" animBg="1"/>
      <p:bldP spid="55" grpId="0" animBg="1"/>
      <p:bldP spid="58" grpId="0" animBg="1"/>
      <p:bldP spid="70" grpId="0"/>
      <p:bldP spid="45" grpId="0" animBg="1"/>
      <p:bldP spid="56" grpId="0" animBg="1"/>
      <p:bldP spid="60" grpId="0" animBg="1"/>
      <p:bldP spid="71" grpId="0"/>
      <p:bldP spid="47" grpId="0" animBg="1"/>
      <p:bldP spid="57" grpId="0" animBg="1"/>
      <p:bldP spid="61" grpId="0" animBg="1"/>
      <p:bldP spid="7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5" name="Text Placeholder 44"/>
          <p:cNvSpPr>
            <a:spLocks noGrp="1"/>
          </p:cNvSpPr>
          <p:nvPr>
            <p:ph type="body" sz="half" idx="35"/>
          </p:nvPr>
        </p:nvSpPr>
        <p:spPr/>
        <p:txBody>
          <a:bodyPr/>
          <a:lstStyle/>
          <a:p>
            <a:r>
              <a:rPr lang="en-US" sz="1400" dirty="0" smtClean="0">
                <a:solidFill>
                  <a:schemeClr val="bg1">
                    <a:lumMod val="85000"/>
                  </a:schemeClr>
                </a:solidFill>
              </a:rPr>
              <a:t>Lorem </a:t>
            </a:r>
            <a:r>
              <a:rPr lang="en-US" sz="1400" dirty="0">
                <a:solidFill>
                  <a:schemeClr val="bg1">
                    <a:lumMod val="85000"/>
                  </a:schemeClr>
                </a:solidFill>
              </a:rPr>
              <a:t>ipsum dolor sit amet, consectetur adipiscing elit, sed do eiusmod tempor incididunt ut labore et dolore magna aliqua. Ut enim ad minim veniam</a:t>
            </a:r>
          </a:p>
          <a:p>
            <a:endParaRPr lang="en-US" dirty="0" smtClean="0"/>
          </a:p>
        </p:txBody>
      </p:sp>
      <p:sp>
        <p:nvSpPr>
          <p:cNvPr id="46" name="Text Placeholder 45"/>
          <p:cNvSpPr>
            <a:spLocks noGrp="1"/>
          </p:cNvSpPr>
          <p:nvPr>
            <p:ph type="body" sz="half" idx="37"/>
          </p:nvPr>
        </p:nvSpPr>
        <p:spPr/>
        <p:txBody>
          <a:bodyPr/>
          <a:lstStyle/>
          <a:p>
            <a:r>
              <a:rPr lang="en-US" sz="2000" dirty="0" smtClean="0"/>
              <a:t>Title Goes Here</a:t>
            </a:r>
            <a:endParaRPr lang="en-US" sz="2000" dirty="0"/>
          </a:p>
        </p:txBody>
      </p:sp>
      <p:sp>
        <p:nvSpPr>
          <p:cNvPr id="47" name="Text Placeholder 46"/>
          <p:cNvSpPr>
            <a:spLocks noGrp="1"/>
          </p:cNvSpPr>
          <p:nvPr>
            <p:ph type="body" sz="half" idx="41"/>
          </p:nvPr>
        </p:nvSpPr>
        <p:spPr/>
        <p:txBody>
          <a:bodyPr/>
          <a:lstStyle/>
          <a:p>
            <a:r>
              <a:rPr lang="en-US" sz="2000" dirty="0" smtClean="0"/>
              <a:t>01</a:t>
            </a:r>
            <a:endParaRPr lang="en-US" sz="2000" dirty="0"/>
          </a:p>
        </p:txBody>
      </p:sp>
      <p:sp>
        <p:nvSpPr>
          <p:cNvPr id="48" name="Text Placeholder 47"/>
          <p:cNvSpPr>
            <a:spLocks noGrp="1"/>
          </p:cNvSpPr>
          <p:nvPr>
            <p:ph type="body" sz="half" idx="42"/>
          </p:nvPr>
        </p:nvSpPr>
        <p:spPr/>
        <p:txBody>
          <a:bodyPr/>
          <a:lstStyle/>
          <a:p>
            <a:r>
              <a:rPr lang="en-US" sz="2000" dirty="0" smtClean="0"/>
              <a:t>02</a:t>
            </a:r>
            <a:endParaRPr lang="en-US" sz="2000" dirty="0"/>
          </a:p>
        </p:txBody>
      </p:sp>
      <p:sp>
        <p:nvSpPr>
          <p:cNvPr id="49" name="Text Placeholder 48"/>
          <p:cNvSpPr>
            <a:spLocks noGrp="1"/>
          </p:cNvSpPr>
          <p:nvPr>
            <p:ph type="body" sz="half" idx="43"/>
          </p:nvPr>
        </p:nvSpPr>
        <p:spPr/>
        <p:txBody>
          <a:bodyPr/>
          <a:lstStyle/>
          <a:p>
            <a:r>
              <a:rPr lang="en-US" sz="2000" dirty="0" smtClean="0"/>
              <a:t>03</a:t>
            </a:r>
            <a:endParaRPr lang="en-US" sz="2000" dirty="0"/>
          </a:p>
        </p:txBody>
      </p:sp>
      <p:sp>
        <p:nvSpPr>
          <p:cNvPr id="18" name="Text Placeholder 17"/>
          <p:cNvSpPr>
            <a:spLocks noGrp="1"/>
          </p:cNvSpPr>
          <p:nvPr>
            <p:ph type="body" sz="half" idx="56"/>
          </p:nvPr>
        </p:nvSpPr>
        <p:spPr>
          <a:xfrm>
            <a:off x="7570557" y="1398498"/>
            <a:ext cx="3102439" cy="765972"/>
          </a:xfrm>
        </p:spPr>
        <p:txBody>
          <a:bodyPr/>
          <a:lstStyle/>
          <a:p>
            <a:r>
              <a:rPr lang="en-US" sz="1400" dirty="0">
                <a:solidFill>
                  <a:schemeClr val="bg1">
                    <a:lumMod val="85000"/>
                  </a:schemeClr>
                </a:solidFill>
              </a:rPr>
              <a:t>Lorem ipsum dolor sit amet, consectetur adipiscing elit, sed do eiusmod tempor incididunt ut labore et dolore magna aliqua. Ut enim ad minim </a:t>
            </a:r>
            <a:r>
              <a:rPr lang="en-US" sz="1400" dirty="0" smtClean="0">
                <a:solidFill>
                  <a:schemeClr val="bg1">
                    <a:lumMod val="85000"/>
                  </a:schemeClr>
                </a:solidFill>
              </a:rPr>
              <a:t>veniam</a:t>
            </a:r>
            <a:endParaRPr lang="en-US" sz="1400" dirty="0">
              <a:solidFill>
                <a:schemeClr val="bg1">
                  <a:lumMod val="85000"/>
                </a:schemeClr>
              </a:solidFill>
            </a:endParaRPr>
          </a:p>
        </p:txBody>
      </p:sp>
      <p:sp>
        <p:nvSpPr>
          <p:cNvPr id="53" name="Text Placeholder 52"/>
          <p:cNvSpPr>
            <a:spLocks noGrp="1"/>
          </p:cNvSpPr>
          <p:nvPr>
            <p:ph type="body" sz="half" idx="57"/>
          </p:nvPr>
        </p:nvSpPr>
        <p:spPr/>
        <p:txBody>
          <a:bodyPr/>
          <a:lstStyle/>
          <a:p>
            <a:r>
              <a:rPr lang="en-US" sz="2000" dirty="0">
                <a:solidFill>
                  <a:srgbClr val="5B9BD5"/>
                </a:solidFill>
              </a:rPr>
              <a:t>Title Goes Here</a:t>
            </a:r>
          </a:p>
        </p:txBody>
      </p:sp>
      <p:sp>
        <p:nvSpPr>
          <p:cNvPr id="20" name="Text Placeholder 19"/>
          <p:cNvSpPr>
            <a:spLocks noGrp="1"/>
          </p:cNvSpPr>
          <p:nvPr>
            <p:ph type="body" sz="half" idx="58"/>
          </p:nvPr>
        </p:nvSpPr>
        <p:spPr>
          <a:xfrm>
            <a:off x="8728040" y="3260909"/>
            <a:ext cx="3174150" cy="765972"/>
          </a:xfrm>
        </p:spPr>
        <p:txBody>
          <a:bodyPr/>
          <a:lstStyle/>
          <a:p>
            <a:r>
              <a:rPr lang="en-US" sz="1400" dirty="0">
                <a:solidFill>
                  <a:schemeClr val="bg1">
                    <a:lumMod val="85000"/>
                  </a:schemeClr>
                </a:solidFill>
              </a:rPr>
              <a:t>Lorem ipsum dolor sit amet, consectetur adipiscing elit, sed do eiusmod tempor incididunt ut labore et dolore magna aliqua. Ut enim ad minim veniam</a:t>
            </a:r>
          </a:p>
        </p:txBody>
      </p:sp>
      <p:sp>
        <p:nvSpPr>
          <p:cNvPr id="54" name="Text Placeholder 53"/>
          <p:cNvSpPr>
            <a:spLocks noGrp="1"/>
          </p:cNvSpPr>
          <p:nvPr>
            <p:ph type="body" sz="half" idx="59"/>
          </p:nvPr>
        </p:nvSpPr>
        <p:spPr>
          <a:xfrm>
            <a:off x="8725073" y="2930447"/>
            <a:ext cx="1805472" cy="257040"/>
          </a:xfrm>
        </p:spPr>
        <p:txBody>
          <a:bodyPr/>
          <a:lstStyle/>
          <a:p>
            <a:r>
              <a:rPr lang="en-US" sz="2000" dirty="0">
                <a:solidFill>
                  <a:srgbClr val="A65925"/>
                </a:solidFill>
              </a:rPr>
              <a:t>Title Goes Here</a:t>
            </a:r>
          </a:p>
        </p:txBody>
      </p:sp>
      <p:sp>
        <p:nvSpPr>
          <p:cNvPr id="22" name="Text Placeholder 21"/>
          <p:cNvSpPr>
            <a:spLocks noGrp="1"/>
          </p:cNvSpPr>
          <p:nvPr>
            <p:ph type="body" sz="half" idx="60"/>
          </p:nvPr>
        </p:nvSpPr>
        <p:spPr>
          <a:xfrm>
            <a:off x="7182324" y="5049898"/>
            <a:ext cx="3100927" cy="765972"/>
          </a:xfrm>
        </p:spPr>
        <p:txBody>
          <a:bodyPr/>
          <a:lstStyle/>
          <a:p>
            <a:r>
              <a:rPr lang="en-US" sz="1400" dirty="0">
                <a:solidFill>
                  <a:schemeClr val="bg1">
                    <a:lumMod val="85000"/>
                  </a:schemeClr>
                </a:solidFill>
              </a:rPr>
              <a:t>Lorem ipsum dolor sit amet, consectetur adipiscing elit, sed do eiusmod tempor incididunt ut labore et dolore magna aliqua. Ut enim ad minim veniam</a:t>
            </a:r>
          </a:p>
        </p:txBody>
      </p:sp>
      <p:sp>
        <p:nvSpPr>
          <p:cNvPr id="55" name="Text Placeholder 54"/>
          <p:cNvSpPr>
            <a:spLocks noGrp="1"/>
          </p:cNvSpPr>
          <p:nvPr>
            <p:ph type="body" sz="half" idx="61"/>
          </p:nvPr>
        </p:nvSpPr>
        <p:spPr>
          <a:xfrm>
            <a:off x="7179358" y="4719436"/>
            <a:ext cx="1805472" cy="257040"/>
          </a:xfrm>
        </p:spPr>
        <p:txBody>
          <a:bodyPr/>
          <a:lstStyle/>
          <a:p>
            <a:r>
              <a:rPr lang="en-US" sz="2000" dirty="0">
                <a:solidFill>
                  <a:srgbClr val="A5A5A5"/>
                </a:solidFill>
              </a:rPr>
              <a:t>Title Goes Here</a:t>
            </a:r>
          </a:p>
        </p:txBody>
      </p:sp>
      <p:pic>
        <p:nvPicPr>
          <p:cNvPr id="4" name="Picture Placeholder 3"/>
          <p:cNvPicPr>
            <a:picLocks noGrp="1" noChangeAspect="1"/>
          </p:cNvPicPr>
          <p:nvPr>
            <p:ph type="pic" sz="quarter" idx="53"/>
          </p:nvPr>
        </p:nvPicPr>
        <p:blipFill>
          <a:blip r:embed="rId3">
            <a:extLst>
              <a:ext uri="{28A0092B-C50C-407E-A947-70E740481C1C}">
                <a14:useLocalDpi xmlns:a14="http://schemas.microsoft.com/office/drawing/2010/main" val="0"/>
              </a:ext>
            </a:extLst>
          </a:blip>
          <a:stretch>
            <a:fillRect/>
          </a:stretch>
        </p:blipFill>
        <p:spPr>
          <a:xfrm>
            <a:off x="5479948" y="937230"/>
            <a:ext cx="1600200" cy="1600200"/>
          </a:xfrm>
        </p:spPr>
      </p:pic>
      <p:pic>
        <p:nvPicPr>
          <p:cNvPr id="5" name="Picture Placeholder 4"/>
          <p:cNvPicPr>
            <a:picLocks noGrp="1" noChangeAspect="1"/>
          </p:cNvPicPr>
          <p:nvPr>
            <p:ph type="pic" sz="quarter" idx="54"/>
          </p:nvPr>
        </p:nvPicPr>
        <p:blipFill>
          <a:blip r:embed="rId4">
            <a:extLst>
              <a:ext uri="{28A0092B-C50C-407E-A947-70E740481C1C}">
                <a14:useLocalDpi xmlns:a14="http://schemas.microsoft.com/office/drawing/2010/main" val="0"/>
              </a:ext>
            </a:extLst>
          </a:blip>
          <a:srcRect/>
          <a:stretch>
            <a:fillRect/>
          </a:stretch>
        </p:blipFill>
        <p:spPr>
          <a:xfrm>
            <a:off x="6705718" y="2706113"/>
            <a:ext cx="1600200" cy="1600200"/>
          </a:xfrm>
        </p:spPr>
      </p:pic>
      <p:pic>
        <p:nvPicPr>
          <p:cNvPr id="6" name="Picture Placeholder 5"/>
          <p:cNvPicPr>
            <a:picLocks noGrp="1" noChangeAspect="1"/>
          </p:cNvPicPr>
          <p:nvPr>
            <p:ph type="pic" sz="quarter" idx="55"/>
          </p:nvPr>
        </p:nvPicPr>
        <p:blipFill>
          <a:blip r:embed="rId5">
            <a:extLst>
              <a:ext uri="{28A0092B-C50C-407E-A947-70E740481C1C}">
                <a14:useLocalDpi xmlns:a14="http://schemas.microsoft.com/office/drawing/2010/main" val="0"/>
              </a:ext>
            </a:extLst>
          </a:blip>
          <a:srcRect/>
          <a:stretch>
            <a:fillRect/>
          </a:stretch>
        </p:blipFill>
        <p:spPr>
          <a:xfrm>
            <a:off x="5177668" y="4285730"/>
            <a:ext cx="1600200" cy="1600200"/>
          </a:xfrm>
        </p:spPr>
      </p:pic>
      <p:sp>
        <p:nvSpPr>
          <p:cNvPr id="21" name="TextBox 20"/>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377205405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3" name="Straight Connector 2"/>
          <p:cNvCxnSpPr/>
          <p:nvPr/>
        </p:nvCxnSpPr>
        <p:spPr>
          <a:xfrm flipV="1">
            <a:off x="955040" y="4135120"/>
            <a:ext cx="0" cy="1766"/>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577525" y="0"/>
            <a:ext cx="9606351" cy="6869738"/>
            <a:chOff x="2577525" y="0"/>
            <a:chExt cx="9606351" cy="6869738"/>
          </a:xfrm>
        </p:grpSpPr>
        <p:grpSp>
          <p:nvGrpSpPr>
            <p:cNvPr id="5" name="Group 4"/>
            <p:cNvGrpSpPr/>
            <p:nvPr/>
          </p:nvGrpSpPr>
          <p:grpSpPr>
            <a:xfrm>
              <a:off x="7079702" y="0"/>
              <a:ext cx="5104174" cy="6869738"/>
              <a:chOff x="7079702" y="0"/>
              <a:chExt cx="5104174" cy="6869738"/>
            </a:xfrm>
          </p:grpSpPr>
          <p:sp>
            <p:nvSpPr>
              <p:cNvPr id="57" name="Freeform 56"/>
              <p:cNvSpPr/>
              <p:nvPr/>
            </p:nvSpPr>
            <p:spPr>
              <a:xfrm>
                <a:off x="11550781" y="5596210"/>
                <a:ext cx="633095" cy="1261791"/>
              </a:xfrm>
              <a:custGeom>
                <a:avLst/>
                <a:gdLst>
                  <a:gd name="connsiteX0" fmla="*/ 630896 w 633095"/>
                  <a:gd name="connsiteY0" fmla="*/ 0 h 1261791"/>
                  <a:gd name="connsiteX1" fmla="*/ 633095 w 633095"/>
                  <a:gd name="connsiteY1" fmla="*/ 0 h 1261791"/>
                  <a:gd name="connsiteX2" fmla="*/ 633095 w 633095"/>
                  <a:gd name="connsiteY2" fmla="*/ 1261791 h 1261791"/>
                  <a:gd name="connsiteX3" fmla="*/ 0 w 633095"/>
                  <a:gd name="connsiteY3" fmla="*/ 1261791 h 1261791"/>
                </a:gdLst>
                <a:ahLst/>
                <a:cxnLst>
                  <a:cxn ang="0">
                    <a:pos x="connsiteX0" y="connsiteY0"/>
                  </a:cxn>
                  <a:cxn ang="0">
                    <a:pos x="connsiteX1" y="connsiteY1"/>
                  </a:cxn>
                  <a:cxn ang="0">
                    <a:pos x="connsiteX2" y="connsiteY2"/>
                  </a:cxn>
                  <a:cxn ang="0">
                    <a:pos x="connsiteX3" y="connsiteY3"/>
                  </a:cxn>
                </a:cxnLst>
                <a:rect l="l" t="t" r="r" b="b"/>
                <a:pathLst>
                  <a:path w="633095" h="1261791">
                    <a:moveTo>
                      <a:pt x="630896" y="0"/>
                    </a:moveTo>
                    <a:lnTo>
                      <a:pt x="633095" y="0"/>
                    </a:lnTo>
                    <a:lnTo>
                      <a:pt x="633095" y="1261791"/>
                    </a:lnTo>
                    <a:lnTo>
                      <a:pt x="0" y="1261791"/>
                    </a:lnTo>
                    <a:close/>
                  </a:path>
                </a:pathLst>
              </a:cu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p:cNvSpPr/>
              <p:nvPr/>
            </p:nvSpPr>
            <p:spPr>
              <a:xfrm>
                <a:off x="9323544" y="4323276"/>
                <a:ext cx="2842789" cy="2544024"/>
              </a:xfrm>
              <a:prstGeom prst="hexagon">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9325623" y="1746028"/>
                <a:ext cx="2842789" cy="2544024"/>
              </a:xfrm>
              <a:prstGeom prst="hexagon">
                <a:avLst/>
              </a:pr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7079702" y="5607947"/>
                <a:ext cx="2832569" cy="1261791"/>
              </a:xfrm>
              <a:custGeom>
                <a:avLst/>
                <a:gdLst>
                  <a:gd name="connsiteX0" fmla="*/ 630896 w 2832569"/>
                  <a:gd name="connsiteY0" fmla="*/ 0 h 1261791"/>
                  <a:gd name="connsiteX1" fmla="*/ 2201673 w 2832569"/>
                  <a:gd name="connsiteY1" fmla="*/ 0 h 1261791"/>
                  <a:gd name="connsiteX2" fmla="*/ 2832569 w 2832569"/>
                  <a:gd name="connsiteY2" fmla="*/ 1261791 h 1261791"/>
                  <a:gd name="connsiteX3" fmla="*/ 0 w 2832569"/>
                  <a:gd name="connsiteY3" fmla="*/ 1261791 h 1261791"/>
                </a:gdLst>
                <a:ahLst/>
                <a:cxnLst>
                  <a:cxn ang="0">
                    <a:pos x="connsiteX0" y="connsiteY0"/>
                  </a:cxn>
                  <a:cxn ang="0">
                    <a:pos x="connsiteX1" y="connsiteY1"/>
                  </a:cxn>
                  <a:cxn ang="0">
                    <a:pos x="connsiteX2" y="connsiteY2"/>
                  </a:cxn>
                  <a:cxn ang="0">
                    <a:pos x="connsiteX3" y="connsiteY3"/>
                  </a:cxn>
                </a:cxnLst>
                <a:rect l="l" t="t" r="r" b="b"/>
                <a:pathLst>
                  <a:path w="2832569" h="1261791">
                    <a:moveTo>
                      <a:pt x="630896" y="0"/>
                    </a:moveTo>
                    <a:lnTo>
                      <a:pt x="2201673" y="0"/>
                    </a:lnTo>
                    <a:lnTo>
                      <a:pt x="2832569" y="1261791"/>
                    </a:lnTo>
                    <a:lnTo>
                      <a:pt x="0" y="126179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11552735" y="3061915"/>
                <a:ext cx="631141" cy="2524562"/>
              </a:xfrm>
              <a:custGeom>
                <a:avLst/>
                <a:gdLst>
                  <a:gd name="connsiteX0" fmla="*/ 631141 w 631141"/>
                  <a:gd name="connsiteY0" fmla="*/ 0 h 2524562"/>
                  <a:gd name="connsiteX1" fmla="*/ 631141 w 631141"/>
                  <a:gd name="connsiteY1" fmla="*/ 2524562 h 2524562"/>
                  <a:gd name="connsiteX2" fmla="*/ 0 w 631141"/>
                  <a:gd name="connsiteY2" fmla="*/ 1262281 h 2524562"/>
                </a:gdLst>
                <a:ahLst/>
                <a:cxnLst>
                  <a:cxn ang="0">
                    <a:pos x="connsiteX0" y="connsiteY0"/>
                  </a:cxn>
                  <a:cxn ang="0">
                    <a:pos x="connsiteX1" y="connsiteY1"/>
                  </a:cxn>
                  <a:cxn ang="0">
                    <a:pos x="connsiteX2" y="connsiteY2"/>
                  </a:cxn>
                </a:cxnLst>
                <a:rect l="l" t="t" r="r" b="b"/>
                <a:pathLst>
                  <a:path w="631141" h="2524562">
                    <a:moveTo>
                      <a:pt x="631141" y="0"/>
                    </a:moveTo>
                    <a:lnTo>
                      <a:pt x="631141" y="2524562"/>
                    </a:lnTo>
                    <a:lnTo>
                      <a:pt x="0" y="1262281"/>
                    </a:lnTo>
                    <a:close/>
                  </a:path>
                </a:pathLst>
              </a:cu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11554237" y="499379"/>
                <a:ext cx="618881" cy="2475522"/>
              </a:xfrm>
              <a:custGeom>
                <a:avLst/>
                <a:gdLst>
                  <a:gd name="connsiteX0" fmla="*/ 618881 w 618881"/>
                  <a:gd name="connsiteY0" fmla="*/ 0 h 2475522"/>
                  <a:gd name="connsiteX1" fmla="*/ 618881 w 618881"/>
                  <a:gd name="connsiteY1" fmla="*/ 2475522 h 2475522"/>
                  <a:gd name="connsiteX2" fmla="*/ 0 w 618881"/>
                  <a:gd name="connsiteY2" fmla="*/ 1237761 h 2475522"/>
                </a:gdLst>
                <a:ahLst/>
                <a:cxnLst>
                  <a:cxn ang="0">
                    <a:pos x="connsiteX0" y="connsiteY0"/>
                  </a:cxn>
                  <a:cxn ang="0">
                    <a:pos x="connsiteX1" y="connsiteY1"/>
                  </a:cxn>
                  <a:cxn ang="0">
                    <a:pos x="connsiteX2" y="connsiteY2"/>
                  </a:cxn>
                </a:cxnLst>
                <a:rect l="l" t="t" r="r" b="b"/>
                <a:pathLst>
                  <a:path w="618881" h="2475522">
                    <a:moveTo>
                      <a:pt x="618881" y="0"/>
                    </a:moveTo>
                    <a:lnTo>
                      <a:pt x="618881" y="2475522"/>
                    </a:lnTo>
                    <a:lnTo>
                      <a:pt x="0" y="1237761"/>
                    </a:lnTo>
                    <a:close/>
                  </a:path>
                </a:pathLst>
              </a:cu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9312786" y="0"/>
                <a:ext cx="2830701" cy="1718658"/>
              </a:xfrm>
              <a:custGeom>
                <a:avLst/>
                <a:gdLst>
                  <a:gd name="connsiteX0" fmla="*/ 223324 w 2830701"/>
                  <a:gd name="connsiteY0" fmla="*/ 0 h 1718658"/>
                  <a:gd name="connsiteX1" fmla="*/ 2619466 w 2830701"/>
                  <a:gd name="connsiteY1" fmla="*/ 0 h 1718658"/>
                  <a:gd name="connsiteX2" fmla="*/ 2830701 w 2830701"/>
                  <a:gd name="connsiteY2" fmla="*/ 422471 h 1718658"/>
                  <a:gd name="connsiteX3" fmla="*/ 2830701 w 2830701"/>
                  <a:gd name="connsiteY3" fmla="*/ 470823 h 1718658"/>
                  <a:gd name="connsiteX4" fmla="*/ 2206783 w 2830701"/>
                  <a:gd name="connsiteY4" fmla="*/ 1718658 h 1718658"/>
                  <a:gd name="connsiteX5" fmla="*/ 636006 w 2830701"/>
                  <a:gd name="connsiteY5" fmla="*/ 1718658 h 1718658"/>
                  <a:gd name="connsiteX6" fmla="*/ 0 w 2830701"/>
                  <a:gd name="connsiteY6" fmla="*/ 446647 h 1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0701" h="1718658">
                    <a:moveTo>
                      <a:pt x="223324" y="0"/>
                    </a:moveTo>
                    <a:lnTo>
                      <a:pt x="2619466" y="0"/>
                    </a:lnTo>
                    <a:lnTo>
                      <a:pt x="2830701" y="422471"/>
                    </a:lnTo>
                    <a:lnTo>
                      <a:pt x="2830701" y="470823"/>
                    </a:lnTo>
                    <a:lnTo>
                      <a:pt x="2206783" y="1718658"/>
                    </a:lnTo>
                    <a:lnTo>
                      <a:pt x="636006" y="1718658"/>
                    </a:lnTo>
                    <a:lnTo>
                      <a:pt x="0" y="446647"/>
                    </a:lnTo>
                    <a:close/>
                  </a:path>
                </a:pathLst>
              </a:cu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11952741" y="0"/>
                <a:ext cx="222794" cy="445588"/>
              </a:xfrm>
              <a:custGeom>
                <a:avLst/>
                <a:gdLst>
                  <a:gd name="connsiteX0" fmla="*/ 0 w 222794"/>
                  <a:gd name="connsiteY0" fmla="*/ 0 h 445588"/>
                  <a:gd name="connsiteX1" fmla="*/ 222794 w 222794"/>
                  <a:gd name="connsiteY1" fmla="*/ 0 h 445588"/>
                  <a:gd name="connsiteX2" fmla="*/ 222794 w 222794"/>
                  <a:gd name="connsiteY2" fmla="*/ 445588 h 445588"/>
                </a:gdLst>
                <a:ahLst/>
                <a:cxnLst>
                  <a:cxn ang="0">
                    <a:pos x="connsiteX0" y="connsiteY0"/>
                  </a:cxn>
                  <a:cxn ang="0">
                    <a:pos x="connsiteX1" y="connsiteY1"/>
                  </a:cxn>
                  <a:cxn ang="0">
                    <a:pos x="connsiteX2" y="connsiteY2"/>
                  </a:cxn>
                </a:cxnLst>
                <a:rect l="l" t="t" r="r" b="b"/>
                <a:pathLst>
                  <a:path w="222794" h="445588">
                    <a:moveTo>
                      <a:pt x="0" y="0"/>
                    </a:moveTo>
                    <a:lnTo>
                      <a:pt x="222794" y="0"/>
                    </a:lnTo>
                    <a:lnTo>
                      <a:pt x="222794" y="445588"/>
                    </a:lnTo>
                    <a:close/>
                  </a:path>
                </a:pathLst>
              </a:cu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Hexagon 108"/>
            <p:cNvSpPr/>
            <p:nvPr/>
          </p:nvSpPr>
          <p:spPr>
            <a:xfrm>
              <a:off x="2580723" y="435888"/>
              <a:ext cx="2880360" cy="2544024"/>
            </a:xfrm>
            <a:prstGeom prst="hexagon">
              <a:avLst/>
            </a:prstGeom>
            <a:solidFill>
              <a:schemeClr val="tx1">
                <a:alpha val="75000"/>
              </a:schemeClr>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Hexagon 107"/>
            <p:cNvSpPr/>
            <p:nvPr/>
          </p:nvSpPr>
          <p:spPr>
            <a:xfrm>
              <a:off x="7056998" y="456536"/>
              <a:ext cx="2880360" cy="2544024"/>
            </a:xfrm>
            <a:prstGeom prst="hexagon">
              <a:avLst/>
            </a:prstGeom>
            <a:solidFill>
              <a:schemeClr val="tx1">
                <a:alpha val="75000"/>
              </a:schemeClr>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p:cNvSpPr/>
            <p:nvPr/>
          </p:nvSpPr>
          <p:spPr>
            <a:xfrm>
              <a:off x="4823836" y="1729393"/>
              <a:ext cx="2880360" cy="2544024"/>
            </a:xfrm>
            <a:prstGeom prst="hexagon">
              <a:avLst/>
            </a:prstGeom>
            <a:solidFill>
              <a:schemeClr val="tx1">
                <a:alpha val="75000"/>
              </a:schemeClr>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p:cNvSpPr/>
            <p:nvPr/>
          </p:nvSpPr>
          <p:spPr>
            <a:xfrm>
              <a:off x="7056998" y="3008110"/>
              <a:ext cx="2880360" cy="2544024"/>
            </a:xfrm>
            <a:prstGeom prst="hexagon">
              <a:avLst/>
            </a:prstGeom>
            <a:noFill/>
            <a:ln w="19050">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4809455" y="4281658"/>
              <a:ext cx="2880360" cy="2544024"/>
            </a:xfrm>
            <a:prstGeom prst="hexagon">
              <a:avLst/>
            </a:prstGeom>
            <a:noFill/>
            <a:ln w="19050">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p:cNvSpPr/>
            <p:nvPr/>
          </p:nvSpPr>
          <p:spPr>
            <a:xfrm>
              <a:off x="2577525" y="2993011"/>
              <a:ext cx="2880360" cy="2544024"/>
            </a:xfrm>
            <a:prstGeom prst="hexagon">
              <a:avLst/>
            </a:prstGeom>
            <a:noFill/>
            <a:ln w="19050">
              <a:solidFill>
                <a:schemeClr val="bg1"/>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076836" y="3003099"/>
            <a:ext cx="2842789" cy="2544024"/>
            <a:chOff x="5196086" y="-2495305"/>
            <a:chExt cx="2842789" cy="2544024"/>
          </a:xfrm>
        </p:grpSpPr>
        <p:sp>
          <p:nvSpPr>
            <p:cNvPr id="50" name="Hexagon 49"/>
            <p:cNvSpPr/>
            <p:nvPr/>
          </p:nvSpPr>
          <p:spPr>
            <a:xfrm>
              <a:off x="5196086" y="-2495305"/>
              <a:ext cx="2842789" cy="2544024"/>
            </a:xfrm>
            <a:prstGeom prst="hexagon">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5574034" y="-2295210"/>
              <a:ext cx="2085439" cy="2123658"/>
            </a:xfrm>
            <a:prstGeom prst="rect">
              <a:avLst/>
            </a:prstGeom>
            <a:noFill/>
            <a:effectLst/>
          </p:spPr>
          <p:txBody>
            <a:bodyPr wrap="square" rtlCol="0">
              <a:spAutoFit/>
            </a:bodyPr>
            <a:lstStyle/>
            <a:p>
              <a:pPr algn="ctr"/>
              <a:r>
                <a:rPr lang="en-US" sz="2000" b="1" dirty="0" smtClean="0">
                  <a:solidFill>
                    <a:schemeClr val="bg1">
                      <a:lumMod val="85000"/>
                    </a:schemeClr>
                  </a:solidFill>
                </a:rPr>
                <a:t>Lorem Ipsum</a:t>
              </a:r>
            </a:p>
            <a:p>
              <a:pPr algn="ctr"/>
              <a:endParaRPr lang="en-US" sz="800" dirty="0" smtClean="0">
                <a:solidFill>
                  <a:schemeClr val="bg1">
                    <a:lumMod val="85000"/>
                  </a:schemeClr>
                </a:solidFill>
              </a:endParaRPr>
            </a:p>
            <a:p>
              <a:r>
                <a:rPr lang="en-US" sz="1400" dirty="0">
                  <a:solidFill>
                    <a:schemeClr val="bg1">
                      <a:lumMod val="85000"/>
                    </a:schemeClr>
                  </a:solidFill>
                </a:rPr>
                <a:t>Lorem ipsum dolor sit amet, consectetur adipiscing elit, sed do eiusmod tempor </a:t>
              </a:r>
              <a:r>
                <a:rPr lang="en-US" sz="1400" dirty="0" smtClean="0">
                  <a:solidFill>
                    <a:schemeClr val="bg1">
                      <a:lumMod val="85000"/>
                    </a:schemeClr>
                  </a:solidFill>
                </a:rPr>
                <a:t>incidid</a:t>
              </a:r>
            </a:p>
            <a:p>
              <a:r>
                <a:rPr lang="en-US" sz="1200" dirty="0" smtClean="0">
                  <a:solidFill>
                    <a:schemeClr val="bg1">
                      <a:lumMod val="85000"/>
                    </a:schemeClr>
                  </a:solidFill>
                </a:rPr>
                <a:t>.</a:t>
              </a:r>
              <a:endParaRPr lang="en-US" sz="2000" dirty="0" smtClean="0">
                <a:solidFill>
                  <a:schemeClr val="bg1">
                    <a:lumMod val="85000"/>
                  </a:schemeClr>
                </a:solidFill>
              </a:endParaRPr>
            </a:p>
            <a:p>
              <a:pPr marL="285750" indent="-285750" algn="ctr">
                <a:buFont typeface="Wingdings" panose="05000000000000000000" pitchFamily="2" charset="2"/>
                <a:buChar char="ü"/>
              </a:pPr>
              <a:r>
                <a:rPr lang="en-US" sz="1600" dirty="0" smtClean="0">
                  <a:solidFill>
                    <a:schemeClr val="bg1">
                      <a:lumMod val="85000"/>
                    </a:schemeClr>
                  </a:solidFill>
                </a:rPr>
                <a:t>Lorem Ipsum</a:t>
              </a:r>
            </a:p>
            <a:p>
              <a:pPr marL="285750" indent="-285750" algn="ctr">
                <a:buFont typeface="Wingdings" panose="05000000000000000000" pitchFamily="2" charset="2"/>
                <a:buChar char="ü"/>
              </a:pPr>
              <a:r>
                <a:rPr lang="en-US" sz="1600" dirty="0" smtClean="0">
                  <a:solidFill>
                    <a:schemeClr val="bg1">
                      <a:lumMod val="85000"/>
                    </a:schemeClr>
                  </a:solidFill>
                </a:rPr>
                <a:t>Lorem Ipsum</a:t>
              </a:r>
            </a:p>
          </p:txBody>
        </p:sp>
      </p:grpSp>
      <p:cxnSp>
        <p:nvCxnSpPr>
          <p:cNvPr id="48" name="Straight Connector 47"/>
          <p:cNvCxnSpPr>
            <a:stCxn id="56" idx="0"/>
            <a:endCxn id="61" idx="6"/>
          </p:cNvCxnSpPr>
          <p:nvPr/>
        </p:nvCxnSpPr>
        <p:spPr>
          <a:xfrm flipH="1" flipV="1">
            <a:off x="8319260" y="873597"/>
            <a:ext cx="476714" cy="581195"/>
          </a:xfrm>
          <a:prstGeom prst="line">
            <a:avLst/>
          </a:prstGeom>
          <a:ln w="28575" cap="rnd">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6" name="Picture Placeholder 7"/>
          <p:cNvSpPr txBox="1">
            <a:spLocks/>
          </p:cNvSpPr>
          <p:nvPr/>
        </p:nvSpPr>
        <p:spPr>
          <a:xfrm>
            <a:off x="8070550" y="1454792"/>
            <a:ext cx="1450848" cy="1450848"/>
          </a:xfrm>
          <a:prstGeom prst="ellipse">
            <a:avLst/>
          </a:prstGeom>
          <a:blipFill>
            <a:blip r:embed="rId3"/>
            <a:stretch>
              <a:fillRect l="-3000" t="-3000" r="-3000" b="-3000"/>
            </a:stretch>
          </a:blipFill>
          <a:ln w="28575">
            <a:solidFill>
              <a:srgbClr val="517E33"/>
            </a:solidFill>
          </a:ln>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1" name="Picture Placeholder 7"/>
          <p:cNvSpPr txBox="1">
            <a:spLocks/>
          </p:cNvSpPr>
          <p:nvPr/>
        </p:nvSpPr>
        <p:spPr>
          <a:xfrm>
            <a:off x="7660892" y="544413"/>
            <a:ext cx="658368" cy="658368"/>
          </a:xfrm>
          <a:prstGeom prst="ellipse">
            <a:avLst/>
          </a:prstGeom>
          <a:noFill/>
          <a:ln w="6350">
            <a:solidFill>
              <a:schemeClr val="bg1">
                <a:lumMod val="85000"/>
              </a:schemeClr>
            </a:solidFill>
          </a:ln>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b="0" dirty="0" smtClean="0">
                <a:solidFill>
                  <a:schemeClr val="bg1">
                    <a:lumMod val="85000"/>
                  </a:schemeClr>
                </a:solidFill>
              </a:rPr>
              <a:t>03</a:t>
            </a:r>
            <a:endParaRPr lang="en-US" sz="2200" b="0" dirty="0">
              <a:solidFill>
                <a:schemeClr val="bg1">
                  <a:lumMod val="85000"/>
                </a:schemeClr>
              </a:solidFill>
            </a:endParaRPr>
          </a:p>
        </p:txBody>
      </p:sp>
      <p:cxnSp>
        <p:nvCxnSpPr>
          <p:cNvPr id="63" name="Straight Connector 62"/>
          <p:cNvCxnSpPr>
            <a:stCxn id="64" idx="0"/>
            <a:endCxn id="65" idx="6"/>
          </p:cNvCxnSpPr>
          <p:nvPr/>
        </p:nvCxnSpPr>
        <p:spPr>
          <a:xfrm flipH="1" flipV="1">
            <a:off x="6069789" y="2155896"/>
            <a:ext cx="476714" cy="581195"/>
          </a:xfrm>
          <a:prstGeom prst="line">
            <a:avLst/>
          </a:prstGeom>
          <a:ln w="28575" cap="rnd">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4" name="Picture Placeholder 7"/>
          <p:cNvSpPr txBox="1">
            <a:spLocks/>
          </p:cNvSpPr>
          <p:nvPr/>
        </p:nvSpPr>
        <p:spPr>
          <a:xfrm>
            <a:off x="5821079" y="2737091"/>
            <a:ext cx="1450848" cy="1450848"/>
          </a:xfrm>
          <a:prstGeom prst="ellipse">
            <a:avLst/>
          </a:prstGeom>
          <a:blipFill>
            <a:blip r:embed="rId4"/>
            <a:stretch>
              <a:fillRect l="-3000" t="-3000" r="-3000" b="-3000"/>
            </a:stretch>
          </a:blipFill>
          <a:ln w="28575">
            <a:solidFill>
              <a:srgbClr val="C05710"/>
            </a:solidFill>
          </a:ln>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5" name="Picture Placeholder 7"/>
          <p:cNvSpPr txBox="1">
            <a:spLocks/>
          </p:cNvSpPr>
          <p:nvPr/>
        </p:nvSpPr>
        <p:spPr>
          <a:xfrm>
            <a:off x="5411421" y="1826712"/>
            <a:ext cx="658368" cy="658368"/>
          </a:xfrm>
          <a:prstGeom prst="ellipse">
            <a:avLst/>
          </a:prstGeom>
          <a:noFill/>
          <a:ln w="6350">
            <a:solidFill>
              <a:schemeClr val="bg1">
                <a:lumMod val="85000"/>
              </a:schemeClr>
            </a:solidFill>
          </a:ln>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b="0" dirty="0" smtClean="0">
                <a:solidFill>
                  <a:schemeClr val="bg1">
                    <a:lumMod val="85000"/>
                  </a:schemeClr>
                </a:solidFill>
              </a:rPr>
              <a:t>02</a:t>
            </a:r>
            <a:endParaRPr lang="en-US" sz="2200" b="0" dirty="0">
              <a:solidFill>
                <a:schemeClr val="bg1">
                  <a:lumMod val="85000"/>
                </a:schemeClr>
              </a:solidFill>
            </a:endParaRPr>
          </a:p>
        </p:txBody>
      </p:sp>
      <p:cxnSp>
        <p:nvCxnSpPr>
          <p:cNvPr id="69" name="Straight Connector 68"/>
          <p:cNvCxnSpPr>
            <a:stCxn id="70" idx="0"/>
            <a:endCxn id="71" idx="6"/>
          </p:cNvCxnSpPr>
          <p:nvPr/>
        </p:nvCxnSpPr>
        <p:spPr>
          <a:xfrm flipH="1" flipV="1">
            <a:off x="3797521" y="873597"/>
            <a:ext cx="476714" cy="581195"/>
          </a:xfrm>
          <a:prstGeom prst="line">
            <a:avLst/>
          </a:prstGeom>
          <a:ln w="28575" cap="rnd">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0" name="Picture Placeholder 7"/>
          <p:cNvSpPr txBox="1">
            <a:spLocks/>
          </p:cNvSpPr>
          <p:nvPr/>
        </p:nvSpPr>
        <p:spPr>
          <a:xfrm>
            <a:off x="3548811" y="1454792"/>
            <a:ext cx="1450848" cy="1450848"/>
          </a:xfrm>
          <a:prstGeom prst="ellipse">
            <a:avLst/>
          </a:prstGeom>
          <a:blipFill>
            <a:blip r:embed="rId5"/>
            <a:stretch>
              <a:fillRect l="-3000" t="-3000" r="-3000" b="-3000"/>
            </a:stretch>
          </a:blipFill>
          <a:ln w="28575">
            <a:solidFill>
              <a:srgbClr val="2F74B4"/>
            </a:solidFill>
          </a:ln>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1" name="Picture Placeholder 7"/>
          <p:cNvSpPr txBox="1">
            <a:spLocks/>
          </p:cNvSpPr>
          <p:nvPr/>
        </p:nvSpPr>
        <p:spPr>
          <a:xfrm>
            <a:off x="3139153" y="544413"/>
            <a:ext cx="658368" cy="658368"/>
          </a:xfrm>
          <a:prstGeom prst="ellipse">
            <a:avLst/>
          </a:prstGeom>
          <a:noFill/>
          <a:ln w="6350">
            <a:solidFill>
              <a:schemeClr val="bg1">
                <a:lumMod val="85000"/>
              </a:schemeClr>
            </a:solidFill>
          </a:ln>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b="0" dirty="0" smtClean="0">
                <a:solidFill>
                  <a:schemeClr val="bg1">
                    <a:lumMod val="85000"/>
                  </a:schemeClr>
                </a:solidFill>
              </a:rPr>
              <a:t>01</a:t>
            </a:r>
            <a:endParaRPr lang="en-US" sz="2200" b="0" dirty="0">
              <a:solidFill>
                <a:schemeClr val="bg1">
                  <a:lumMod val="85000"/>
                </a:schemeClr>
              </a:solidFill>
            </a:endParaRPr>
          </a:p>
        </p:txBody>
      </p:sp>
      <p:grpSp>
        <p:nvGrpSpPr>
          <p:cNvPr id="72" name="Group 71"/>
          <p:cNvGrpSpPr/>
          <p:nvPr/>
        </p:nvGrpSpPr>
        <p:grpSpPr>
          <a:xfrm>
            <a:off x="4828535" y="4298023"/>
            <a:ext cx="2842789" cy="2544024"/>
            <a:chOff x="5196086" y="-2495305"/>
            <a:chExt cx="2842789" cy="2544024"/>
          </a:xfrm>
        </p:grpSpPr>
        <p:sp>
          <p:nvSpPr>
            <p:cNvPr id="73" name="Hexagon 72"/>
            <p:cNvSpPr/>
            <p:nvPr/>
          </p:nvSpPr>
          <p:spPr>
            <a:xfrm>
              <a:off x="5196086" y="-2495305"/>
              <a:ext cx="2842789" cy="2544024"/>
            </a:xfrm>
            <a:prstGeom prst="hexagon">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5574034" y="-2295210"/>
              <a:ext cx="2085439" cy="2123658"/>
            </a:xfrm>
            <a:prstGeom prst="rect">
              <a:avLst/>
            </a:prstGeom>
            <a:noFill/>
            <a:effectLst/>
          </p:spPr>
          <p:txBody>
            <a:bodyPr wrap="square" rtlCol="0">
              <a:spAutoFit/>
            </a:bodyPr>
            <a:lstStyle/>
            <a:p>
              <a:pPr algn="ctr"/>
              <a:r>
                <a:rPr lang="en-US" sz="2000" b="1" dirty="0" smtClean="0">
                  <a:solidFill>
                    <a:schemeClr val="bg1">
                      <a:lumMod val="85000"/>
                    </a:schemeClr>
                  </a:solidFill>
                </a:rPr>
                <a:t>Lorem Ipsum</a:t>
              </a:r>
            </a:p>
            <a:p>
              <a:pPr algn="ctr"/>
              <a:endParaRPr lang="en-US" sz="800" dirty="0" smtClean="0">
                <a:solidFill>
                  <a:schemeClr val="bg1">
                    <a:lumMod val="85000"/>
                  </a:schemeClr>
                </a:solidFill>
              </a:endParaRPr>
            </a:p>
            <a:p>
              <a:r>
                <a:rPr lang="en-US" sz="1400" dirty="0">
                  <a:solidFill>
                    <a:schemeClr val="bg1">
                      <a:lumMod val="85000"/>
                    </a:schemeClr>
                  </a:solidFill>
                </a:rPr>
                <a:t>Lorem ipsum dolor sit amet, consectetur adipiscing elit, sed do eiusmod tempor </a:t>
              </a:r>
              <a:r>
                <a:rPr lang="en-US" sz="1400" dirty="0" smtClean="0">
                  <a:solidFill>
                    <a:schemeClr val="bg1">
                      <a:lumMod val="85000"/>
                    </a:schemeClr>
                  </a:solidFill>
                </a:rPr>
                <a:t>incidid</a:t>
              </a:r>
            </a:p>
            <a:p>
              <a:r>
                <a:rPr lang="en-US" sz="1200" dirty="0" smtClean="0">
                  <a:solidFill>
                    <a:schemeClr val="bg1">
                      <a:lumMod val="85000"/>
                    </a:schemeClr>
                  </a:solidFill>
                </a:rPr>
                <a:t>.</a:t>
              </a:r>
              <a:endParaRPr lang="en-US" sz="2000" dirty="0" smtClean="0">
                <a:solidFill>
                  <a:schemeClr val="bg1">
                    <a:lumMod val="85000"/>
                  </a:schemeClr>
                </a:solidFill>
              </a:endParaRPr>
            </a:p>
            <a:p>
              <a:pPr marL="285750" indent="-285750" algn="ctr">
                <a:buFont typeface="Wingdings" panose="05000000000000000000" pitchFamily="2" charset="2"/>
                <a:buChar char="ü"/>
              </a:pPr>
              <a:r>
                <a:rPr lang="en-US" sz="1600" dirty="0" smtClean="0">
                  <a:solidFill>
                    <a:schemeClr val="bg1">
                      <a:lumMod val="85000"/>
                    </a:schemeClr>
                  </a:solidFill>
                </a:rPr>
                <a:t>Lorem Ipsum</a:t>
              </a:r>
            </a:p>
            <a:p>
              <a:pPr marL="285750" indent="-285750" algn="ctr">
                <a:buFont typeface="Wingdings" panose="05000000000000000000" pitchFamily="2" charset="2"/>
                <a:buChar char="ü"/>
              </a:pPr>
              <a:r>
                <a:rPr lang="en-US" sz="1600" dirty="0" smtClean="0">
                  <a:solidFill>
                    <a:schemeClr val="bg1">
                      <a:lumMod val="85000"/>
                    </a:schemeClr>
                  </a:solidFill>
                </a:rPr>
                <a:t>Lorem Ipsum</a:t>
              </a:r>
            </a:p>
          </p:txBody>
        </p:sp>
      </p:grpSp>
      <p:grpSp>
        <p:nvGrpSpPr>
          <p:cNvPr id="75" name="Group 74"/>
          <p:cNvGrpSpPr/>
          <p:nvPr/>
        </p:nvGrpSpPr>
        <p:grpSpPr>
          <a:xfrm>
            <a:off x="2599483" y="3026485"/>
            <a:ext cx="2842789" cy="2544024"/>
            <a:chOff x="5196086" y="-2495305"/>
            <a:chExt cx="2842789" cy="2544024"/>
          </a:xfrm>
        </p:grpSpPr>
        <p:sp>
          <p:nvSpPr>
            <p:cNvPr id="76" name="Hexagon 75"/>
            <p:cNvSpPr/>
            <p:nvPr/>
          </p:nvSpPr>
          <p:spPr>
            <a:xfrm>
              <a:off x="5196086" y="-2495305"/>
              <a:ext cx="2842789" cy="2544024"/>
            </a:xfrm>
            <a:prstGeom prst="hexagon">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5574034" y="-2295210"/>
              <a:ext cx="2085439" cy="2123658"/>
            </a:xfrm>
            <a:prstGeom prst="rect">
              <a:avLst/>
            </a:prstGeom>
            <a:noFill/>
            <a:effectLst/>
          </p:spPr>
          <p:txBody>
            <a:bodyPr wrap="square" rtlCol="0">
              <a:spAutoFit/>
            </a:bodyPr>
            <a:lstStyle/>
            <a:p>
              <a:pPr algn="ctr"/>
              <a:r>
                <a:rPr lang="en-US" sz="2000" b="1" dirty="0" smtClean="0">
                  <a:solidFill>
                    <a:schemeClr val="bg1">
                      <a:lumMod val="85000"/>
                    </a:schemeClr>
                  </a:solidFill>
                </a:rPr>
                <a:t>Lorem Ipsum</a:t>
              </a:r>
            </a:p>
            <a:p>
              <a:pPr algn="ctr"/>
              <a:endParaRPr lang="en-US" sz="800" dirty="0" smtClean="0">
                <a:solidFill>
                  <a:schemeClr val="bg1">
                    <a:lumMod val="85000"/>
                  </a:schemeClr>
                </a:solidFill>
              </a:endParaRPr>
            </a:p>
            <a:p>
              <a:r>
                <a:rPr lang="en-US" sz="1400" dirty="0">
                  <a:solidFill>
                    <a:schemeClr val="bg1">
                      <a:lumMod val="85000"/>
                    </a:schemeClr>
                  </a:solidFill>
                </a:rPr>
                <a:t>Lorem ipsum dolor sit amet, consectetur adipiscing elit, sed do eiusmod tempor </a:t>
              </a:r>
              <a:r>
                <a:rPr lang="en-US" sz="1400" dirty="0" smtClean="0">
                  <a:solidFill>
                    <a:schemeClr val="bg1">
                      <a:lumMod val="85000"/>
                    </a:schemeClr>
                  </a:solidFill>
                </a:rPr>
                <a:t>incidid</a:t>
              </a:r>
            </a:p>
            <a:p>
              <a:r>
                <a:rPr lang="en-US" sz="1200" dirty="0" smtClean="0">
                  <a:solidFill>
                    <a:schemeClr val="bg1">
                      <a:lumMod val="85000"/>
                    </a:schemeClr>
                  </a:solidFill>
                </a:rPr>
                <a:t>.</a:t>
              </a:r>
              <a:endParaRPr lang="en-US" sz="2000" dirty="0" smtClean="0">
                <a:solidFill>
                  <a:schemeClr val="bg1">
                    <a:lumMod val="85000"/>
                  </a:schemeClr>
                </a:solidFill>
              </a:endParaRPr>
            </a:p>
            <a:p>
              <a:pPr marL="285750" indent="-285750" algn="ctr">
                <a:buFont typeface="Wingdings" panose="05000000000000000000" pitchFamily="2" charset="2"/>
                <a:buChar char="ü"/>
              </a:pPr>
              <a:r>
                <a:rPr lang="en-US" sz="1600" dirty="0" smtClean="0">
                  <a:solidFill>
                    <a:schemeClr val="bg1">
                      <a:lumMod val="85000"/>
                    </a:schemeClr>
                  </a:solidFill>
                </a:rPr>
                <a:t>Lorem Ipsum</a:t>
              </a:r>
            </a:p>
            <a:p>
              <a:pPr marL="285750" indent="-285750" algn="ctr">
                <a:buFont typeface="Wingdings" panose="05000000000000000000" pitchFamily="2" charset="2"/>
                <a:buChar char="ü"/>
              </a:pPr>
              <a:r>
                <a:rPr lang="en-US" sz="1600" dirty="0" smtClean="0">
                  <a:solidFill>
                    <a:schemeClr val="bg1">
                      <a:lumMod val="85000"/>
                    </a:schemeClr>
                  </a:solidFill>
                </a:rPr>
                <a:t>Lorem Ipsum</a:t>
              </a:r>
            </a:p>
          </p:txBody>
        </p:sp>
      </p:grpSp>
      <p:sp>
        <p:nvSpPr>
          <p:cNvPr id="42" name="TextBox 41"/>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2948946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000"/>
                                        <p:tgtEl>
                                          <p:spTgt spid="8"/>
                                        </p:tgtEl>
                                      </p:cBhvr>
                                    </p:animEffect>
                                  </p:childTnLst>
                                </p:cTn>
                              </p:par>
                            </p:childTnLst>
                          </p:cTn>
                        </p:par>
                        <p:par>
                          <p:cTn id="8" fill="hold">
                            <p:stCondLst>
                              <p:cond delay="2000"/>
                            </p:stCondLst>
                            <p:childTnLst>
                              <p:par>
                                <p:cTn id="9" presetID="23" presetClass="entr" presetSubtype="16"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p:cTn id="11" dur="500" fill="hold"/>
                                        <p:tgtEl>
                                          <p:spTgt spid="71"/>
                                        </p:tgtEl>
                                        <p:attrNameLst>
                                          <p:attrName>ppt_w</p:attrName>
                                        </p:attrNameLst>
                                      </p:cBhvr>
                                      <p:tavLst>
                                        <p:tav tm="0">
                                          <p:val>
                                            <p:fltVal val="0"/>
                                          </p:val>
                                        </p:tav>
                                        <p:tav tm="100000">
                                          <p:val>
                                            <p:strVal val="#ppt_w"/>
                                          </p:val>
                                        </p:tav>
                                      </p:tavLst>
                                    </p:anim>
                                    <p:anim calcmode="lin" valueType="num">
                                      <p:cBhvr>
                                        <p:cTn id="12" dur="500" fill="hold"/>
                                        <p:tgtEl>
                                          <p:spTgt spid="71"/>
                                        </p:tgtEl>
                                        <p:attrNameLst>
                                          <p:attrName>ppt_h</p:attrName>
                                        </p:attrNameLst>
                                      </p:cBhvr>
                                      <p:tavLst>
                                        <p:tav tm="0">
                                          <p:val>
                                            <p:fltVal val="0"/>
                                          </p:val>
                                        </p:tav>
                                        <p:tav tm="100000">
                                          <p:val>
                                            <p:strVal val="#ppt_h"/>
                                          </p:val>
                                        </p:tav>
                                      </p:tavLst>
                                    </p:anim>
                                  </p:childTnLst>
                                </p:cTn>
                              </p:par>
                            </p:childTnLst>
                          </p:cTn>
                        </p:par>
                        <p:par>
                          <p:cTn id="13" fill="hold">
                            <p:stCondLst>
                              <p:cond delay="2500"/>
                            </p:stCondLst>
                            <p:childTnLst>
                              <p:par>
                                <p:cTn id="14" presetID="22" presetClass="entr" presetSubtype="8"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left)">
                                      <p:cBhvr>
                                        <p:cTn id="16" dur="500"/>
                                        <p:tgtEl>
                                          <p:spTgt spid="69"/>
                                        </p:tgtEl>
                                      </p:cBhvr>
                                    </p:animEffect>
                                  </p:childTnLst>
                                </p:cTn>
                              </p:par>
                            </p:childTnLst>
                          </p:cTn>
                        </p:par>
                        <p:par>
                          <p:cTn id="17" fill="hold">
                            <p:stCondLst>
                              <p:cond delay="3000"/>
                            </p:stCondLst>
                            <p:childTnLst>
                              <p:par>
                                <p:cTn id="18" presetID="23" presetClass="entr" presetSubtype="16" fill="hold" grpId="0" nodeType="afterEffect">
                                  <p:stCondLst>
                                    <p:cond delay="0"/>
                                  </p:stCondLst>
                                  <p:childTnLst>
                                    <p:set>
                                      <p:cBhvr>
                                        <p:cTn id="19" dur="1" fill="hold">
                                          <p:stCondLst>
                                            <p:cond delay="0"/>
                                          </p:stCondLst>
                                        </p:cTn>
                                        <p:tgtEl>
                                          <p:spTgt spid="70"/>
                                        </p:tgtEl>
                                        <p:attrNameLst>
                                          <p:attrName>style.visibility</p:attrName>
                                        </p:attrNameLst>
                                      </p:cBhvr>
                                      <p:to>
                                        <p:strVal val="visible"/>
                                      </p:to>
                                    </p:set>
                                    <p:anim calcmode="lin" valueType="num">
                                      <p:cBhvr>
                                        <p:cTn id="20" dur="500" fill="hold"/>
                                        <p:tgtEl>
                                          <p:spTgt spid="70"/>
                                        </p:tgtEl>
                                        <p:attrNameLst>
                                          <p:attrName>ppt_w</p:attrName>
                                        </p:attrNameLst>
                                      </p:cBhvr>
                                      <p:tavLst>
                                        <p:tav tm="0">
                                          <p:val>
                                            <p:fltVal val="0"/>
                                          </p:val>
                                        </p:tav>
                                        <p:tav tm="100000">
                                          <p:val>
                                            <p:strVal val="#ppt_w"/>
                                          </p:val>
                                        </p:tav>
                                      </p:tavLst>
                                    </p:anim>
                                    <p:anim calcmode="lin" valueType="num">
                                      <p:cBhvr>
                                        <p:cTn id="21" dur="500" fill="hold"/>
                                        <p:tgtEl>
                                          <p:spTgt spid="70"/>
                                        </p:tgtEl>
                                        <p:attrNameLst>
                                          <p:attrName>ppt_h</p:attrName>
                                        </p:attrNameLst>
                                      </p:cBhvr>
                                      <p:tavLst>
                                        <p:tav tm="0">
                                          <p:val>
                                            <p:fltVal val="0"/>
                                          </p:val>
                                        </p:tav>
                                        <p:tav tm="100000">
                                          <p:val>
                                            <p:strVal val="#ppt_h"/>
                                          </p:val>
                                        </p:tav>
                                      </p:tavLst>
                                    </p:anim>
                                  </p:childTnLst>
                                </p:cTn>
                              </p:par>
                            </p:childTnLst>
                          </p:cTn>
                        </p:par>
                        <p:par>
                          <p:cTn id="22" fill="hold">
                            <p:stCondLst>
                              <p:cond delay="3500"/>
                            </p:stCondLst>
                            <p:childTnLst>
                              <p:par>
                                <p:cTn id="23" presetID="22" presetClass="entr" presetSubtype="1"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up)">
                                      <p:cBhvr>
                                        <p:cTn id="25" dur="1000"/>
                                        <p:tgtEl>
                                          <p:spTgt spid="75"/>
                                        </p:tgtEl>
                                      </p:cBhvr>
                                    </p:animEffect>
                                  </p:childTnLst>
                                </p:cTn>
                              </p:par>
                            </p:childTnLst>
                          </p:cTn>
                        </p:par>
                        <p:par>
                          <p:cTn id="26" fill="hold">
                            <p:stCondLst>
                              <p:cond delay="4500"/>
                            </p:stCondLst>
                            <p:childTnLst>
                              <p:par>
                                <p:cTn id="27" presetID="23" presetClass="entr" presetSubtype="16" fill="hold" grpId="0" nodeType="after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p:cTn id="29" dur="500" fill="hold"/>
                                        <p:tgtEl>
                                          <p:spTgt spid="65"/>
                                        </p:tgtEl>
                                        <p:attrNameLst>
                                          <p:attrName>ppt_w</p:attrName>
                                        </p:attrNameLst>
                                      </p:cBhvr>
                                      <p:tavLst>
                                        <p:tav tm="0">
                                          <p:val>
                                            <p:fltVal val="0"/>
                                          </p:val>
                                        </p:tav>
                                        <p:tav tm="100000">
                                          <p:val>
                                            <p:strVal val="#ppt_w"/>
                                          </p:val>
                                        </p:tav>
                                      </p:tavLst>
                                    </p:anim>
                                    <p:anim calcmode="lin" valueType="num">
                                      <p:cBhvr>
                                        <p:cTn id="30" dur="500" fill="hold"/>
                                        <p:tgtEl>
                                          <p:spTgt spid="65"/>
                                        </p:tgtEl>
                                        <p:attrNameLst>
                                          <p:attrName>ppt_h</p:attrName>
                                        </p:attrNameLst>
                                      </p:cBhvr>
                                      <p:tavLst>
                                        <p:tav tm="0">
                                          <p:val>
                                            <p:fltVal val="0"/>
                                          </p:val>
                                        </p:tav>
                                        <p:tav tm="100000">
                                          <p:val>
                                            <p:strVal val="#ppt_h"/>
                                          </p:val>
                                        </p:tav>
                                      </p:tavLst>
                                    </p:anim>
                                  </p:childTnLst>
                                </p:cTn>
                              </p:par>
                            </p:childTnLst>
                          </p:cTn>
                        </p:par>
                        <p:par>
                          <p:cTn id="31" fill="hold">
                            <p:stCondLst>
                              <p:cond delay="5000"/>
                            </p:stCondLst>
                            <p:childTnLst>
                              <p:par>
                                <p:cTn id="32" presetID="22" presetClass="entr" presetSubtype="8"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left)">
                                      <p:cBhvr>
                                        <p:cTn id="34" dur="500"/>
                                        <p:tgtEl>
                                          <p:spTgt spid="63"/>
                                        </p:tgtEl>
                                      </p:cBhvr>
                                    </p:animEffect>
                                  </p:childTnLst>
                                </p:cTn>
                              </p:par>
                            </p:childTnLst>
                          </p:cTn>
                        </p:par>
                        <p:par>
                          <p:cTn id="35" fill="hold">
                            <p:stCondLst>
                              <p:cond delay="5500"/>
                            </p:stCondLst>
                            <p:childTnLst>
                              <p:par>
                                <p:cTn id="36" presetID="23" presetClass="entr" presetSubtype="16" fill="hold" grpId="0" nodeType="after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p:cTn id="38" dur="500" fill="hold"/>
                                        <p:tgtEl>
                                          <p:spTgt spid="64"/>
                                        </p:tgtEl>
                                        <p:attrNameLst>
                                          <p:attrName>ppt_w</p:attrName>
                                        </p:attrNameLst>
                                      </p:cBhvr>
                                      <p:tavLst>
                                        <p:tav tm="0">
                                          <p:val>
                                            <p:fltVal val="0"/>
                                          </p:val>
                                        </p:tav>
                                        <p:tav tm="100000">
                                          <p:val>
                                            <p:strVal val="#ppt_w"/>
                                          </p:val>
                                        </p:tav>
                                      </p:tavLst>
                                    </p:anim>
                                    <p:anim calcmode="lin" valueType="num">
                                      <p:cBhvr>
                                        <p:cTn id="39" dur="500" fill="hold"/>
                                        <p:tgtEl>
                                          <p:spTgt spid="64"/>
                                        </p:tgtEl>
                                        <p:attrNameLst>
                                          <p:attrName>ppt_h</p:attrName>
                                        </p:attrNameLst>
                                      </p:cBhvr>
                                      <p:tavLst>
                                        <p:tav tm="0">
                                          <p:val>
                                            <p:fltVal val="0"/>
                                          </p:val>
                                        </p:tav>
                                        <p:tav tm="100000">
                                          <p:val>
                                            <p:strVal val="#ppt_h"/>
                                          </p:val>
                                        </p:tav>
                                      </p:tavLst>
                                    </p:anim>
                                  </p:childTnLst>
                                </p:cTn>
                              </p:par>
                            </p:childTnLst>
                          </p:cTn>
                        </p:par>
                        <p:par>
                          <p:cTn id="40" fill="hold">
                            <p:stCondLst>
                              <p:cond delay="6000"/>
                            </p:stCondLst>
                            <p:childTnLst>
                              <p:par>
                                <p:cTn id="41" presetID="22" presetClass="entr" presetSubtype="1" fill="hold" nodeType="after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wipe(up)">
                                      <p:cBhvr>
                                        <p:cTn id="43" dur="1000"/>
                                        <p:tgtEl>
                                          <p:spTgt spid="72"/>
                                        </p:tgtEl>
                                      </p:cBhvr>
                                    </p:animEffect>
                                  </p:childTnLst>
                                </p:cTn>
                              </p:par>
                            </p:childTnLst>
                          </p:cTn>
                        </p:par>
                        <p:par>
                          <p:cTn id="44" fill="hold">
                            <p:stCondLst>
                              <p:cond delay="7000"/>
                            </p:stCondLst>
                            <p:childTnLst>
                              <p:par>
                                <p:cTn id="45" presetID="23" presetClass="entr" presetSubtype="16"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p:cTn id="47" dur="500" fill="hold"/>
                                        <p:tgtEl>
                                          <p:spTgt spid="61"/>
                                        </p:tgtEl>
                                        <p:attrNameLst>
                                          <p:attrName>ppt_w</p:attrName>
                                        </p:attrNameLst>
                                      </p:cBhvr>
                                      <p:tavLst>
                                        <p:tav tm="0">
                                          <p:val>
                                            <p:fltVal val="0"/>
                                          </p:val>
                                        </p:tav>
                                        <p:tav tm="100000">
                                          <p:val>
                                            <p:strVal val="#ppt_w"/>
                                          </p:val>
                                        </p:tav>
                                      </p:tavLst>
                                    </p:anim>
                                    <p:anim calcmode="lin" valueType="num">
                                      <p:cBhvr>
                                        <p:cTn id="48" dur="500" fill="hold"/>
                                        <p:tgtEl>
                                          <p:spTgt spid="61"/>
                                        </p:tgtEl>
                                        <p:attrNameLst>
                                          <p:attrName>ppt_h</p:attrName>
                                        </p:attrNameLst>
                                      </p:cBhvr>
                                      <p:tavLst>
                                        <p:tav tm="0">
                                          <p:val>
                                            <p:fltVal val="0"/>
                                          </p:val>
                                        </p:tav>
                                        <p:tav tm="100000">
                                          <p:val>
                                            <p:strVal val="#ppt_h"/>
                                          </p:val>
                                        </p:tav>
                                      </p:tavLst>
                                    </p:anim>
                                  </p:childTnLst>
                                </p:cTn>
                              </p:par>
                            </p:childTnLst>
                          </p:cTn>
                        </p:par>
                        <p:par>
                          <p:cTn id="49" fill="hold">
                            <p:stCondLst>
                              <p:cond delay="7500"/>
                            </p:stCondLst>
                            <p:childTnLst>
                              <p:par>
                                <p:cTn id="50" presetID="22" presetClass="entr" presetSubtype="8"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left)">
                                      <p:cBhvr>
                                        <p:cTn id="52" dur="500"/>
                                        <p:tgtEl>
                                          <p:spTgt spid="48"/>
                                        </p:tgtEl>
                                      </p:cBhvr>
                                    </p:animEffect>
                                  </p:childTnLst>
                                </p:cTn>
                              </p:par>
                            </p:childTnLst>
                          </p:cTn>
                        </p:par>
                        <p:par>
                          <p:cTn id="53" fill="hold">
                            <p:stCondLst>
                              <p:cond delay="8000"/>
                            </p:stCondLst>
                            <p:childTnLst>
                              <p:par>
                                <p:cTn id="54" presetID="23" presetClass="entr" presetSubtype="16" fill="hold" grpId="0" nodeType="afterEffect">
                                  <p:stCondLst>
                                    <p:cond delay="0"/>
                                  </p:stCondLst>
                                  <p:childTnLst>
                                    <p:set>
                                      <p:cBhvr>
                                        <p:cTn id="55" dur="1" fill="hold">
                                          <p:stCondLst>
                                            <p:cond delay="0"/>
                                          </p:stCondLst>
                                        </p:cTn>
                                        <p:tgtEl>
                                          <p:spTgt spid="56"/>
                                        </p:tgtEl>
                                        <p:attrNameLst>
                                          <p:attrName>style.visibility</p:attrName>
                                        </p:attrNameLst>
                                      </p:cBhvr>
                                      <p:to>
                                        <p:strVal val="visible"/>
                                      </p:to>
                                    </p:set>
                                    <p:anim calcmode="lin" valueType="num">
                                      <p:cBhvr>
                                        <p:cTn id="56" dur="500" fill="hold"/>
                                        <p:tgtEl>
                                          <p:spTgt spid="56"/>
                                        </p:tgtEl>
                                        <p:attrNameLst>
                                          <p:attrName>ppt_w</p:attrName>
                                        </p:attrNameLst>
                                      </p:cBhvr>
                                      <p:tavLst>
                                        <p:tav tm="0">
                                          <p:val>
                                            <p:fltVal val="0"/>
                                          </p:val>
                                        </p:tav>
                                        <p:tav tm="100000">
                                          <p:val>
                                            <p:strVal val="#ppt_w"/>
                                          </p:val>
                                        </p:tav>
                                      </p:tavLst>
                                    </p:anim>
                                    <p:anim calcmode="lin" valueType="num">
                                      <p:cBhvr>
                                        <p:cTn id="57" dur="500" fill="hold"/>
                                        <p:tgtEl>
                                          <p:spTgt spid="56"/>
                                        </p:tgtEl>
                                        <p:attrNameLst>
                                          <p:attrName>ppt_h</p:attrName>
                                        </p:attrNameLst>
                                      </p:cBhvr>
                                      <p:tavLst>
                                        <p:tav tm="0">
                                          <p:val>
                                            <p:fltVal val="0"/>
                                          </p:val>
                                        </p:tav>
                                        <p:tav tm="100000">
                                          <p:val>
                                            <p:strVal val="#ppt_h"/>
                                          </p:val>
                                        </p:tav>
                                      </p:tavLst>
                                    </p:anim>
                                  </p:childTnLst>
                                </p:cTn>
                              </p:par>
                            </p:childTnLst>
                          </p:cTn>
                        </p:par>
                        <p:par>
                          <p:cTn id="58" fill="hold">
                            <p:stCondLst>
                              <p:cond delay="8500"/>
                            </p:stCondLst>
                            <p:childTnLst>
                              <p:par>
                                <p:cTn id="59" presetID="22" presetClass="entr" presetSubtype="1"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up)">
                                      <p:cBhvr>
                                        <p:cTn id="6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1" grpId="0" animBg="1"/>
      <p:bldP spid="64" grpId="0" animBg="1"/>
      <p:bldP spid="65" grpId="0" animBg="1"/>
      <p:bldP spid="70" grpId="0" animBg="1"/>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6" name="Rectangle 15"/>
          <p:cNvSpPr/>
          <p:nvPr/>
        </p:nvSpPr>
        <p:spPr bwMode="auto">
          <a:xfrm>
            <a:off x="0" y="1064302"/>
            <a:ext cx="12192000" cy="5306172"/>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7" name="Picture Placeholder 7"/>
          <p:cNvSpPr txBox="1">
            <a:spLocks noChangeAspect="1"/>
          </p:cNvSpPr>
          <p:nvPr/>
        </p:nvSpPr>
        <p:spPr>
          <a:xfrm>
            <a:off x="9279161" y="1872674"/>
            <a:ext cx="2464675" cy="2468880"/>
          </a:xfrm>
          <a:prstGeom prst="rect">
            <a:avLst/>
          </a:prstGeom>
          <a:blipFill>
            <a:blip r:embed="rId3"/>
            <a:stretch>
              <a:fillRect/>
            </a:stretch>
          </a:blipFill>
          <a:ln w="76200" cap="sq">
            <a:solidFill>
              <a:schemeClr val="bg1">
                <a:lumMod val="65000"/>
              </a:schemeClr>
            </a:solidFill>
            <a:miter lim="800000"/>
          </a:ln>
          <a:effectLst>
            <a:outerShdw blurRad="50800" dist="38100" algn="l" rotWithShape="0">
              <a:prstClr val="black">
                <a:alpha val="40000"/>
              </a:prstClr>
            </a:outerShdw>
            <a:reflection blurRad="6350" stA="52000" endA="300" endPos="35000" dir="5400000" sy="-100000" algn="bl" rotWithShape="0"/>
          </a:effectLst>
          <a:scene3d>
            <a:camera prst="orthographicFront"/>
            <a:lightRig rig="threePt" dir="t"/>
          </a:scene3d>
          <a:sp3d extrusionH="165100"/>
        </p:spPr>
        <p:txBody>
          <a:bodyPr wrap="none" bIns="27432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8" name="Picture Placeholder 7"/>
          <p:cNvSpPr txBox="1">
            <a:spLocks noChangeAspect="1"/>
          </p:cNvSpPr>
          <p:nvPr/>
        </p:nvSpPr>
        <p:spPr>
          <a:xfrm>
            <a:off x="6768174" y="1721274"/>
            <a:ext cx="2738525" cy="2743200"/>
          </a:xfrm>
          <a:prstGeom prst="rect">
            <a:avLst/>
          </a:prstGeom>
          <a:blipFill>
            <a:blip r:embed="rId4"/>
            <a:stretch>
              <a:fillRect/>
            </a:stretch>
          </a:blipFill>
          <a:ln w="76200" cap="sq">
            <a:solidFill>
              <a:schemeClr val="bg1">
                <a:lumMod val="65000"/>
              </a:schemeClr>
            </a:solidFill>
            <a:miter lim="800000"/>
          </a:ln>
          <a:effectLst>
            <a:outerShdw blurRad="50800" dist="38100" algn="l" rotWithShape="0">
              <a:prstClr val="black">
                <a:alpha val="40000"/>
              </a:prstClr>
            </a:outerShdw>
            <a:reflection blurRad="6350" stA="52000" endA="300" endPos="35000" dir="5400000" sy="-100000" algn="bl" rotWithShape="0"/>
          </a:effectLst>
          <a:scene3d>
            <a:camera prst="orthographicFront"/>
            <a:lightRig rig="threePt" dir="t"/>
          </a:scene3d>
          <a:sp3d extrusionH="165100"/>
        </p:spPr>
        <p:txBody>
          <a:bodyPr wrap="none" bIns="27432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9" name="Picture Placeholder 7"/>
          <p:cNvSpPr txBox="1">
            <a:spLocks noChangeAspect="1"/>
          </p:cNvSpPr>
          <p:nvPr/>
        </p:nvSpPr>
        <p:spPr>
          <a:xfrm>
            <a:off x="3924909" y="1523404"/>
            <a:ext cx="3103663" cy="3108960"/>
          </a:xfrm>
          <a:prstGeom prst="rect">
            <a:avLst/>
          </a:prstGeom>
          <a:blipFill>
            <a:blip r:embed="rId5"/>
            <a:stretch>
              <a:fillRect/>
            </a:stretch>
          </a:blipFill>
          <a:ln w="76200" cap="sq">
            <a:solidFill>
              <a:schemeClr val="bg1">
                <a:lumMod val="65000"/>
              </a:schemeClr>
            </a:solidFill>
            <a:miter lim="800000"/>
          </a:ln>
          <a:effectLst>
            <a:outerShdw blurRad="50800" dist="38100" algn="l" rotWithShape="0">
              <a:prstClr val="black">
                <a:alpha val="40000"/>
              </a:prstClr>
            </a:outerShdw>
            <a:reflection blurRad="6350" stA="52000" endA="300" endPos="35000" dir="5400000" sy="-100000" algn="bl" rotWithShape="0"/>
          </a:effectLst>
          <a:scene3d>
            <a:camera prst="orthographicFront"/>
            <a:lightRig rig="threePt" dir="t"/>
          </a:scene3d>
          <a:sp3d extrusionH="165100"/>
        </p:spPr>
        <p:txBody>
          <a:bodyPr wrap="none" bIns="27432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0" name="Picture Placeholder 7"/>
          <p:cNvSpPr txBox="1">
            <a:spLocks noChangeAspect="1"/>
          </p:cNvSpPr>
          <p:nvPr/>
        </p:nvSpPr>
        <p:spPr>
          <a:xfrm>
            <a:off x="622114" y="1305934"/>
            <a:ext cx="3560085" cy="3566160"/>
          </a:xfrm>
          <a:prstGeom prst="rect">
            <a:avLst/>
          </a:prstGeom>
          <a:blipFill>
            <a:blip r:embed="rId6"/>
            <a:stretch>
              <a:fillRect/>
            </a:stretch>
          </a:blipFill>
          <a:ln w="76200" cap="sq">
            <a:solidFill>
              <a:schemeClr val="bg1">
                <a:lumMod val="65000"/>
              </a:schemeClr>
            </a:solidFill>
            <a:miter lim="800000"/>
          </a:ln>
          <a:effectLst>
            <a:outerShdw blurRad="50800" dist="38100" algn="l" rotWithShape="0">
              <a:prstClr val="black">
                <a:alpha val="40000"/>
              </a:prstClr>
            </a:outerShdw>
            <a:reflection blurRad="6350" stA="52000" endA="300" endPos="35000" dir="5400000" sy="-100000" algn="bl" rotWithShape="0"/>
          </a:effectLst>
          <a:scene3d>
            <a:camera prst="orthographicFront"/>
            <a:lightRig rig="threePt" dir="t"/>
          </a:scene3d>
          <a:sp3d extrusionH="165100"/>
        </p:spPr>
        <p:txBody>
          <a:bodyPr wrap="none" bIns="27432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1" name="Footer Text"/>
          <p:cNvSpPr txBox="1"/>
          <p:nvPr/>
        </p:nvSpPr>
        <p:spPr>
          <a:xfrm>
            <a:off x="922742" y="5508700"/>
            <a:ext cx="10346519" cy="646331"/>
          </a:xfrm>
          <a:prstGeom prst="rect">
            <a:avLst/>
          </a:prstGeom>
          <a:noFill/>
        </p:spPr>
        <p:txBody>
          <a:bodyPr wrap="square" lIns="0" tIns="0" rIns="0" bIns="0" rtlCol="0">
            <a:spAutoFit/>
          </a:bodyPr>
          <a:lstStyle/>
          <a:p>
            <a:pPr algn="ctr"/>
            <a:r>
              <a:rPr lang="en-US" sz="1400" dirty="0">
                <a:solidFill>
                  <a:schemeClr val="bg1">
                    <a:lumMod val="8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a:t>
            </a:r>
            <a:r>
              <a:rPr lang="en-US" sz="1400" dirty="0" smtClean="0">
                <a:solidFill>
                  <a:schemeClr val="bg1">
                    <a:lumMod val="85000"/>
                  </a:schemeClr>
                </a:solidFill>
              </a:rPr>
              <a:t>mollit.</a:t>
            </a:r>
            <a:endParaRPr lang="en-US" sz="1333" dirty="0">
              <a:solidFill>
                <a:schemeClr val="bg1">
                  <a:lumMod val="85000"/>
                </a:schemeClr>
              </a:solidFill>
            </a:endParaRPr>
          </a:p>
        </p:txBody>
      </p:sp>
      <p:sp>
        <p:nvSpPr>
          <p:cNvPr id="22" name="TextBox 21"/>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a:solidFill>
                  <a:schemeClr val="bg1">
                    <a:lumMod val="85000"/>
                  </a:schemeClr>
                </a:solidFill>
              </a:rPr>
              <a:t>P</a:t>
            </a:r>
            <a:r>
              <a:rPr lang="en-US" sz="2400" dirty="0" smtClean="0">
                <a:solidFill>
                  <a:schemeClr val="bg1">
                    <a:lumMod val="85000"/>
                  </a:schemeClr>
                </a:solidFill>
              </a:rPr>
              <a:t>ortfolio</a:t>
            </a:r>
            <a:endParaRPr lang="en-US" sz="2400" dirty="0">
              <a:solidFill>
                <a:schemeClr val="bg1">
                  <a:lumMod val="85000"/>
                </a:schemeClr>
              </a:solidFill>
            </a:endParaRPr>
          </a:p>
        </p:txBody>
      </p:sp>
    </p:spTree>
    <p:extLst>
      <p:ext uri="{BB962C8B-B14F-4D97-AF65-F5344CB8AC3E}">
        <p14:creationId xmlns:p14="http://schemas.microsoft.com/office/powerpoint/2010/main" val="20910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10"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9" name="Rectangle 38"/>
          <p:cNvSpPr/>
          <p:nvPr/>
        </p:nvSpPr>
        <p:spPr bwMode="auto">
          <a:xfrm>
            <a:off x="0" y="1019330"/>
            <a:ext cx="12192000" cy="5396459"/>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cxnSp>
        <p:nvCxnSpPr>
          <p:cNvPr id="3" name="Straight Connector 2"/>
          <p:cNvCxnSpPr/>
          <p:nvPr/>
        </p:nvCxnSpPr>
        <p:spPr>
          <a:xfrm flipV="1">
            <a:off x="7982" y="4135120"/>
            <a:ext cx="0" cy="176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Freeform 100"/>
          <p:cNvSpPr/>
          <p:nvPr/>
        </p:nvSpPr>
        <p:spPr>
          <a:xfrm>
            <a:off x="1827033" y="1818946"/>
            <a:ext cx="2026827" cy="2639028"/>
          </a:xfrm>
          <a:custGeom>
            <a:avLst/>
            <a:gdLst>
              <a:gd name="connsiteX0" fmla="*/ 0 w 2247288"/>
              <a:gd name="connsiteY0" fmla="*/ 0 h 2655864"/>
              <a:gd name="connsiteX1" fmla="*/ 2 w 2247288"/>
              <a:gd name="connsiteY1" fmla="*/ 0 h 2655864"/>
              <a:gd name="connsiteX2" fmla="*/ 2 w 2247288"/>
              <a:gd name="connsiteY2" fmla="*/ 208460 h 2655864"/>
              <a:gd name="connsiteX3" fmla="*/ 1123976 w 2247288"/>
              <a:gd name="connsiteY3" fmla="*/ 519612 h 2655864"/>
              <a:gd name="connsiteX4" fmla="*/ 2247288 w 2247288"/>
              <a:gd name="connsiteY4" fmla="*/ 208644 h 2655864"/>
              <a:gd name="connsiteX5" fmla="*/ 2247288 w 2247288"/>
              <a:gd name="connsiteY5" fmla="*/ 2412083 h 2655864"/>
              <a:gd name="connsiteX6" fmla="*/ 1123977 w 2247288"/>
              <a:gd name="connsiteY6" fmla="*/ 1597324 h 2655864"/>
              <a:gd name="connsiteX7" fmla="*/ 2 w 2247288"/>
              <a:gd name="connsiteY7" fmla="*/ 2412564 h 2655864"/>
              <a:gd name="connsiteX8" fmla="*/ 2 w 2247288"/>
              <a:gd name="connsiteY8" fmla="*/ 2655864 h 2655864"/>
              <a:gd name="connsiteX9" fmla="*/ 0 w 2247288"/>
              <a:gd name="connsiteY9" fmla="*/ 2655864 h 265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288" h="2655864">
                <a:moveTo>
                  <a:pt x="0" y="0"/>
                </a:moveTo>
                <a:lnTo>
                  <a:pt x="2" y="0"/>
                </a:lnTo>
                <a:lnTo>
                  <a:pt x="2" y="208460"/>
                </a:lnTo>
                <a:lnTo>
                  <a:pt x="1123976" y="519612"/>
                </a:lnTo>
                <a:lnTo>
                  <a:pt x="2247288" y="208644"/>
                </a:lnTo>
                <a:lnTo>
                  <a:pt x="2247288" y="2412083"/>
                </a:lnTo>
                <a:lnTo>
                  <a:pt x="1123977" y="1597324"/>
                </a:lnTo>
                <a:lnTo>
                  <a:pt x="2" y="2412564"/>
                </a:lnTo>
                <a:lnTo>
                  <a:pt x="2" y="2655864"/>
                </a:lnTo>
                <a:lnTo>
                  <a:pt x="0" y="2655864"/>
                </a:lnTo>
                <a:close/>
              </a:path>
            </a:pathLst>
          </a:custGeom>
          <a:solidFill>
            <a:srgbClr val="2E75B5">
              <a:alpha val="30000"/>
            </a:srgbClr>
          </a:solidFill>
          <a:ln w="6350">
            <a:solidFill>
              <a:srgbClr val="2E7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542939" y="2518734"/>
            <a:ext cx="595614" cy="595614"/>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bg1"/>
                </a:solidFill>
              </a:rPr>
              <a:t>1</a:t>
            </a:r>
            <a:endParaRPr lang="en-US" sz="4000" dirty="0">
              <a:solidFill>
                <a:schemeClr val="bg1"/>
              </a:solidFill>
            </a:endParaRPr>
          </a:p>
        </p:txBody>
      </p:sp>
      <p:grpSp>
        <p:nvGrpSpPr>
          <p:cNvPr id="14" name="Group 13"/>
          <p:cNvGrpSpPr/>
          <p:nvPr/>
        </p:nvGrpSpPr>
        <p:grpSpPr>
          <a:xfrm>
            <a:off x="1828262" y="1210630"/>
            <a:ext cx="2085818" cy="1112610"/>
            <a:chOff x="2774092" y="1213784"/>
            <a:chExt cx="2085818" cy="1112610"/>
          </a:xfrm>
        </p:grpSpPr>
        <p:sp>
          <p:nvSpPr>
            <p:cNvPr id="66" name="Freeform 65"/>
            <p:cNvSpPr/>
            <p:nvPr/>
          </p:nvSpPr>
          <p:spPr>
            <a:xfrm rot="5400000">
              <a:off x="3231499" y="756377"/>
              <a:ext cx="1112610" cy="2027424"/>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dirty="0"/>
            </a:p>
          </p:txBody>
        </p:sp>
        <p:sp>
          <p:nvSpPr>
            <p:cNvPr id="69" name="TextBox 68"/>
            <p:cNvSpPr txBox="1"/>
            <p:nvPr/>
          </p:nvSpPr>
          <p:spPr>
            <a:xfrm>
              <a:off x="2832486" y="1456803"/>
              <a:ext cx="2027424" cy="400954"/>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bg1"/>
                  </a:solidFill>
                </a:rPr>
                <a:t>Lorem Ipsum</a:t>
              </a:r>
            </a:p>
          </p:txBody>
        </p:sp>
      </p:grpSp>
      <p:sp>
        <p:nvSpPr>
          <p:cNvPr id="67" name="Freeform 66"/>
          <p:cNvSpPr/>
          <p:nvPr/>
        </p:nvSpPr>
        <p:spPr>
          <a:xfrm rot="16200000">
            <a:off x="1383185" y="3742228"/>
            <a:ext cx="2915120" cy="2027423"/>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1827033" y="4347598"/>
            <a:ext cx="2027424" cy="1600438"/>
          </a:xfrm>
          <a:prstGeom prst="rect">
            <a:avLst/>
          </a:prstGeom>
          <a:noFill/>
          <a:effectLst/>
        </p:spPr>
        <p:txBody>
          <a:bodyPr wrap="square" rtlCol="0">
            <a:spAutoFit/>
          </a:bodyPr>
          <a:lstStyle/>
          <a:p>
            <a:r>
              <a:rPr lang="en-US" sz="1400" dirty="0">
                <a:solidFill>
                  <a:schemeClr val="bg1">
                    <a:lumMod val="85000"/>
                  </a:schemeClr>
                </a:solidFill>
              </a:rPr>
              <a:t>Lorem ipsum dolor sit amet, consectetur adipiscing elit, sed do eiusmod tempor incididunt ut labore et dolore magna aliqua. Ut enim ad minim </a:t>
            </a:r>
            <a:r>
              <a:rPr lang="en-US" sz="1400" dirty="0" smtClean="0">
                <a:solidFill>
                  <a:schemeClr val="bg1">
                    <a:lumMod val="85000"/>
                  </a:schemeClr>
                </a:solidFill>
              </a:rPr>
              <a:t>veniam</a:t>
            </a:r>
            <a:endParaRPr lang="en-US" sz="1400" dirty="0">
              <a:solidFill>
                <a:schemeClr val="bg1">
                  <a:lumMod val="85000"/>
                </a:schemeClr>
              </a:solidFill>
            </a:endParaRPr>
          </a:p>
        </p:txBody>
      </p:sp>
      <p:sp>
        <p:nvSpPr>
          <p:cNvPr id="102" name="Freeform 101"/>
          <p:cNvSpPr/>
          <p:nvPr/>
        </p:nvSpPr>
        <p:spPr>
          <a:xfrm>
            <a:off x="4038744" y="1783826"/>
            <a:ext cx="2026827" cy="2639028"/>
          </a:xfrm>
          <a:custGeom>
            <a:avLst/>
            <a:gdLst>
              <a:gd name="connsiteX0" fmla="*/ 0 w 2247288"/>
              <a:gd name="connsiteY0" fmla="*/ 0 h 2655864"/>
              <a:gd name="connsiteX1" fmla="*/ 2 w 2247288"/>
              <a:gd name="connsiteY1" fmla="*/ 0 h 2655864"/>
              <a:gd name="connsiteX2" fmla="*/ 2 w 2247288"/>
              <a:gd name="connsiteY2" fmla="*/ 208460 h 2655864"/>
              <a:gd name="connsiteX3" fmla="*/ 1123976 w 2247288"/>
              <a:gd name="connsiteY3" fmla="*/ 519612 h 2655864"/>
              <a:gd name="connsiteX4" fmla="*/ 2247288 w 2247288"/>
              <a:gd name="connsiteY4" fmla="*/ 208644 h 2655864"/>
              <a:gd name="connsiteX5" fmla="*/ 2247288 w 2247288"/>
              <a:gd name="connsiteY5" fmla="*/ 2412083 h 2655864"/>
              <a:gd name="connsiteX6" fmla="*/ 1123977 w 2247288"/>
              <a:gd name="connsiteY6" fmla="*/ 1597324 h 2655864"/>
              <a:gd name="connsiteX7" fmla="*/ 2 w 2247288"/>
              <a:gd name="connsiteY7" fmla="*/ 2412564 h 2655864"/>
              <a:gd name="connsiteX8" fmla="*/ 2 w 2247288"/>
              <a:gd name="connsiteY8" fmla="*/ 2655864 h 2655864"/>
              <a:gd name="connsiteX9" fmla="*/ 0 w 2247288"/>
              <a:gd name="connsiteY9" fmla="*/ 2655864 h 265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288" h="2655864">
                <a:moveTo>
                  <a:pt x="0" y="0"/>
                </a:moveTo>
                <a:lnTo>
                  <a:pt x="2" y="0"/>
                </a:lnTo>
                <a:lnTo>
                  <a:pt x="2" y="208460"/>
                </a:lnTo>
                <a:lnTo>
                  <a:pt x="1123976" y="519612"/>
                </a:lnTo>
                <a:lnTo>
                  <a:pt x="2247288" y="208644"/>
                </a:lnTo>
                <a:lnTo>
                  <a:pt x="2247288" y="2412083"/>
                </a:lnTo>
                <a:lnTo>
                  <a:pt x="1123977" y="1597324"/>
                </a:lnTo>
                <a:lnTo>
                  <a:pt x="2" y="2412564"/>
                </a:lnTo>
                <a:lnTo>
                  <a:pt x="2" y="2655864"/>
                </a:lnTo>
                <a:lnTo>
                  <a:pt x="0" y="2655864"/>
                </a:lnTo>
                <a:close/>
              </a:path>
            </a:pathLst>
          </a:custGeom>
          <a:solidFill>
            <a:srgbClr val="C15811">
              <a:alpha val="30000"/>
            </a:srgbClr>
          </a:solidFill>
          <a:ln w="6350">
            <a:solidFill>
              <a:srgbClr val="C258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758352" y="2518734"/>
            <a:ext cx="595614" cy="595614"/>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2</a:t>
            </a:r>
          </a:p>
        </p:txBody>
      </p:sp>
      <p:sp>
        <p:nvSpPr>
          <p:cNvPr id="78" name="Freeform 77"/>
          <p:cNvSpPr/>
          <p:nvPr/>
        </p:nvSpPr>
        <p:spPr>
          <a:xfrm rot="16200000">
            <a:off x="3598598" y="3742228"/>
            <a:ext cx="2915120" cy="2027423"/>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4042446" y="4347598"/>
            <a:ext cx="2027424" cy="1600438"/>
          </a:xfrm>
          <a:prstGeom prst="rect">
            <a:avLst/>
          </a:prstGeom>
          <a:noFill/>
          <a:effectLst/>
        </p:spPr>
        <p:txBody>
          <a:bodyPr wrap="square" rtlCol="0">
            <a:spAutoFit/>
          </a:bodyPr>
          <a:lstStyle/>
          <a:p>
            <a:r>
              <a:rPr lang="en-US" sz="1400" dirty="0">
                <a:solidFill>
                  <a:schemeClr val="bg1">
                    <a:lumMod val="85000"/>
                  </a:schemeClr>
                </a:solidFill>
              </a:rPr>
              <a:t>Lorem ipsum dolor sit amet, consectetur adipiscing elit, sed do eiusmod tempor incididunt ut labore et dolore magna aliqua. Ut enim ad minim </a:t>
            </a:r>
            <a:r>
              <a:rPr lang="en-US" sz="1400" dirty="0" smtClean="0">
                <a:solidFill>
                  <a:schemeClr val="bg1">
                    <a:lumMod val="85000"/>
                  </a:schemeClr>
                </a:solidFill>
              </a:rPr>
              <a:t>veniam</a:t>
            </a:r>
            <a:endParaRPr lang="en-US" sz="1400" dirty="0">
              <a:solidFill>
                <a:schemeClr val="bg1">
                  <a:lumMod val="85000"/>
                </a:schemeClr>
              </a:solidFill>
            </a:endParaRPr>
          </a:p>
        </p:txBody>
      </p:sp>
      <p:sp>
        <p:nvSpPr>
          <p:cNvPr id="103" name="Freeform 102"/>
          <p:cNvSpPr/>
          <p:nvPr/>
        </p:nvSpPr>
        <p:spPr>
          <a:xfrm>
            <a:off x="6260159" y="1774839"/>
            <a:ext cx="2026827" cy="2639028"/>
          </a:xfrm>
          <a:custGeom>
            <a:avLst/>
            <a:gdLst>
              <a:gd name="connsiteX0" fmla="*/ 0 w 2247288"/>
              <a:gd name="connsiteY0" fmla="*/ 0 h 2655864"/>
              <a:gd name="connsiteX1" fmla="*/ 2 w 2247288"/>
              <a:gd name="connsiteY1" fmla="*/ 0 h 2655864"/>
              <a:gd name="connsiteX2" fmla="*/ 2 w 2247288"/>
              <a:gd name="connsiteY2" fmla="*/ 208460 h 2655864"/>
              <a:gd name="connsiteX3" fmla="*/ 1123976 w 2247288"/>
              <a:gd name="connsiteY3" fmla="*/ 519612 h 2655864"/>
              <a:gd name="connsiteX4" fmla="*/ 2247288 w 2247288"/>
              <a:gd name="connsiteY4" fmla="*/ 208644 h 2655864"/>
              <a:gd name="connsiteX5" fmla="*/ 2247288 w 2247288"/>
              <a:gd name="connsiteY5" fmla="*/ 2412083 h 2655864"/>
              <a:gd name="connsiteX6" fmla="*/ 1123977 w 2247288"/>
              <a:gd name="connsiteY6" fmla="*/ 1597324 h 2655864"/>
              <a:gd name="connsiteX7" fmla="*/ 2 w 2247288"/>
              <a:gd name="connsiteY7" fmla="*/ 2412564 h 2655864"/>
              <a:gd name="connsiteX8" fmla="*/ 2 w 2247288"/>
              <a:gd name="connsiteY8" fmla="*/ 2655864 h 2655864"/>
              <a:gd name="connsiteX9" fmla="*/ 0 w 2247288"/>
              <a:gd name="connsiteY9" fmla="*/ 2655864 h 265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288" h="2655864">
                <a:moveTo>
                  <a:pt x="0" y="0"/>
                </a:moveTo>
                <a:lnTo>
                  <a:pt x="2" y="0"/>
                </a:lnTo>
                <a:lnTo>
                  <a:pt x="2" y="208460"/>
                </a:lnTo>
                <a:lnTo>
                  <a:pt x="1123976" y="519612"/>
                </a:lnTo>
                <a:lnTo>
                  <a:pt x="2247288" y="208644"/>
                </a:lnTo>
                <a:lnTo>
                  <a:pt x="2247288" y="2412083"/>
                </a:lnTo>
                <a:lnTo>
                  <a:pt x="1123977" y="1597324"/>
                </a:lnTo>
                <a:lnTo>
                  <a:pt x="2" y="2412564"/>
                </a:lnTo>
                <a:lnTo>
                  <a:pt x="2" y="2655864"/>
                </a:lnTo>
                <a:lnTo>
                  <a:pt x="0" y="2655864"/>
                </a:lnTo>
                <a:close/>
              </a:path>
            </a:pathLst>
          </a:custGeom>
          <a:solidFill>
            <a:srgbClr val="7C7C7C">
              <a:alpha val="30000"/>
            </a:srgbClr>
          </a:solidFill>
          <a:ln w="6350">
            <a:solidFill>
              <a:srgbClr val="7B7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974363" y="2512722"/>
            <a:ext cx="595614" cy="595614"/>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3</a:t>
            </a:r>
          </a:p>
        </p:txBody>
      </p:sp>
      <p:sp>
        <p:nvSpPr>
          <p:cNvPr id="87" name="Freeform 86"/>
          <p:cNvSpPr/>
          <p:nvPr/>
        </p:nvSpPr>
        <p:spPr>
          <a:xfrm rot="16200000">
            <a:off x="5814609" y="3736216"/>
            <a:ext cx="2915120" cy="2027423"/>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58457" y="4341586"/>
            <a:ext cx="2027424" cy="1600438"/>
          </a:xfrm>
          <a:prstGeom prst="rect">
            <a:avLst/>
          </a:prstGeom>
          <a:noFill/>
          <a:effectLst/>
        </p:spPr>
        <p:txBody>
          <a:bodyPr wrap="square" rtlCol="0">
            <a:spAutoFit/>
          </a:bodyPr>
          <a:lstStyle/>
          <a:p>
            <a:r>
              <a:rPr lang="en-US" sz="1400" dirty="0">
                <a:solidFill>
                  <a:schemeClr val="bg1">
                    <a:lumMod val="85000"/>
                  </a:schemeClr>
                </a:solidFill>
              </a:rPr>
              <a:t>Lorem ipsum dolor sit amet, consectetur adipiscing elit, sed do eiusmod tempor incididunt ut labore et dolore magna aliqua. Ut enim ad minim </a:t>
            </a:r>
            <a:r>
              <a:rPr lang="en-US" sz="1400" dirty="0" smtClean="0">
                <a:solidFill>
                  <a:schemeClr val="bg1">
                    <a:lumMod val="85000"/>
                  </a:schemeClr>
                </a:solidFill>
              </a:rPr>
              <a:t>veniam</a:t>
            </a:r>
            <a:endParaRPr lang="en-US" sz="1400" dirty="0">
              <a:solidFill>
                <a:schemeClr val="bg1">
                  <a:lumMod val="85000"/>
                </a:schemeClr>
              </a:solidFill>
            </a:endParaRPr>
          </a:p>
        </p:txBody>
      </p:sp>
      <p:sp>
        <p:nvSpPr>
          <p:cNvPr id="104" name="Freeform 103"/>
          <p:cNvSpPr/>
          <p:nvPr/>
        </p:nvSpPr>
        <p:spPr>
          <a:xfrm>
            <a:off x="8448600" y="1780866"/>
            <a:ext cx="2026827" cy="2639028"/>
          </a:xfrm>
          <a:custGeom>
            <a:avLst/>
            <a:gdLst>
              <a:gd name="connsiteX0" fmla="*/ 0 w 2247288"/>
              <a:gd name="connsiteY0" fmla="*/ 0 h 2655864"/>
              <a:gd name="connsiteX1" fmla="*/ 2 w 2247288"/>
              <a:gd name="connsiteY1" fmla="*/ 0 h 2655864"/>
              <a:gd name="connsiteX2" fmla="*/ 2 w 2247288"/>
              <a:gd name="connsiteY2" fmla="*/ 208460 h 2655864"/>
              <a:gd name="connsiteX3" fmla="*/ 1123976 w 2247288"/>
              <a:gd name="connsiteY3" fmla="*/ 519612 h 2655864"/>
              <a:gd name="connsiteX4" fmla="*/ 2247288 w 2247288"/>
              <a:gd name="connsiteY4" fmla="*/ 208644 h 2655864"/>
              <a:gd name="connsiteX5" fmla="*/ 2247288 w 2247288"/>
              <a:gd name="connsiteY5" fmla="*/ 2412083 h 2655864"/>
              <a:gd name="connsiteX6" fmla="*/ 1123977 w 2247288"/>
              <a:gd name="connsiteY6" fmla="*/ 1597324 h 2655864"/>
              <a:gd name="connsiteX7" fmla="*/ 2 w 2247288"/>
              <a:gd name="connsiteY7" fmla="*/ 2412564 h 2655864"/>
              <a:gd name="connsiteX8" fmla="*/ 2 w 2247288"/>
              <a:gd name="connsiteY8" fmla="*/ 2655864 h 2655864"/>
              <a:gd name="connsiteX9" fmla="*/ 0 w 2247288"/>
              <a:gd name="connsiteY9" fmla="*/ 2655864 h 265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288" h="2655864">
                <a:moveTo>
                  <a:pt x="0" y="0"/>
                </a:moveTo>
                <a:lnTo>
                  <a:pt x="2" y="0"/>
                </a:lnTo>
                <a:lnTo>
                  <a:pt x="2" y="208460"/>
                </a:lnTo>
                <a:lnTo>
                  <a:pt x="1123976" y="519612"/>
                </a:lnTo>
                <a:lnTo>
                  <a:pt x="2247288" y="208644"/>
                </a:lnTo>
                <a:lnTo>
                  <a:pt x="2247288" y="2412083"/>
                </a:lnTo>
                <a:lnTo>
                  <a:pt x="1123977" y="1597324"/>
                </a:lnTo>
                <a:lnTo>
                  <a:pt x="2" y="2412564"/>
                </a:lnTo>
                <a:lnTo>
                  <a:pt x="2" y="2655864"/>
                </a:lnTo>
                <a:lnTo>
                  <a:pt x="0" y="2655864"/>
                </a:lnTo>
                <a:close/>
              </a:path>
            </a:pathLst>
          </a:custGeom>
          <a:solidFill>
            <a:srgbClr val="538135">
              <a:alpha val="20000"/>
            </a:srgbClr>
          </a:solidFill>
          <a:ln w="635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9176968" y="2512722"/>
            <a:ext cx="595614" cy="595614"/>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4</a:t>
            </a:r>
          </a:p>
        </p:txBody>
      </p:sp>
      <p:sp>
        <p:nvSpPr>
          <p:cNvPr id="96" name="Freeform 95"/>
          <p:cNvSpPr/>
          <p:nvPr/>
        </p:nvSpPr>
        <p:spPr>
          <a:xfrm rot="16200000">
            <a:off x="8017214" y="3736216"/>
            <a:ext cx="2915120" cy="2027423"/>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8461062" y="4341586"/>
            <a:ext cx="2027424" cy="1600438"/>
          </a:xfrm>
          <a:prstGeom prst="rect">
            <a:avLst/>
          </a:prstGeom>
          <a:noFill/>
          <a:effectLst/>
        </p:spPr>
        <p:txBody>
          <a:bodyPr wrap="square" rtlCol="0">
            <a:spAutoFit/>
          </a:bodyPr>
          <a:lstStyle/>
          <a:p>
            <a:r>
              <a:rPr lang="en-US" sz="1400" dirty="0">
                <a:solidFill>
                  <a:schemeClr val="bg1">
                    <a:lumMod val="85000"/>
                  </a:schemeClr>
                </a:solidFill>
              </a:rPr>
              <a:t>Lorem ipsum dolor sit amet, consectetur adipiscing elit, sed do eiusmod tempor incididunt ut labore et dolore magna aliqua. Ut enim ad minim </a:t>
            </a:r>
            <a:r>
              <a:rPr lang="en-US" sz="1400" dirty="0" smtClean="0">
                <a:solidFill>
                  <a:schemeClr val="bg1">
                    <a:lumMod val="85000"/>
                  </a:schemeClr>
                </a:solidFill>
              </a:rPr>
              <a:t>veniam</a:t>
            </a:r>
            <a:endParaRPr lang="en-US" sz="1400" dirty="0">
              <a:solidFill>
                <a:schemeClr val="bg1">
                  <a:lumMod val="85000"/>
                </a:schemeClr>
              </a:solidFill>
            </a:endParaRPr>
          </a:p>
        </p:txBody>
      </p:sp>
      <p:grpSp>
        <p:nvGrpSpPr>
          <p:cNvPr id="54" name="Group 53"/>
          <p:cNvGrpSpPr/>
          <p:nvPr/>
        </p:nvGrpSpPr>
        <p:grpSpPr>
          <a:xfrm>
            <a:off x="4035302" y="1205153"/>
            <a:ext cx="2085818" cy="1112610"/>
            <a:chOff x="2774092" y="1213784"/>
            <a:chExt cx="2085818" cy="1112610"/>
          </a:xfrm>
        </p:grpSpPr>
        <p:sp>
          <p:nvSpPr>
            <p:cNvPr id="55" name="Freeform 54"/>
            <p:cNvSpPr/>
            <p:nvPr/>
          </p:nvSpPr>
          <p:spPr>
            <a:xfrm rot="5400000">
              <a:off x="3231499" y="756377"/>
              <a:ext cx="1112610" cy="2027424"/>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dirty="0"/>
            </a:p>
          </p:txBody>
        </p:sp>
        <p:sp>
          <p:nvSpPr>
            <p:cNvPr id="56" name="TextBox 55"/>
            <p:cNvSpPr txBox="1"/>
            <p:nvPr/>
          </p:nvSpPr>
          <p:spPr>
            <a:xfrm>
              <a:off x="2832486" y="1456803"/>
              <a:ext cx="2027424" cy="400954"/>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bg1"/>
                  </a:solidFill>
                </a:rPr>
                <a:t>Lorem Ipsum</a:t>
              </a:r>
            </a:p>
          </p:txBody>
        </p:sp>
      </p:grpSp>
      <p:grpSp>
        <p:nvGrpSpPr>
          <p:cNvPr id="57" name="Group 56"/>
          <p:cNvGrpSpPr/>
          <p:nvPr/>
        </p:nvGrpSpPr>
        <p:grpSpPr>
          <a:xfrm>
            <a:off x="6248629" y="1205153"/>
            <a:ext cx="2085818" cy="1112610"/>
            <a:chOff x="2774092" y="1213784"/>
            <a:chExt cx="2085818" cy="1112610"/>
          </a:xfrm>
        </p:grpSpPr>
        <p:sp>
          <p:nvSpPr>
            <p:cNvPr id="58" name="Freeform 57"/>
            <p:cNvSpPr/>
            <p:nvPr/>
          </p:nvSpPr>
          <p:spPr>
            <a:xfrm rot="5400000">
              <a:off x="3231499" y="756377"/>
              <a:ext cx="1112610" cy="2027424"/>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dirty="0"/>
            </a:p>
          </p:txBody>
        </p:sp>
        <p:sp>
          <p:nvSpPr>
            <p:cNvPr id="59" name="TextBox 58"/>
            <p:cNvSpPr txBox="1"/>
            <p:nvPr/>
          </p:nvSpPr>
          <p:spPr>
            <a:xfrm>
              <a:off x="2832486" y="1456803"/>
              <a:ext cx="2027424" cy="400954"/>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bg1"/>
                  </a:solidFill>
                </a:rPr>
                <a:t>Lorem Ipsum</a:t>
              </a:r>
            </a:p>
          </p:txBody>
        </p:sp>
      </p:grpSp>
      <p:grpSp>
        <p:nvGrpSpPr>
          <p:cNvPr id="60" name="Group 59"/>
          <p:cNvGrpSpPr/>
          <p:nvPr/>
        </p:nvGrpSpPr>
        <p:grpSpPr>
          <a:xfrm>
            <a:off x="8448600" y="1205153"/>
            <a:ext cx="2085818" cy="1112610"/>
            <a:chOff x="2774092" y="1213784"/>
            <a:chExt cx="2085818" cy="1112610"/>
          </a:xfrm>
        </p:grpSpPr>
        <p:sp>
          <p:nvSpPr>
            <p:cNvPr id="61" name="Freeform 60"/>
            <p:cNvSpPr/>
            <p:nvPr/>
          </p:nvSpPr>
          <p:spPr>
            <a:xfrm rot="5400000">
              <a:off x="3231499" y="756377"/>
              <a:ext cx="1112610" cy="2027424"/>
            </a:xfrm>
            <a:custGeom>
              <a:avLst/>
              <a:gdLst>
                <a:gd name="connsiteX0" fmla="*/ 0 w 1614567"/>
                <a:gd name="connsiteY0" fmla="*/ 2334409 h 2334409"/>
                <a:gd name="connsiteX1" fmla="*/ 0 w 1614567"/>
                <a:gd name="connsiteY1" fmla="*/ 0 h 2334409"/>
                <a:gd name="connsiteX2" fmla="*/ 800100 w 1614567"/>
                <a:gd name="connsiteY2" fmla="*/ 0 h 2334409"/>
                <a:gd name="connsiteX3" fmla="*/ 840015 w 1614567"/>
                <a:gd name="connsiteY3" fmla="*/ 0 h 2334409"/>
                <a:gd name="connsiteX4" fmla="*/ 1207334 w 1614567"/>
                <a:gd name="connsiteY4" fmla="*/ 0 h 2334409"/>
                <a:gd name="connsiteX5" fmla="*/ 1614567 w 1614567"/>
                <a:gd name="connsiteY5" fmla="*/ 1167205 h 2334409"/>
                <a:gd name="connsiteX6" fmla="*/ 1207334 w 1614567"/>
                <a:gd name="connsiteY6" fmla="*/ 2334409 h 2334409"/>
                <a:gd name="connsiteX7" fmla="*/ 840015 w 1614567"/>
                <a:gd name="connsiteY7" fmla="*/ 2334409 h 2334409"/>
                <a:gd name="connsiteX8" fmla="*/ 800100 w 1614567"/>
                <a:gd name="connsiteY8" fmla="*/ 2334409 h 2334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567" h="2334409">
                  <a:moveTo>
                    <a:pt x="0" y="2334409"/>
                  </a:moveTo>
                  <a:lnTo>
                    <a:pt x="0" y="0"/>
                  </a:lnTo>
                  <a:lnTo>
                    <a:pt x="800100" y="0"/>
                  </a:lnTo>
                  <a:lnTo>
                    <a:pt x="840015" y="0"/>
                  </a:lnTo>
                  <a:lnTo>
                    <a:pt x="1207334" y="0"/>
                  </a:lnTo>
                  <a:lnTo>
                    <a:pt x="1614567" y="1167205"/>
                  </a:lnTo>
                  <a:lnTo>
                    <a:pt x="1207334" y="2334409"/>
                  </a:lnTo>
                  <a:lnTo>
                    <a:pt x="840015" y="2334409"/>
                  </a:lnTo>
                  <a:lnTo>
                    <a:pt x="800100" y="2334409"/>
                  </a:ln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dirty="0"/>
            </a:p>
          </p:txBody>
        </p:sp>
        <p:sp>
          <p:nvSpPr>
            <p:cNvPr id="62" name="TextBox 61"/>
            <p:cNvSpPr txBox="1"/>
            <p:nvPr/>
          </p:nvSpPr>
          <p:spPr>
            <a:xfrm>
              <a:off x="2832486" y="1456803"/>
              <a:ext cx="2027424" cy="400954"/>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bg1"/>
                  </a:solidFill>
                </a:rPr>
                <a:t>Lorem Ipsum</a:t>
              </a:r>
            </a:p>
          </p:txBody>
        </p:sp>
      </p:grpSp>
      <p:sp>
        <p:nvSpPr>
          <p:cNvPr id="40" name="TextBox 39"/>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3148915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1"/>
                                        </p:tgtEl>
                                        <p:attrNameLst>
                                          <p:attrName>style.visibility</p:attrName>
                                        </p:attrNameLst>
                                      </p:cBhvr>
                                      <p:to>
                                        <p:strVal val="visible"/>
                                      </p:to>
                                    </p:set>
                                    <p:anim calcmode="lin" valueType="num">
                                      <p:cBhvr additive="base">
                                        <p:cTn id="15" dur="500" fill="hold"/>
                                        <p:tgtEl>
                                          <p:spTgt spid="101"/>
                                        </p:tgtEl>
                                        <p:attrNameLst>
                                          <p:attrName>ppt_x</p:attrName>
                                        </p:attrNameLst>
                                      </p:cBhvr>
                                      <p:tavLst>
                                        <p:tav tm="0">
                                          <p:val>
                                            <p:strVal val="#ppt_x"/>
                                          </p:val>
                                        </p:tav>
                                        <p:tav tm="100000">
                                          <p:val>
                                            <p:strVal val="#ppt_x"/>
                                          </p:val>
                                        </p:tav>
                                      </p:tavLst>
                                    </p:anim>
                                    <p:anim calcmode="lin" valueType="num">
                                      <p:cBhvr additive="base">
                                        <p:cTn id="16" dur="500" fill="hold"/>
                                        <p:tgtEl>
                                          <p:spTgt spid="10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p:cTn id="20" dur="500" fill="hold"/>
                                        <p:tgtEl>
                                          <p:spTgt spid="68"/>
                                        </p:tgtEl>
                                        <p:attrNameLst>
                                          <p:attrName>ppt_w</p:attrName>
                                        </p:attrNameLst>
                                      </p:cBhvr>
                                      <p:tavLst>
                                        <p:tav tm="0">
                                          <p:val>
                                            <p:fltVal val="0"/>
                                          </p:val>
                                        </p:tav>
                                        <p:tav tm="100000">
                                          <p:val>
                                            <p:strVal val="#ppt_w"/>
                                          </p:val>
                                        </p:tav>
                                      </p:tavLst>
                                    </p:anim>
                                    <p:anim calcmode="lin" valueType="num">
                                      <p:cBhvr>
                                        <p:cTn id="21" dur="500" fill="hold"/>
                                        <p:tgtEl>
                                          <p:spTgt spid="68"/>
                                        </p:tgtEl>
                                        <p:attrNameLst>
                                          <p:attrName>ppt_h</p:attrName>
                                        </p:attrNameLst>
                                      </p:cBhvr>
                                      <p:tavLst>
                                        <p:tav tm="0">
                                          <p:val>
                                            <p:fltVal val="0"/>
                                          </p:val>
                                        </p:tav>
                                        <p:tav tm="100000">
                                          <p:val>
                                            <p:strVal val="#ppt_h"/>
                                          </p:val>
                                        </p:tav>
                                      </p:tavLst>
                                    </p:anim>
                                    <p:animEffect transition="in" filter="fade">
                                      <p:cBhvr>
                                        <p:cTn id="22" dur="500"/>
                                        <p:tgtEl>
                                          <p:spTgt spid="68"/>
                                        </p:tgtEl>
                                      </p:cBhvr>
                                    </p:animEffect>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67"/>
                                        </p:tgtEl>
                                        <p:attrNameLst>
                                          <p:attrName>style.visibility</p:attrName>
                                        </p:attrNameLst>
                                      </p:cBhvr>
                                      <p:to>
                                        <p:strVal val="visible"/>
                                      </p:to>
                                    </p:set>
                                    <p:anim calcmode="lin" valueType="num">
                                      <p:cBhvr additive="base">
                                        <p:cTn id="26" dur="500" fill="hold"/>
                                        <p:tgtEl>
                                          <p:spTgt spid="67"/>
                                        </p:tgtEl>
                                        <p:attrNameLst>
                                          <p:attrName>ppt_x</p:attrName>
                                        </p:attrNameLst>
                                      </p:cBhvr>
                                      <p:tavLst>
                                        <p:tav tm="0">
                                          <p:val>
                                            <p:strVal val="#ppt_x"/>
                                          </p:val>
                                        </p:tav>
                                        <p:tav tm="100000">
                                          <p:val>
                                            <p:strVal val="#ppt_x"/>
                                          </p:val>
                                        </p:tav>
                                      </p:tavLst>
                                    </p:anim>
                                    <p:anim calcmode="lin" valueType="num">
                                      <p:cBhvr additive="base">
                                        <p:cTn id="27" dur="500" fill="hold"/>
                                        <p:tgtEl>
                                          <p:spTgt spid="67"/>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additive="base">
                                        <p:cTn id="31" dur="500" fill="hold"/>
                                        <p:tgtEl>
                                          <p:spTgt spid="70"/>
                                        </p:tgtEl>
                                        <p:attrNameLst>
                                          <p:attrName>ppt_x</p:attrName>
                                        </p:attrNameLst>
                                      </p:cBhvr>
                                      <p:tavLst>
                                        <p:tav tm="0">
                                          <p:val>
                                            <p:strVal val="#ppt_x"/>
                                          </p:val>
                                        </p:tav>
                                        <p:tav tm="100000">
                                          <p:val>
                                            <p:strVal val="#ppt_x"/>
                                          </p:val>
                                        </p:tav>
                                      </p:tavLst>
                                    </p:anim>
                                    <p:anim calcmode="lin" valueType="num">
                                      <p:cBhvr additive="base">
                                        <p:cTn id="32" dur="500" fill="hold"/>
                                        <p:tgtEl>
                                          <p:spTgt spid="70"/>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2" presetClass="entr" presetSubtype="1" fill="hold" nodeType="after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wipe(up)">
                                      <p:cBhvr>
                                        <p:cTn id="36" dur="500"/>
                                        <p:tgtEl>
                                          <p:spTgt spid="54"/>
                                        </p:tgtEl>
                                      </p:cBhvr>
                                    </p:animEffect>
                                  </p:childTnLst>
                                </p:cTn>
                              </p:par>
                            </p:childTnLst>
                          </p:cTn>
                        </p:par>
                        <p:par>
                          <p:cTn id="37" fill="hold">
                            <p:stCondLst>
                              <p:cond delay="3500"/>
                            </p:stCondLst>
                            <p:childTnLst>
                              <p:par>
                                <p:cTn id="38" presetID="2" presetClass="entr" presetSubtype="4" fill="hold" grpId="0" nodeType="afterEffect">
                                  <p:stCondLst>
                                    <p:cond delay="0"/>
                                  </p:stCondLst>
                                  <p:childTnLst>
                                    <p:set>
                                      <p:cBhvr>
                                        <p:cTn id="39" dur="1" fill="hold">
                                          <p:stCondLst>
                                            <p:cond delay="0"/>
                                          </p:stCondLst>
                                        </p:cTn>
                                        <p:tgtEl>
                                          <p:spTgt spid="102"/>
                                        </p:tgtEl>
                                        <p:attrNameLst>
                                          <p:attrName>style.visibility</p:attrName>
                                        </p:attrNameLst>
                                      </p:cBhvr>
                                      <p:to>
                                        <p:strVal val="visible"/>
                                      </p:to>
                                    </p:set>
                                    <p:anim calcmode="lin" valueType="num">
                                      <p:cBhvr additive="base">
                                        <p:cTn id="40" dur="500" fill="hold"/>
                                        <p:tgtEl>
                                          <p:spTgt spid="102"/>
                                        </p:tgtEl>
                                        <p:attrNameLst>
                                          <p:attrName>ppt_x</p:attrName>
                                        </p:attrNameLst>
                                      </p:cBhvr>
                                      <p:tavLst>
                                        <p:tav tm="0">
                                          <p:val>
                                            <p:strVal val="#ppt_x"/>
                                          </p:val>
                                        </p:tav>
                                        <p:tav tm="100000">
                                          <p:val>
                                            <p:strVal val="#ppt_x"/>
                                          </p:val>
                                        </p:tav>
                                      </p:tavLst>
                                    </p:anim>
                                    <p:anim calcmode="lin" valueType="num">
                                      <p:cBhvr additive="base">
                                        <p:cTn id="41" dur="500" fill="hold"/>
                                        <p:tgtEl>
                                          <p:spTgt spid="102"/>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p:cTn id="45" dur="500" fill="hold"/>
                                        <p:tgtEl>
                                          <p:spTgt spid="75"/>
                                        </p:tgtEl>
                                        <p:attrNameLst>
                                          <p:attrName>ppt_w</p:attrName>
                                        </p:attrNameLst>
                                      </p:cBhvr>
                                      <p:tavLst>
                                        <p:tav tm="0">
                                          <p:val>
                                            <p:fltVal val="0"/>
                                          </p:val>
                                        </p:tav>
                                        <p:tav tm="100000">
                                          <p:val>
                                            <p:strVal val="#ppt_w"/>
                                          </p:val>
                                        </p:tav>
                                      </p:tavLst>
                                    </p:anim>
                                    <p:anim calcmode="lin" valueType="num">
                                      <p:cBhvr>
                                        <p:cTn id="46" dur="500" fill="hold"/>
                                        <p:tgtEl>
                                          <p:spTgt spid="75"/>
                                        </p:tgtEl>
                                        <p:attrNameLst>
                                          <p:attrName>ppt_h</p:attrName>
                                        </p:attrNameLst>
                                      </p:cBhvr>
                                      <p:tavLst>
                                        <p:tav tm="0">
                                          <p:val>
                                            <p:fltVal val="0"/>
                                          </p:val>
                                        </p:tav>
                                        <p:tav tm="100000">
                                          <p:val>
                                            <p:strVal val="#ppt_h"/>
                                          </p:val>
                                        </p:tav>
                                      </p:tavLst>
                                    </p:anim>
                                    <p:animEffect transition="in" filter="fade">
                                      <p:cBhvr>
                                        <p:cTn id="47" dur="500"/>
                                        <p:tgtEl>
                                          <p:spTgt spid="75"/>
                                        </p:tgtEl>
                                      </p:cBhvr>
                                    </p:animEffect>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78"/>
                                        </p:tgtEl>
                                        <p:attrNameLst>
                                          <p:attrName>style.visibility</p:attrName>
                                        </p:attrNameLst>
                                      </p:cBhvr>
                                      <p:to>
                                        <p:strVal val="visible"/>
                                      </p:to>
                                    </p:set>
                                    <p:anim calcmode="lin" valueType="num">
                                      <p:cBhvr additive="base">
                                        <p:cTn id="51" dur="500" fill="hold"/>
                                        <p:tgtEl>
                                          <p:spTgt spid="78"/>
                                        </p:tgtEl>
                                        <p:attrNameLst>
                                          <p:attrName>ppt_x</p:attrName>
                                        </p:attrNameLst>
                                      </p:cBhvr>
                                      <p:tavLst>
                                        <p:tav tm="0">
                                          <p:val>
                                            <p:strVal val="#ppt_x"/>
                                          </p:val>
                                        </p:tav>
                                        <p:tav tm="100000">
                                          <p:val>
                                            <p:strVal val="#ppt_x"/>
                                          </p:val>
                                        </p:tav>
                                      </p:tavLst>
                                    </p:anim>
                                    <p:anim calcmode="lin" valueType="num">
                                      <p:cBhvr additive="base">
                                        <p:cTn id="52" dur="500" fill="hold"/>
                                        <p:tgtEl>
                                          <p:spTgt spid="78"/>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4" fill="hold" grpId="0" nodeType="afterEffect">
                                  <p:stCondLst>
                                    <p:cond delay="0"/>
                                  </p:stCondLst>
                                  <p:childTnLst>
                                    <p:set>
                                      <p:cBhvr>
                                        <p:cTn id="55" dur="1" fill="hold">
                                          <p:stCondLst>
                                            <p:cond delay="0"/>
                                          </p:stCondLst>
                                        </p:cTn>
                                        <p:tgtEl>
                                          <p:spTgt spid="79"/>
                                        </p:tgtEl>
                                        <p:attrNameLst>
                                          <p:attrName>style.visibility</p:attrName>
                                        </p:attrNameLst>
                                      </p:cBhvr>
                                      <p:to>
                                        <p:strVal val="visible"/>
                                      </p:to>
                                    </p:set>
                                    <p:anim calcmode="lin" valueType="num">
                                      <p:cBhvr additive="base">
                                        <p:cTn id="56" dur="500" fill="hold"/>
                                        <p:tgtEl>
                                          <p:spTgt spid="79"/>
                                        </p:tgtEl>
                                        <p:attrNameLst>
                                          <p:attrName>ppt_x</p:attrName>
                                        </p:attrNameLst>
                                      </p:cBhvr>
                                      <p:tavLst>
                                        <p:tav tm="0">
                                          <p:val>
                                            <p:strVal val="#ppt_x"/>
                                          </p:val>
                                        </p:tav>
                                        <p:tav tm="100000">
                                          <p:val>
                                            <p:strVal val="#ppt_x"/>
                                          </p:val>
                                        </p:tav>
                                      </p:tavLst>
                                    </p:anim>
                                    <p:anim calcmode="lin" valueType="num">
                                      <p:cBhvr additive="base">
                                        <p:cTn id="57" dur="500" fill="hold"/>
                                        <p:tgtEl>
                                          <p:spTgt spid="79"/>
                                        </p:tgtEl>
                                        <p:attrNameLst>
                                          <p:attrName>ppt_y</p:attrName>
                                        </p:attrNameLst>
                                      </p:cBhvr>
                                      <p:tavLst>
                                        <p:tav tm="0">
                                          <p:val>
                                            <p:strVal val="1+#ppt_h/2"/>
                                          </p:val>
                                        </p:tav>
                                        <p:tav tm="100000">
                                          <p:val>
                                            <p:strVal val="#ppt_y"/>
                                          </p:val>
                                        </p:tav>
                                      </p:tavLst>
                                    </p:anim>
                                  </p:childTnLst>
                                </p:cTn>
                              </p:par>
                            </p:childTnLst>
                          </p:cTn>
                        </p:par>
                        <p:par>
                          <p:cTn id="58" fill="hold">
                            <p:stCondLst>
                              <p:cond delay="5500"/>
                            </p:stCondLst>
                            <p:childTnLst>
                              <p:par>
                                <p:cTn id="59" presetID="22" presetClass="entr" presetSubtype="1" fill="hold"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up)">
                                      <p:cBhvr>
                                        <p:cTn id="61" dur="500"/>
                                        <p:tgtEl>
                                          <p:spTgt spid="57"/>
                                        </p:tgtEl>
                                      </p:cBhvr>
                                    </p:animEffect>
                                  </p:childTnLst>
                                </p:cTn>
                              </p:par>
                            </p:childTnLst>
                          </p:cTn>
                        </p:par>
                        <p:par>
                          <p:cTn id="62" fill="hold">
                            <p:stCondLst>
                              <p:cond delay="6000"/>
                            </p:stCondLst>
                            <p:childTnLst>
                              <p:par>
                                <p:cTn id="63" presetID="2" presetClass="entr" presetSubtype="4" fill="hold" grpId="0" nodeType="afterEffect">
                                  <p:stCondLst>
                                    <p:cond delay="0"/>
                                  </p:stCondLst>
                                  <p:childTnLst>
                                    <p:set>
                                      <p:cBhvr>
                                        <p:cTn id="64" dur="1" fill="hold">
                                          <p:stCondLst>
                                            <p:cond delay="0"/>
                                          </p:stCondLst>
                                        </p:cTn>
                                        <p:tgtEl>
                                          <p:spTgt spid="103"/>
                                        </p:tgtEl>
                                        <p:attrNameLst>
                                          <p:attrName>style.visibility</p:attrName>
                                        </p:attrNameLst>
                                      </p:cBhvr>
                                      <p:to>
                                        <p:strVal val="visible"/>
                                      </p:to>
                                    </p:set>
                                    <p:anim calcmode="lin" valueType="num">
                                      <p:cBhvr additive="base">
                                        <p:cTn id="65" dur="500" fill="hold"/>
                                        <p:tgtEl>
                                          <p:spTgt spid="103"/>
                                        </p:tgtEl>
                                        <p:attrNameLst>
                                          <p:attrName>ppt_x</p:attrName>
                                        </p:attrNameLst>
                                      </p:cBhvr>
                                      <p:tavLst>
                                        <p:tav tm="0">
                                          <p:val>
                                            <p:strVal val="#ppt_x"/>
                                          </p:val>
                                        </p:tav>
                                        <p:tav tm="100000">
                                          <p:val>
                                            <p:strVal val="#ppt_x"/>
                                          </p:val>
                                        </p:tav>
                                      </p:tavLst>
                                    </p:anim>
                                    <p:anim calcmode="lin" valueType="num">
                                      <p:cBhvr additive="base">
                                        <p:cTn id="66" dur="500" fill="hold"/>
                                        <p:tgtEl>
                                          <p:spTgt spid="103"/>
                                        </p:tgtEl>
                                        <p:attrNameLst>
                                          <p:attrName>ppt_y</p:attrName>
                                        </p:attrNameLst>
                                      </p:cBhvr>
                                      <p:tavLst>
                                        <p:tav tm="0">
                                          <p:val>
                                            <p:strVal val="1+#ppt_h/2"/>
                                          </p:val>
                                        </p:tav>
                                        <p:tav tm="100000">
                                          <p:val>
                                            <p:strVal val="#ppt_y"/>
                                          </p:val>
                                        </p:tav>
                                      </p:tavLst>
                                    </p:anim>
                                  </p:childTnLst>
                                </p:cTn>
                              </p:par>
                            </p:childTnLst>
                          </p:cTn>
                        </p:par>
                        <p:par>
                          <p:cTn id="67" fill="hold">
                            <p:stCondLst>
                              <p:cond delay="6500"/>
                            </p:stCondLst>
                            <p:childTnLst>
                              <p:par>
                                <p:cTn id="68" presetID="53" presetClass="entr" presetSubtype="16" fill="hold" grpId="0" nodeType="afterEffect">
                                  <p:stCondLst>
                                    <p:cond delay="0"/>
                                  </p:stCondLst>
                                  <p:childTnLst>
                                    <p:set>
                                      <p:cBhvr>
                                        <p:cTn id="69" dur="1" fill="hold">
                                          <p:stCondLst>
                                            <p:cond delay="0"/>
                                          </p:stCondLst>
                                        </p:cTn>
                                        <p:tgtEl>
                                          <p:spTgt spid="84"/>
                                        </p:tgtEl>
                                        <p:attrNameLst>
                                          <p:attrName>style.visibility</p:attrName>
                                        </p:attrNameLst>
                                      </p:cBhvr>
                                      <p:to>
                                        <p:strVal val="visible"/>
                                      </p:to>
                                    </p:set>
                                    <p:anim calcmode="lin" valueType="num">
                                      <p:cBhvr>
                                        <p:cTn id="70" dur="500" fill="hold"/>
                                        <p:tgtEl>
                                          <p:spTgt spid="84"/>
                                        </p:tgtEl>
                                        <p:attrNameLst>
                                          <p:attrName>ppt_w</p:attrName>
                                        </p:attrNameLst>
                                      </p:cBhvr>
                                      <p:tavLst>
                                        <p:tav tm="0">
                                          <p:val>
                                            <p:fltVal val="0"/>
                                          </p:val>
                                        </p:tav>
                                        <p:tav tm="100000">
                                          <p:val>
                                            <p:strVal val="#ppt_w"/>
                                          </p:val>
                                        </p:tav>
                                      </p:tavLst>
                                    </p:anim>
                                    <p:anim calcmode="lin" valueType="num">
                                      <p:cBhvr>
                                        <p:cTn id="71" dur="500" fill="hold"/>
                                        <p:tgtEl>
                                          <p:spTgt spid="84"/>
                                        </p:tgtEl>
                                        <p:attrNameLst>
                                          <p:attrName>ppt_h</p:attrName>
                                        </p:attrNameLst>
                                      </p:cBhvr>
                                      <p:tavLst>
                                        <p:tav tm="0">
                                          <p:val>
                                            <p:fltVal val="0"/>
                                          </p:val>
                                        </p:tav>
                                        <p:tav tm="100000">
                                          <p:val>
                                            <p:strVal val="#ppt_h"/>
                                          </p:val>
                                        </p:tav>
                                      </p:tavLst>
                                    </p:anim>
                                    <p:animEffect transition="in" filter="fade">
                                      <p:cBhvr>
                                        <p:cTn id="72" dur="500"/>
                                        <p:tgtEl>
                                          <p:spTgt spid="84"/>
                                        </p:tgtEl>
                                      </p:cBhvr>
                                    </p:animEffect>
                                  </p:childTnLst>
                                </p:cTn>
                              </p:par>
                            </p:childTnLst>
                          </p:cTn>
                        </p:par>
                        <p:par>
                          <p:cTn id="73" fill="hold">
                            <p:stCondLst>
                              <p:cond delay="7000"/>
                            </p:stCondLst>
                            <p:childTnLst>
                              <p:par>
                                <p:cTn id="74" presetID="2" presetClass="entr" presetSubtype="4" fill="hold" grpId="0" nodeType="afterEffect">
                                  <p:stCondLst>
                                    <p:cond delay="0"/>
                                  </p:stCondLst>
                                  <p:childTnLst>
                                    <p:set>
                                      <p:cBhvr>
                                        <p:cTn id="75" dur="1" fill="hold">
                                          <p:stCondLst>
                                            <p:cond delay="0"/>
                                          </p:stCondLst>
                                        </p:cTn>
                                        <p:tgtEl>
                                          <p:spTgt spid="87"/>
                                        </p:tgtEl>
                                        <p:attrNameLst>
                                          <p:attrName>style.visibility</p:attrName>
                                        </p:attrNameLst>
                                      </p:cBhvr>
                                      <p:to>
                                        <p:strVal val="visible"/>
                                      </p:to>
                                    </p:set>
                                    <p:anim calcmode="lin" valueType="num">
                                      <p:cBhvr additive="base">
                                        <p:cTn id="76" dur="500" fill="hold"/>
                                        <p:tgtEl>
                                          <p:spTgt spid="87"/>
                                        </p:tgtEl>
                                        <p:attrNameLst>
                                          <p:attrName>ppt_x</p:attrName>
                                        </p:attrNameLst>
                                      </p:cBhvr>
                                      <p:tavLst>
                                        <p:tav tm="0">
                                          <p:val>
                                            <p:strVal val="#ppt_x"/>
                                          </p:val>
                                        </p:tav>
                                        <p:tav tm="100000">
                                          <p:val>
                                            <p:strVal val="#ppt_x"/>
                                          </p:val>
                                        </p:tav>
                                      </p:tavLst>
                                    </p:anim>
                                    <p:anim calcmode="lin" valueType="num">
                                      <p:cBhvr additive="base">
                                        <p:cTn id="77" dur="500" fill="hold"/>
                                        <p:tgtEl>
                                          <p:spTgt spid="87"/>
                                        </p:tgtEl>
                                        <p:attrNameLst>
                                          <p:attrName>ppt_y</p:attrName>
                                        </p:attrNameLst>
                                      </p:cBhvr>
                                      <p:tavLst>
                                        <p:tav tm="0">
                                          <p:val>
                                            <p:strVal val="1+#ppt_h/2"/>
                                          </p:val>
                                        </p:tav>
                                        <p:tav tm="100000">
                                          <p:val>
                                            <p:strVal val="#ppt_y"/>
                                          </p:val>
                                        </p:tav>
                                      </p:tavLst>
                                    </p:anim>
                                  </p:childTnLst>
                                </p:cTn>
                              </p:par>
                            </p:childTnLst>
                          </p:cTn>
                        </p:par>
                        <p:par>
                          <p:cTn id="78" fill="hold">
                            <p:stCondLst>
                              <p:cond delay="7500"/>
                            </p:stCondLst>
                            <p:childTnLst>
                              <p:par>
                                <p:cTn id="79" presetID="2" presetClass="entr" presetSubtype="4" fill="hold" grpId="0" nodeType="afterEffect">
                                  <p:stCondLst>
                                    <p:cond delay="0"/>
                                  </p:stCondLst>
                                  <p:childTnLst>
                                    <p:set>
                                      <p:cBhvr>
                                        <p:cTn id="80" dur="1" fill="hold">
                                          <p:stCondLst>
                                            <p:cond delay="0"/>
                                          </p:stCondLst>
                                        </p:cTn>
                                        <p:tgtEl>
                                          <p:spTgt spid="88"/>
                                        </p:tgtEl>
                                        <p:attrNameLst>
                                          <p:attrName>style.visibility</p:attrName>
                                        </p:attrNameLst>
                                      </p:cBhvr>
                                      <p:to>
                                        <p:strVal val="visible"/>
                                      </p:to>
                                    </p:set>
                                    <p:anim calcmode="lin" valueType="num">
                                      <p:cBhvr additive="base">
                                        <p:cTn id="81" dur="500" fill="hold"/>
                                        <p:tgtEl>
                                          <p:spTgt spid="88"/>
                                        </p:tgtEl>
                                        <p:attrNameLst>
                                          <p:attrName>ppt_x</p:attrName>
                                        </p:attrNameLst>
                                      </p:cBhvr>
                                      <p:tavLst>
                                        <p:tav tm="0">
                                          <p:val>
                                            <p:strVal val="#ppt_x"/>
                                          </p:val>
                                        </p:tav>
                                        <p:tav tm="100000">
                                          <p:val>
                                            <p:strVal val="#ppt_x"/>
                                          </p:val>
                                        </p:tav>
                                      </p:tavLst>
                                    </p:anim>
                                    <p:anim calcmode="lin" valueType="num">
                                      <p:cBhvr additive="base">
                                        <p:cTn id="82" dur="500" fill="hold"/>
                                        <p:tgtEl>
                                          <p:spTgt spid="88"/>
                                        </p:tgtEl>
                                        <p:attrNameLst>
                                          <p:attrName>ppt_y</p:attrName>
                                        </p:attrNameLst>
                                      </p:cBhvr>
                                      <p:tavLst>
                                        <p:tav tm="0">
                                          <p:val>
                                            <p:strVal val="1+#ppt_h/2"/>
                                          </p:val>
                                        </p:tav>
                                        <p:tav tm="100000">
                                          <p:val>
                                            <p:strVal val="#ppt_y"/>
                                          </p:val>
                                        </p:tav>
                                      </p:tavLst>
                                    </p:anim>
                                  </p:childTnLst>
                                </p:cTn>
                              </p:par>
                            </p:childTnLst>
                          </p:cTn>
                        </p:par>
                        <p:par>
                          <p:cTn id="83" fill="hold">
                            <p:stCondLst>
                              <p:cond delay="8000"/>
                            </p:stCondLst>
                            <p:childTnLst>
                              <p:par>
                                <p:cTn id="84" presetID="22" presetClass="entr" presetSubtype="1" fill="hold" nodeType="after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up)">
                                      <p:cBhvr>
                                        <p:cTn id="86" dur="500"/>
                                        <p:tgtEl>
                                          <p:spTgt spid="60"/>
                                        </p:tgtEl>
                                      </p:cBhvr>
                                    </p:animEffect>
                                  </p:childTnLst>
                                </p:cTn>
                              </p:par>
                            </p:childTnLst>
                          </p:cTn>
                        </p:par>
                        <p:par>
                          <p:cTn id="87" fill="hold">
                            <p:stCondLst>
                              <p:cond delay="8500"/>
                            </p:stCondLst>
                            <p:childTnLst>
                              <p:par>
                                <p:cTn id="88" presetID="2" presetClass="entr" presetSubtype="4" fill="hold" grpId="0" nodeType="afterEffect">
                                  <p:stCondLst>
                                    <p:cond delay="0"/>
                                  </p:stCondLst>
                                  <p:childTnLst>
                                    <p:set>
                                      <p:cBhvr>
                                        <p:cTn id="89" dur="1" fill="hold">
                                          <p:stCondLst>
                                            <p:cond delay="0"/>
                                          </p:stCondLst>
                                        </p:cTn>
                                        <p:tgtEl>
                                          <p:spTgt spid="104"/>
                                        </p:tgtEl>
                                        <p:attrNameLst>
                                          <p:attrName>style.visibility</p:attrName>
                                        </p:attrNameLst>
                                      </p:cBhvr>
                                      <p:to>
                                        <p:strVal val="visible"/>
                                      </p:to>
                                    </p:set>
                                    <p:anim calcmode="lin" valueType="num">
                                      <p:cBhvr additive="base">
                                        <p:cTn id="90" dur="500" fill="hold"/>
                                        <p:tgtEl>
                                          <p:spTgt spid="104"/>
                                        </p:tgtEl>
                                        <p:attrNameLst>
                                          <p:attrName>ppt_x</p:attrName>
                                        </p:attrNameLst>
                                      </p:cBhvr>
                                      <p:tavLst>
                                        <p:tav tm="0">
                                          <p:val>
                                            <p:strVal val="#ppt_x"/>
                                          </p:val>
                                        </p:tav>
                                        <p:tav tm="100000">
                                          <p:val>
                                            <p:strVal val="#ppt_x"/>
                                          </p:val>
                                        </p:tav>
                                      </p:tavLst>
                                    </p:anim>
                                    <p:anim calcmode="lin" valueType="num">
                                      <p:cBhvr additive="base">
                                        <p:cTn id="91" dur="500" fill="hold"/>
                                        <p:tgtEl>
                                          <p:spTgt spid="104"/>
                                        </p:tgtEl>
                                        <p:attrNameLst>
                                          <p:attrName>ppt_y</p:attrName>
                                        </p:attrNameLst>
                                      </p:cBhvr>
                                      <p:tavLst>
                                        <p:tav tm="0">
                                          <p:val>
                                            <p:strVal val="1+#ppt_h/2"/>
                                          </p:val>
                                        </p:tav>
                                        <p:tav tm="100000">
                                          <p:val>
                                            <p:strVal val="#ppt_y"/>
                                          </p:val>
                                        </p:tav>
                                      </p:tavLst>
                                    </p:anim>
                                  </p:childTnLst>
                                </p:cTn>
                              </p:par>
                            </p:childTnLst>
                          </p:cTn>
                        </p:par>
                        <p:par>
                          <p:cTn id="92" fill="hold">
                            <p:stCondLst>
                              <p:cond delay="9000"/>
                            </p:stCondLst>
                            <p:childTnLst>
                              <p:par>
                                <p:cTn id="93" presetID="53" presetClass="entr" presetSubtype="16" fill="hold" grpId="0" nodeType="afterEffect">
                                  <p:stCondLst>
                                    <p:cond delay="0"/>
                                  </p:stCondLst>
                                  <p:childTnLst>
                                    <p:set>
                                      <p:cBhvr>
                                        <p:cTn id="94" dur="1" fill="hold">
                                          <p:stCondLst>
                                            <p:cond delay="0"/>
                                          </p:stCondLst>
                                        </p:cTn>
                                        <p:tgtEl>
                                          <p:spTgt spid="93"/>
                                        </p:tgtEl>
                                        <p:attrNameLst>
                                          <p:attrName>style.visibility</p:attrName>
                                        </p:attrNameLst>
                                      </p:cBhvr>
                                      <p:to>
                                        <p:strVal val="visible"/>
                                      </p:to>
                                    </p:set>
                                    <p:anim calcmode="lin" valueType="num">
                                      <p:cBhvr>
                                        <p:cTn id="95" dur="500" fill="hold"/>
                                        <p:tgtEl>
                                          <p:spTgt spid="93"/>
                                        </p:tgtEl>
                                        <p:attrNameLst>
                                          <p:attrName>ppt_w</p:attrName>
                                        </p:attrNameLst>
                                      </p:cBhvr>
                                      <p:tavLst>
                                        <p:tav tm="0">
                                          <p:val>
                                            <p:fltVal val="0"/>
                                          </p:val>
                                        </p:tav>
                                        <p:tav tm="100000">
                                          <p:val>
                                            <p:strVal val="#ppt_w"/>
                                          </p:val>
                                        </p:tav>
                                      </p:tavLst>
                                    </p:anim>
                                    <p:anim calcmode="lin" valueType="num">
                                      <p:cBhvr>
                                        <p:cTn id="96" dur="500" fill="hold"/>
                                        <p:tgtEl>
                                          <p:spTgt spid="93"/>
                                        </p:tgtEl>
                                        <p:attrNameLst>
                                          <p:attrName>ppt_h</p:attrName>
                                        </p:attrNameLst>
                                      </p:cBhvr>
                                      <p:tavLst>
                                        <p:tav tm="0">
                                          <p:val>
                                            <p:fltVal val="0"/>
                                          </p:val>
                                        </p:tav>
                                        <p:tav tm="100000">
                                          <p:val>
                                            <p:strVal val="#ppt_h"/>
                                          </p:val>
                                        </p:tav>
                                      </p:tavLst>
                                    </p:anim>
                                    <p:animEffect transition="in" filter="fade">
                                      <p:cBhvr>
                                        <p:cTn id="97" dur="500"/>
                                        <p:tgtEl>
                                          <p:spTgt spid="93"/>
                                        </p:tgtEl>
                                      </p:cBhvr>
                                    </p:animEffect>
                                  </p:childTnLst>
                                </p:cTn>
                              </p:par>
                            </p:childTnLst>
                          </p:cTn>
                        </p:par>
                        <p:par>
                          <p:cTn id="98" fill="hold">
                            <p:stCondLst>
                              <p:cond delay="9500"/>
                            </p:stCondLst>
                            <p:childTnLst>
                              <p:par>
                                <p:cTn id="99" presetID="2" presetClass="entr" presetSubtype="4" fill="hold" grpId="0" nodeType="afterEffect">
                                  <p:stCondLst>
                                    <p:cond delay="0"/>
                                  </p:stCondLst>
                                  <p:childTnLst>
                                    <p:set>
                                      <p:cBhvr>
                                        <p:cTn id="100" dur="1" fill="hold">
                                          <p:stCondLst>
                                            <p:cond delay="0"/>
                                          </p:stCondLst>
                                        </p:cTn>
                                        <p:tgtEl>
                                          <p:spTgt spid="96"/>
                                        </p:tgtEl>
                                        <p:attrNameLst>
                                          <p:attrName>style.visibility</p:attrName>
                                        </p:attrNameLst>
                                      </p:cBhvr>
                                      <p:to>
                                        <p:strVal val="visible"/>
                                      </p:to>
                                    </p:set>
                                    <p:anim calcmode="lin" valueType="num">
                                      <p:cBhvr additive="base">
                                        <p:cTn id="101" dur="500" fill="hold"/>
                                        <p:tgtEl>
                                          <p:spTgt spid="96"/>
                                        </p:tgtEl>
                                        <p:attrNameLst>
                                          <p:attrName>ppt_x</p:attrName>
                                        </p:attrNameLst>
                                      </p:cBhvr>
                                      <p:tavLst>
                                        <p:tav tm="0">
                                          <p:val>
                                            <p:strVal val="#ppt_x"/>
                                          </p:val>
                                        </p:tav>
                                        <p:tav tm="100000">
                                          <p:val>
                                            <p:strVal val="#ppt_x"/>
                                          </p:val>
                                        </p:tav>
                                      </p:tavLst>
                                    </p:anim>
                                    <p:anim calcmode="lin" valueType="num">
                                      <p:cBhvr additive="base">
                                        <p:cTn id="102" dur="500" fill="hold"/>
                                        <p:tgtEl>
                                          <p:spTgt spid="96"/>
                                        </p:tgtEl>
                                        <p:attrNameLst>
                                          <p:attrName>ppt_y</p:attrName>
                                        </p:attrNameLst>
                                      </p:cBhvr>
                                      <p:tavLst>
                                        <p:tav tm="0">
                                          <p:val>
                                            <p:strVal val="1+#ppt_h/2"/>
                                          </p:val>
                                        </p:tav>
                                        <p:tav tm="100000">
                                          <p:val>
                                            <p:strVal val="#ppt_y"/>
                                          </p:val>
                                        </p:tav>
                                      </p:tavLst>
                                    </p:anim>
                                  </p:childTnLst>
                                </p:cTn>
                              </p:par>
                            </p:childTnLst>
                          </p:cTn>
                        </p:par>
                        <p:par>
                          <p:cTn id="103" fill="hold">
                            <p:stCondLst>
                              <p:cond delay="10000"/>
                            </p:stCondLst>
                            <p:childTnLst>
                              <p:par>
                                <p:cTn id="104" presetID="2" presetClass="entr" presetSubtype="4" fill="hold" grpId="0" nodeType="afterEffect">
                                  <p:stCondLst>
                                    <p:cond delay="0"/>
                                  </p:stCondLst>
                                  <p:childTnLst>
                                    <p:set>
                                      <p:cBhvr>
                                        <p:cTn id="105" dur="1" fill="hold">
                                          <p:stCondLst>
                                            <p:cond delay="0"/>
                                          </p:stCondLst>
                                        </p:cTn>
                                        <p:tgtEl>
                                          <p:spTgt spid="97"/>
                                        </p:tgtEl>
                                        <p:attrNameLst>
                                          <p:attrName>style.visibility</p:attrName>
                                        </p:attrNameLst>
                                      </p:cBhvr>
                                      <p:to>
                                        <p:strVal val="visible"/>
                                      </p:to>
                                    </p:set>
                                    <p:anim calcmode="lin" valueType="num">
                                      <p:cBhvr additive="base">
                                        <p:cTn id="106" dur="500" fill="hold"/>
                                        <p:tgtEl>
                                          <p:spTgt spid="97"/>
                                        </p:tgtEl>
                                        <p:attrNameLst>
                                          <p:attrName>ppt_x</p:attrName>
                                        </p:attrNameLst>
                                      </p:cBhvr>
                                      <p:tavLst>
                                        <p:tav tm="0">
                                          <p:val>
                                            <p:strVal val="#ppt_x"/>
                                          </p:val>
                                        </p:tav>
                                        <p:tav tm="100000">
                                          <p:val>
                                            <p:strVal val="#ppt_x"/>
                                          </p:val>
                                        </p:tav>
                                      </p:tavLst>
                                    </p:anim>
                                    <p:anim calcmode="lin" valueType="num">
                                      <p:cBhvr additive="base">
                                        <p:cTn id="107"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01" grpId="0" animBg="1"/>
      <p:bldP spid="68" grpId="0" animBg="1"/>
      <p:bldP spid="67" grpId="0" animBg="1"/>
      <p:bldP spid="70" grpId="0"/>
      <p:bldP spid="102" grpId="0" animBg="1"/>
      <p:bldP spid="75" grpId="0" animBg="1"/>
      <p:bldP spid="78" grpId="0" animBg="1"/>
      <p:bldP spid="79" grpId="0"/>
      <p:bldP spid="103" grpId="0" animBg="1"/>
      <p:bldP spid="84" grpId="0" animBg="1"/>
      <p:bldP spid="87" grpId="0" animBg="1"/>
      <p:bldP spid="88" grpId="0"/>
      <p:bldP spid="104" grpId="0" animBg="1"/>
      <p:bldP spid="93" grpId="0" animBg="1"/>
      <p:bldP spid="96" grpId="0" animBg="1"/>
      <p:bldP spid="9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32" name="Rectangle 31"/>
          <p:cNvSpPr/>
          <p:nvPr/>
        </p:nvSpPr>
        <p:spPr bwMode="auto">
          <a:xfrm>
            <a:off x="0" y="1938867"/>
            <a:ext cx="12192000" cy="4064000"/>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16" name="Group 15"/>
          <p:cNvGrpSpPr/>
          <p:nvPr/>
        </p:nvGrpSpPr>
        <p:grpSpPr>
          <a:xfrm>
            <a:off x="5166786" y="4349803"/>
            <a:ext cx="1422400" cy="1422400"/>
            <a:chOff x="2997710" y="1399716"/>
            <a:chExt cx="1066800" cy="1066800"/>
          </a:xfrm>
        </p:grpSpPr>
        <p:sp>
          <p:nvSpPr>
            <p:cNvPr id="17" name="Oval 16"/>
            <p:cNvSpPr/>
            <p:nvPr/>
          </p:nvSpPr>
          <p:spPr>
            <a:xfrm>
              <a:off x="2997710" y="1399716"/>
              <a:ext cx="1066800" cy="1066800"/>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8" name="Group 34"/>
            <p:cNvGrpSpPr/>
            <p:nvPr/>
          </p:nvGrpSpPr>
          <p:grpSpPr>
            <a:xfrm>
              <a:off x="3269160" y="1670007"/>
              <a:ext cx="523900" cy="526219"/>
              <a:chOff x="3249814" y="1657349"/>
              <a:chExt cx="523900" cy="526219"/>
            </a:xfrm>
          </p:grpSpPr>
          <p:sp>
            <p:nvSpPr>
              <p:cNvPr id="20" name="Freeform 106"/>
              <p:cNvSpPr>
                <a:spLocks noEditPoints="1"/>
              </p:cNvSpPr>
              <p:nvPr/>
            </p:nvSpPr>
            <p:spPr bwMode="auto">
              <a:xfrm>
                <a:off x="3463083" y="1738483"/>
                <a:ext cx="122862" cy="125180"/>
              </a:xfrm>
              <a:custGeom>
                <a:avLst/>
                <a:gdLst/>
                <a:ahLst/>
                <a:cxnLst>
                  <a:cxn ang="0">
                    <a:pos x="27" y="0"/>
                  </a:cxn>
                  <a:cxn ang="0">
                    <a:pos x="0" y="27"/>
                  </a:cxn>
                  <a:cxn ang="0">
                    <a:pos x="2" y="29"/>
                  </a:cxn>
                  <a:cxn ang="0">
                    <a:pos x="4" y="27"/>
                  </a:cxn>
                  <a:cxn ang="0">
                    <a:pos x="27" y="4"/>
                  </a:cxn>
                  <a:cxn ang="0">
                    <a:pos x="29" y="2"/>
                  </a:cxn>
                  <a:cxn ang="0">
                    <a:pos x="27" y="0"/>
                  </a:cxn>
                  <a:cxn ang="0">
                    <a:pos x="27" y="0"/>
                  </a:cxn>
                  <a:cxn ang="0">
                    <a:pos x="27" y="0"/>
                  </a:cxn>
                </a:cxnLst>
                <a:rect l="0" t="0" r="r" b="b"/>
                <a:pathLst>
                  <a:path w="29" h="29">
                    <a:moveTo>
                      <a:pt x="27" y="0"/>
                    </a:moveTo>
                    <a:cubicBezTo>
                      <a:pt x="12" y="0"/>
                      <a:pt x="0" y="12"/>
                      <a:pt x="0" y="27"/>
                    </a:cubicBezTo>
                    <a:cubicBezTo>
                      <a:pt x="0" y="28"/>
                      <a:pt x="1" y="29"/>
                      <a:pt x="2" y="29"/>
                    </a:cubicBezTo>
                    <a:cubicBezTo>
                      <a:pt x="3" y="29"/>
                      <a:pt x="4" y="28"/>
                      <a:pt x="4" y="27"/>
                    </a:cubicBezTo>
                    <a:cubicBezTo>
                      <a:pt x="4" y="14"/>
                      <a:pt x="14" y="4"/>
                      <a:pt x="27" y="4"/>
                    </a:cubicBezTo>
                    <a:cubicBezTo>
                      <a:pt x="28" y="4"/>
                      <a:pt x="29" y="3"/>
                      <a:pt x="29" y="2"/>
                    </a:cubicBezTo>
                    <a:cubicBezTo>
                      <a:pt x="29" y="1"/>
                      <a:pt x="28" y="0"/>
                      <a:pt x="27" y="0"/>
                    </a:cubicBezTo>
                    <a:close/>
                    <a:moveTo>
                      <a:pt x="27" y="0"/>
                    </a:moveTo>
                    <a:cubicBezTo>
                      <a:pt x="27" y="0"/>
                      <a:pt x="27" y="0"/>
                      <a:pt x="27" y="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9" name="Freeform 105"/>
              <p:cNvSpPr>
                <a:spLocks noEditPoints="1"/>
              </p:cNvSpPr>
              <p:nvPr/>
            </p:nvSpPr>
            <p:spPr bwMode="auto">
              <a:xfrm>
                <a:off x="3249814" y="1657349"/>
                <a:ext cx="523900" cy="526219"/>
              </a:xfrm>
              <a:custGeom>
                <a:avLst/>
                <a:gdLst/>
                <a:ahLst/>
                <a:cxnLst>
                  <a:cxn ang="0">
                    <a:pos x="77" y="0"/>
                  </a:cxn>
                  <a:cxn ang="0">
                    <a:pos x="31" y="46"/>
                  </a:cxn>
                  <a:cxn ang="0">
                    <a:pos x="36" y="68"/>
                  </a:cxn>
                  <a:cxn ang="0">
                    <a:pos x="4" y="100"/>
                  </a:cxn>
                  <a:cxn ang="0">
                    <a:pos x="4" y="100"/>
                  </a:cxn>
                  <a:cxn ang="0">
                    <a:pos x="0" y="109"/>
                  </a:cxn>
                  <a:cxn ang="0">
                    <a:pos x="13" y="123"/>
                  </a:cxn>
                  <a:cxn ang="0">
                    <a:pos x="23" y="119"/>
                  </a:cxn>
                  <a:cxn ang="0">
                    <a:pos x="23" y="119"/>
                  </a:cxn>
                  <a:cxn ang="0">
                    <a:pos x="55" y="87"/>
                  </a:cxn>
                  <a:cxn ang="0">
                    <a:pos x="77" y="92"/>
                  </a:cxn>
                  <a:cxn ang="0">
                    <a:pos x="123" y="46"/>
                  </a:cxn>
                  <a:cxn ang="0">
                    <a:pos x="77" y="0"/>
                  </a:cxn>
                  <a:cxn ang="0">
                    <a:pos x="18" y="114"/>
                  </a:cxn>
                  <a:cxn ang="0">
                    <a:pos x="13" y="116"/>
                  </a:cxn>
                  <a:cxn ang="0">
                    <a:pos x="7" y="109"/>
                  </a:cxn>
                  <a:cxn ang="0">
                    <a:pos x="9" y="104"/>
                  </a:cxn>
                  <a:cxn ang="0">
                    <a:pos x="9" y="104"/>
                  </a:cxn>
                  <a:cxn ang="0">
                    <a:pos x="40" y="73"/>
                  </a:cxn>
                  <a:cxn ang="0">
                    <a:pos x="49" y="83"/>
                  </a:cxn>
                  <a:cxn ang="0">
                    <a:pos x="18" y="114"/>
                  </a:cxn>
                  <a:cxn ang="0">
                    <a:pos x="77" y="84"/>
                  </a:cxn>
                  <a:cxn ang="0">
                    <a:pos x="38" y="46"/>
                  </a:cxn>
                  <a:cxn ang="0">
                    <a:pos x="77" y="8"/>
                  </a:cxn>
                  <a:cxn ang="0">
                    <a:pos x="115" y="46"/>
                  </a:cxn>
                  <a:cxn ang="0">
                    <a:pos x="77" y="84"/>
                  </a:cxn>
                  <a:cxn ang="0">
                    <a:pos x="77" y="84"/>
                  </a:cxn>
                  <a:cxn ang="0">
                    <a:pos x="77" y="84"/>
                  </a:cxn>
                </a:cxnLst>
                <a:rect l="0" t="0" r="r" b="b"/>
                <a:pathLst>
                  <a:path w="123" h="123">
                    <a:moveTo>
                      <a:pt x="77" y="0"/>
                    </a:moveTo>
                    <a:cubicBezTo>
                      <a:pt x="51" y="0"/>
                      <a:pt x="31" y="21"/>
                      <a:pt x="31" y="46"/>
                    </a:cubicBezTo>
                    <a:cubicBezTo>
                      <a:pt x="31" y="54"/>
                      <a:pt x="33" y="61"/>
                      <a:pt x="36" y="68"/>
                    </a:cubicBezTo>
                    <a:cubicBezTo>
                      <a:pt x="4" y="100"/>
                      <a:pt x="4" y="100"/>
                      <a:pt x="4" y="100"/>
                    </a:cubicBezTo>
                    <a:cubicBezTo>
                      <a:pt x="4" y="100"/>
                      <a:pt x="4" y="100"/>
                      <a:pt x="4" y="100"/>
                    </a:cubicBezTo>
                    <a:cubicBezTo>
                      <a:pt x="2" y="102"/>
                      <a:pt x="0" y="105"/>
                      <a:pt x="0" y="109"/>
                    </a:cubicBezTo>
                    <a:cubicBezTo>
                      <a:pt x="0" y="117"/>
                      <a:pt x="6" y="123"/>
                      <a:pt x="13" y="123"/>
                    </a:cubicBezTo>
                    <a:cubicBezTo>
                      <a:pt x="17" y="123"/>
                      <a:pt x="21" y="121"/>
                      <a:pt x="23" y="119"/>
                    </a:cubicBezTo>
                    <a:cubicBezTo>
                      <a:pt x="23" y="119"/>
                      <a:pt x="23" y="119"/>
                      <a:pt x="23" y="119"/>
                    </a:cubicBezTo>
                    <a:cubicBezTo>
                      <a:pt x="55" y="87"/>
                      <a:pt x="55" y="87"/>
                      <a:pt x="55" y="87"/>
                    </a:cubicBezTo>
                    <a:cubicBezTo>
                      <a:pt x="62" y="90"/>
                      <a:pt x="69" y="92"/>
                      <a:pt x="77" y="92"/>
                    </a:cubicBezTo>
                    <a:cubicBezTo>
                      <a:pt x="102" y="92"/>
                      <a:pt x="123" y="71"/>
                      <a:pt x="123" y="46"/>
                    </a:cubicBezTo>
                    <a:cubicBezTo>
                      <a:pt x="123" y="21"/>
                      <a:pt x="102" y="0"/>
                      <a:pt x="77" y="0"/>
                    </a:cubicBezTo>
                    <a:close/>
                    <a:moveTo>
                      <a:pt x="18" y="114"/>
                    </a:moveTo>
                    <a:cubicBezTo>
                      <a:pt x="17" y="115"/>
                      <a:pt x="15" y="116"/>
                      <a:pt x="13" y="116"/>
                    </a:cubicBezTo>
                    <a:cubicBezTo>
                      <a:pt x="10" y="116"/>
                      <a:pt x="7" y="113"/>
                      <a:pt x="7" y="109"/>
                    </a:cubicBezTo>
                    <a:cubicBezTo>
                      <a:pt x="7" y="107"/>
                      <a:pt x="8" y="106"/>
                      <a:pt x="9" y="104"/>
                    </a:cubicBezTo>
                    <a:cubicBezTo>
                      <a:pt x="9" y="104"/>
                      <a:pt x="9" y="104"/>
                      <a:pt x="9" y="104"/>
                    </a:cubicBezTo>
                    <a:cubicBezTo>
                      <a:pt x="40" y="73"/>
                      <a:pt x="40" y="73"/>
                      <a:pt x="40" y="73"/>
                    </a:cubicBezTo>
                    <a:cubicBezTo>
                      <a:pt x="42" y="77"/>
                      <a:pt x="46" y="80"/>
                      <a:pt x="49" y="83"/>
                    </a:cubicBezTo>
                    <a:lnTo>
                      <a:pt x="18" y="114"/>
                    </a:lnTo>
                    <a:close/>
                    <a:moveTo>
                      <a:pt x="77" y="84"/>
                    </a:moveTo>
                    <a:cubicBezTo>
                      <a:pt x="55" y="84"/>
                      <a:pt x="38" y="67"/>
                      <a:pt x="38" y="46"/>
                    </a:cubicBezTo>
                    <a:cubicBezTo>
                      <a:pt x="38" y="25"/>
                      <a:pt x="55" y="8"/>
                      <a:pt x="77" y="8"/>
                    </a:cubicBezTo>
                    <a:cubicBezTo>
                      <a:pt x="98" y="8"/>
                      <a:pt x="115" y="25"/>
                      <a:pt x="115" y="46"/>
                    </a:cubicBezTo>
                    <a:cubicBezTo>
                      <a:pt x="115" y="67"/>
                      <a:pt x="98" y="84"/>
                      <a:pt x="77" y="84"/>
                    </a:cubicBezTo>
                    <a:close/>
                    <a:moveTo>
                      <a:pt x="77" y="84"/>
                    </a:moveTo>
                    <a:cubicBezTo>
                      <a:pt x="77" y="84"/>
                      <a:pt x="77" y="84"/>
                      <a:pt x="77" y="84"/>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21" name="Group 20"/>
          <p:cNvGrpSpPr/>
          <p:nvPr/>
        </p:nvGrpSpPr>
        <p:grpSpPr>
          <a:xfrm>
            <a:off x="7384713" y="2216203"/>
            <a:ext cx="1422400" cy="1422400"/>
            <a:chOff x="5079492" y="1341660"/>
            <a:chExt cx="1066800" cy="1066800"/>
          </a:xfrm>
        </p:grpSpPr>
        <p:sp>
          <p:nvSpPr>
            <p:cNvPr id="22" name="Oval 21"/>
            <p:cNvSpPr/>
            <p:nvPr/>
          </p:nvSpPr>
          <p:spPr>
            <a:xfrm>
              <a:off x="5079492" y="1341660"/>
              <a:ext cx="1066800" cy="1066800"/>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Freeform 90"/>
            <p:cNvSpPr>
              <a:spLocks noEditPoints="1"/>
            </p:cNvSpPr>
            <p:nvPr/>
          </p:nvSpPr>
          <p:spPr bwMode="auto">
            <a:xfrm>
              <a:off x="5354637" y="1616805"/>
              <a:ext cx="516510" cy="516510"/>
            </a:xfrm>
            <a:custGeom>
              <a:avLst/>
              <a:gdLst/>
              <a:ahLst/>
              <a:cxnLst>
                <a:cxn ang="0">
                  <a:pos x="77" y="14"/>
                </a:cxn>
                <a:cxn ang="0">
                  <a:pos x="51" y="34"/>
                </a:cxn>
                <a:cxn ang="0">
                  <a:pos x="0" y="54"/>
                </a:cxn>
                <a:cxn ang="0">
                  <a:pos x="23" y="80"/>
                </a:cxn>
                <a:cxn ang="0">
                  <a:pos x="31" y="123"/>
                </a:cxn>
                <a:cxn ang="0">
                  <a:pos x="54" y="115"/>
                </a:cxn>
                <a:cxn ang="0">
                  <a:pos x="50" y="103"/>
                </a:cxn>
                <a:cxn ang="0">
                  <a:pos x="50" y="76"/>
                </a:cxn>
                <a:cxn ang="0">
                  <a:pos x="51" y="74"/>
                </a:cxn>
                <a:cxn ang="0">
                  <a:pos x="52" y="73"/>
                </a:cxn>
                <a:cxn ang="0">
                  <a:pos x="53" y="73"/>
                </a:cxn>
                <a:cxn ang="0">
                  <a:pos x="77" y="94"/>
                </a:cxn>
                <a:cxn ang="0">
                  <a:pos x="123" y="54"/>
                </a:cxn>
                <a:cxn ang="0">
                  <a:pos x="77" y="54"/>
                </a:cxn>
                <a:cxn ang="0">
                  <a:pos x="88" y="42"/>
                </a:cxn>
                <a:cxn ang="0">
                  <a:pos x="88" y="65"/>
                </a:cxn>
                <a:cxn ang="0">
                  <a:pos x="77" y="54"/>
                </a:cxn>
                <a:cxn ang="0">
                  <a:pos x="15" y="42"/>
                </a:cxn>
                <a:cxn ang="0">
                  <a:pos x="38" y="54"/>
                </a:cxn>
                <a:cxn ang="0">
                  <a:pos x="15" y="65"/>
                </a:cxn>
                <a:cxn ang="0">
                  <a:pos x="46" y="115"/>
                </a:cxn>
                <a:cxn ang="0">
                  <a:pos x="31" y="80"/>
                </a:cxn>
                <a:cxn ang="0">
                  <a:pos x="31" y="73"/>
                </a:cxn>
                <a:cxn ang="0">
                  <a:pos x="43" y="73"/>
                </a:cxn>
                <a:cxn ang="0">
                  <a:pos x="42" y="103"/>
                </a:cxn>
                <a:cxn ang="0">
                  <a:pos x="46" y="112"/>
                </a:cxn>
                <a:cxn ang="0">
                  <a:pos x="51" y="65"/>
                </a:cxn>
                <a:cxn ang="0">
                  <a:pos x="50" y="65"/>
                </a:cxn>
                <a:cxn ang="0">
                  <a:pos x="50" y="42"/>
                </a:cxn>
                <a:cxn ang="0">
                  <a:pos x="71" y="34"/>
                </a:cxn>
                <a:cxn ang="0">
                  <a:pos x="71" y="73"/>
                </a:cxn>
                <a:cxn ang="0">
                  <a:pos x="96" y="100"/>
                </a:cxn>
                <a:cxn ang="0">
                  <a:pos x="88" y="73"/>
                </a:cxn>
                <a:cxn ang="0">
                  <a:pos x="88" y="34"/>
                </a:cxn>
                <a:cxn ang="0">
                  <a:pos x="96" y="8"/>
                </a:cxn>
                <a:cxn ang="0">
                  <a:pos x="96" y="100"/>
                </a:cxn>
                <a:cxn ang="0">
                  <a:pos x="96" y="100"/>
                </a:cxn>
              </a:cxnLst>
              <a:rect l="0" t="0" r="r" b="b"/>
              <a:pathLst>
                <a:path w="123" h="123">
                  <a:moveTo>
                    <a:pt x="96" y="0"/>
                  </a:moveTo>
                  <a:cubicBezTo>
                    <a:pt x="88" y="0"/>
                    <a:pt x="82" y="5"/>
                    <a:pt x="77" y="14"/>
                  </a:cubicBezTo>
                  <a:cubicBezTo>
                    <a:pt x="77" y="14"/>
                    <a:pt x="77" y="14"/>
                    <a:pt x="77" y="14"/>
                  </a:cubicBezTo>
                  <a:cubicBezTo>
                    <a:pt x="71" y="26"/>
                    <a:pt x="61" y="34"/>
                    <a:pt x="51" y="34"/>
                  </a:cubicBezTo>
                  <a:cubicBezTo>
                    <a:pt x="15" y="34"/>
                    <a:pt x="15" y="34"/>
                    <a:pt x="15" y="34"/>
                  </a:cubicBezTo>
                  <a:cubicBezTo>
                    <a:pt x="7" y="34"/>
                    <a:pt x="0" y="43"/>
                    <a:pt x="0" y="54"/>
                  </a:cubicBezTo>
                  <a:cubicBezTo>
                    <a:pt x="0" y="64"/>
                    <a:pt x="7" y="73"/>
                    <a:pt x="15" y="73"/>
                  </a:cubicBezTo>
                  <a:cubicBezTo>
                    <a:pt x="20" y="73"/>
                    <a:pt x="23" y="76"/>
                    <a:pt x="23" y="80"/>
                  </a:cubicBezTo>
                  <a:cubicBezTo>
                    <a:pt x="23" y="115"/>
                    <a:pt x="23" y="115"/>
                    <a:pt x="23" y="115"/>
                  </a:cubicBezTo>
                  <a:cubicBezTo>
                    <a:pt x="23" y="119"/>
                    <a:pt x="26" y="123"/>
                    <a:pt x="31" y="123"/>
                  </a:cubicBezTo>
                  <a:cubicBezTo>
                    <a:pt x="46" y="123"/>
                    <a:pt x="46" y="123"/>
                    <a:pt x="46" y="123"/>
                  </a:cubicBezTo>
                  <a:cubicBezTo>
                    <a:pt x="50" y="123"/>
                    <a:pt x="54" y="119"/>
                    <a:pt x="54" y="115"/>
                  </a:cubicBezTo>
                  <a:cubicBezTo>
                    <a:pt x="54" y="111"/>
                    <a:pt x="54" y="111"/>
                    <a:pt x="54" y="111"/>
                  </a:cubicBezTo>
                  <a:cubicBezTo>
                    <a:pt x="54" y="107"/>
                    <a:pt x="50" y="106"/>
                    <a:pt x="50" y="103"/>
                  </a:cubicBezTo>
                  <a:cubicBezTo>
                    <a:pt x="50" y="77"/>
                    <a:pt x="50" y="77"/>
                    <a:pt x="50" y="77"/>
                  </a:cubicBezTo>
                  <a:cubicBezTo>
                    <a:pt x="50" y="76"/>
                    <a:pt x="50" y="76"/>
                    <a:pt x="50" y="76"/>
                  </a:cubicBezTo>
                  <a:cubicBezTo>
                    <a:pt x="50" y="76"/>
                    <a:pt x="50" y="75"/>
                    <a:pt x="50" y="75"/>
                  </a:cubicBezTo>
                  <a:cubicBezTo>
                    <a:pt x="50" y="75"/>
                    <a:pt x="51" y="75"/>
                    <a:pt x="51" y="74"/>
                  </a:cubicBezTo>
                  <a:cubicBezTo>
                    <a:pt x="51" y="74"/>
                    <a:pt x="51" y="74"/>
                    <a:pt x="52" y="73"/>
                  </a:cubicBezTo>
                  <a:cubicBezTo>
                    <a:pt x="52" y="73"/>
                    <a:pt x="52" y="73"/>
                    <a:pt x="52" y="73"/>
                  </a:cubicBezTo>
                  <a:cubicBezTo>
                    <a:pt x="52" y="73"/>
                    <a:pt x="52" y="73"/>
                    <a:pt x="52" y="73"/>
                  </a:cubicBezTo>
                  <a:cubicBezTo>
                    <a:pt x="52" y="73"/>
                    <a:pt x="53" y="73"/>
                    <a:pt x="53" y="73"/>
                  </a:cubicBezTo>
                  <a:cubicBezTo>
                    <a:pt x="63" y="74"/>
                    <a:pt x="71" y="82"/>
                    <a:pt x="77" y="94"/>
                  </a:cubicBezTo>
                  <a:cubicBezTo>
                    <a:pt x="77" y="94"/>
                    <a:pt x="77" y="94"/>
                    <a:pt x="77" y="94"/>
                  </a:cubicBezTo>
                  <a:cubicBezTo>
                    <a:pt x="82" y="102"/>
                    <a:pt x="88" y="107"/>
                    <a:pt x="96" y="107"/>
                  </a:cubicBezTo>
                  <a:cubicBezTo>
                    <a:pt x="114" y="107"/>
                    <a:pt x="123" y="80"/>
                    <a:pt x="123" y="54"/>
                  </a:cubicBezTo>
                  <a:cubicBezTo>
                    <a:pt x="123" y="27"/>
                    <a:pt x="114" y="0"/>
                    <a:pt x="96" y="0"/>
                  </a:cubicBezTo>
                  <a:close/>
                  <a:moveTo>
                    <a:pt x="77" y="54"/>
                  </a:moveTo>
                  <a:cubicBezTo>
                    <a:pt x="77" y="50"/>
                    <a:pt x="77" y="46"/>
                    <a:pt x="77" y="42"/>
                  </a:cubicBezTo>
                  <a:cubicBezTo>
                    <a:pt x="88" y="42"/>
                    <a:pt x="88" y="42"/>
                    <a:pt x="88" y="42"/>
                  </a:cubicBezTo>
                  <a:cubicBezTo>
                    <a:pt x="92" y="42"/>
                    <a:pt x="96" y="47"/>
                    <a:pt x="96" y="54"/>
                  </a:cubicBezTo>
                  <a:cubicBezTo>
                    <a:pt x="96" y="60"/>
                    <a:pt x="92" y="65"/>
                    <a:pt x="88" y="65"/>
                  </a:cubicBezTo>
                  <a:cubicBezTo>
                    <a:pt x="77" y="65"/>
                    <a:pt x="77" y="65"/>
                    <a:pt x="77" y="65"/>
                  </a:cubicBezTo>
                  <a:cubicBezTo>
                    <a:pt x="77" y="61"/>
                    <a:pt x="77" y="58"/>
                    <a:pt x="77" y="54"/>
                  </a:cubicBezTo>
                  <a:close/>
                  <a:moveTo>
                    <a:pt x="8" y="54"/>
                  </a:moveTo>
                  <a:cubicBezTo>
                    <a:pt x="8" y="47"/>
                    <a:pt x="11" y="42"/>
                    <a:pt x="15" y="42"/>
                  </a:cubicBezTo>
                  <a:cubicBezTo>
                    <a:pt x="42" y="42"/>
                    <a:pt x="42" y="42"/>
                    <a:pt x="42" y="42"/>
                  </a:cubicBezTo>
                  <a:cubicBezTo>
                    <a:pt x="40" y="45"/>
                    <a:pt x="38" y="49"/>
                    <a:pt x="38" y="54"/>
                  </a:cubicBezTo>
                  <a:cubicBezTo>
                    <a:pt x="38" y="58"/>
                    <a:pt x="40" y="62"/>
                    <a:pt x="42" y="65"/>
                  </a:cubicBezTo>
                  <a:cubicBezTo>
                    <a:pt x="15" y="65"/>
                    <a:pt x="15" y="65"/>
                    <a:pt x="15" y="65"/>
                  </a:cubicBezTo>
                  <a:cubicBezTo>
                    <a:pt x="11" y="65"/>
                    <a:pt x="8" y="60"/>
                    <a:pt x="8" y="54"/>
                  </a:cubicBezTo>
                  <a:close/>
                  <a:moveTo>
                    <a:pt x="46" y="115"/>
                  </a:moveTo>
                  <a:cubicBezTo>
                    <a:pt x="31" y="115"/>
                    <a:pt x="31" y="115"/>
                    <a:pt x="31" y="115"/>
                  </a:cubicBezTo>
                  <a:cubicBezTo>
                    <a:pt x="31" y="80"/>
                    <a:pt x="31" y="80"/>
                    <a:pt x="31" y="80"/>
                  </a:cubicBezTo>
                  <a:cubicBezTo>
                    <a:pt x="31" y="78"/>
                    <a:pt x="30" y="75"/>
                    <a:pt x="29" y="73"/>
                  </a:cubicBezTo>
                  <a:cubicBezTo>
                    <a:pt x="31" y="73"/>
                    <a:pt x="31" y="73"/>
                    <a:pt x="31" y="73"/>
                  </a:cubicBezTo>
                  <a:cubicBezTo>
                    <a:pt x="31" y="73"/>
                    <a:pt x="31" y="73"/>
                    <a:pt x="31" y="73"/>
                  </a:cubicBezTo>
                  <a:cubicBezTo>
                    <a:pt x="43" y="73"/>
                    <a:pt x="43" y="73"/>
                    <a:pt x="43" y="73"/>
                  </a:cubicBezTo>
                  <a:cubicBezTo>
                    <a:pt x="42" y="74"/>
                    <a:pt x="42" y="75"/>
                    <a:pt x="42" y="77"/>
                  </a:cubicBezTo>
                  <a:cubicBezTo>
                    <a:pt x="42" y="103"/>
                    <a:pt x="42" y="103"/>
                    <a:pt x="42" y="103"/>
                  </a:cubicBezTo>
                  <a:cubicBezTo>
                    <a:pt x="42" y="107"/>
                    <a:pt x="44" y="110"/>
                    <a:pt x="46" y="111"/>
                  </a:cubicBezTo>
                  <a:cubicBezTo>
                    <a:pt x="46" y="111"/>
                    <a:pt x="46" y="111"/>
                    <a:pt x="46" y="112"/>
                  </a:cubicBezTo>
                  <a:lnTo>
                    <a:pt x="46" y="115"/>
                  </a:lnTo>
                  <a:close/>
                  <a:moveTo>
                    <a:pt x="51" y="65"/>
                  </a:moveTo>
                  <a:cubicBezTo>
                    <a:pt x="50" y="65"/>
                    <a:pt x="50" y="65"/>
                    <a:pt x="50" y="65"/>
                  </a:cubicBezTo>
                  <a:cubicBezTo>
                    <a:pt x="50" y="65"/>
                    <a:pt x="50" y="65"/>
                    <a:pt x="50" y="65"/>
                  </a:cubicBezTo>
                  <a:cubicBezTo>
                    <a:pt x="46" y="65"/>
                    <a:pt x="42" y="60"/>
                    <a:pt x="42" y="54"/>
                  </a:cubicBezTo>
                  <a:cubicBezTo>
                    <a:pt x="42" y="47"/>
                    <a:pt x="46" y="42"/>
                    <a:pt x="50" y="42"/>
                  </a:cubicBezTo>
                  <a:cubicBezTo>
                    <a:pt x="51" y="42"/>
                    <a:pt x="51" y="42"/>
                    <a:pt x="51" y="42"/>
                  </a:cubicBezTo>
                  <a:cubicBezTo>
                    <a:pt x="58" y="42"/>
                    <a:pt x="65" y="39"/>
                    <a:pt x="71" y="34"/>
                  </a:cubicBezTo>
                  <a:cubicBezTo>
                    <a:pt x="70" y="40"/>
                    <a:pt x="69" y="47"/>
                    <a:pt x="69" y="54"/>
                  </a:cubicBezTo>
                  <a:cubicBezTo>
                    <a:pt x="69" y="60"/>
                    <a:pt x="70" y="67"/>
                    <a:pt x="71" y="73"/>
                  </a:cubicBezTo>
                  <a:cubicBezTo>
                    <a:pt x="65" y="68"/>
                    <a:pt x="58" y="65"/>
                    <a:pt x="51" y="65"/>
                  </a:cubicBezTo>
                  <a:close/>
                  <a:moveTo>
                    <a:pt x="96" y="100"/>
                  </a:moveTo>
                  <a:cubicBezTo>
                    <a:pt x="88" y="100"/>
                    <a:pt x="82" y="89"/>
                    <a:pt x="79" y="73"/>
                  </a:cubicBezTo>
                  <a:cubicBezTo>
                    <a:pt x="88" y="73"/>
                    <a:pt x="88" y="73"/>
                    <a:pt x="88" y="73"/>
                  </a:cubicBezTo>
                  <a:cubicBezTo>
                    <a:pt x="97" y="73"/>
                    <a:pt x="104" y="64"/>
                    <a:pt x="104" y="54"/>
                  </a:cubicBezTo>
                  <a:cubicBezTo>
                    <a:pt x="104" y="43"/>
                    <a:pt x="97" y="34"/>
                    <a:pt x="88" y="34"/>
                  </a:cubicBezTo>
                  <a:cubicBezTo>
                    <a:pt x="79" y="34"/>
                    <a:pt x="79" y="34"/>
                    <a:pt x="79" y="34"/>
                  </a:cubicBezTo>
                  <a:cubicBezTo>
                    <a:pt x="82" y="19"/>
                    <a:pt x="88" y="8"/>
                    <a:pt x="96" y="8"/>
                  </a:cubicBezTo>
                  <a:cubicBezTo>
                    <a:pt x="107" y="8"/>
                    <a:pt x="115" y="28"/>
                    <a:pt x="115" y="54"/>
                  </a:cubicBezTo>
                  <a:cubicBezTo>
                    <a:pt x="115" y="79"/>
                    <a:pt x="107" y="100"/>
                    <a:pt x="96" y="100"/>
                  </a:cubicBezTo>
                  <a:close/>
                  <a:moveTo>
                    <a:pt x="96" y="100"/>
                  </a:moveTo>
                  <a:cubicBezTo>
                    <a:pt x="96" y="100"/>
                    <a:pt x="96" y="100"/>
                    <a:pt x="96" y="10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24" name="Group 23"/>
          <p:cNvGrpSpPr/>
          <p:nvPr/>
        </p:nvGrpSpPr>
        <p:grpSpPr>
          <a:xfrm>
            <a:off x="7384713" y="4349803"/>
            <a:ext cx="1422400" cy="1422400"/>
            <a:chOff x="7161273" y="1399716"/>
            <a:chExt cx="1066800" cy="1066800"/>
          </a:xfrm>
        </p:grpSpPr>
        <p:sp>
          <p:nvSpPr>
            <p:cNvPr id="25" name="Oval 24"/>
            <p:cNvSpPr/>
            <p:nvPr/>
          </p:nvSpPr>
          <p:spPr>
            <a:xfrm>
              <a:off x="7161273" y="1399716"/>
              <a:ext cx="1066800" cy="106680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26" name="Group 37"/>
            <p:cNvGrpSpPr/>
            <p:nvPr/>
          </p:nvGrpSpPr>
          <p:grpSpPr>
            <a:xfrm>
              <a:off x="7420061" y="1702248"/>
              <a:ext cx="549224" cy="461736"/>
              <a:chOff x="4856163" y="2736851"/>
              <a:chExt cx="358775" cy="301625"/>
            </a:xfrm>
            <a:solidFill>
              <a:schemeClr val="bg1"/>
            </a:solidFill>
          </p:grpSpPr>
          <p:sp>
            <p:nvSpPr>
              <p:cNvPr id="27" name="Freeform 128"/>
              <p:cNvSpPr>
                <a:spLocks noEditPoints="1"/>
              </p:cNvSpPr>
              <p:nvPr/>
            </p:nvSpPr>
            <p:spPr bwMode="auto">
              <a:xfrm>
                <a:off x="4946650" y="2814638"/>
                <a:ext cx="177800" cy="179388"/>
              </a:xfrm>
              <a:custGeom>
                <a:avLst/>
                <a:gdLst/>
                <a:ahLst/>
                <a:cxnLst>
                  <a:cxn ang="0">
                    <a:pos x="31" y="0"/>
                  </a:cxn>
                  <a:cxn ang="0">
                    <a:pos x="0" y="30"/>
                  </a:cxn>
                  <a:cxn ang="0">
                    <a:pos x="31" y="61"/>
                  </a:cxn>
                  <a:cxn ang="0">
                    <a:pos x="61" y="30"/>
                  </a:cxn>
                  <a:cxn ang="0">
                    <a:pos x="31" y="0"/>
                  </a:cxn>
                  <a:cxn ang="0">
                    <a:pos x="48" y="45"/>
                  </a:cxn>
                  <a:cxn ang="0">
                    <a:pos x="16" y="48"/>
                  </a:cxn>
                  <a:cxn ang="0">
                    <a:pos x="13" y="15"/>
                  </a:cxn>
                  <a:cxn ang="0">
                    <a:pos x="46" y="13"/>
                  </a:cxn>
                  <a:cxn ang="0">
                    <a:pos x="48" y="45"/>
                  </a:cxn>
                  <a:cxn ang="0">
                    <a:pos x="48" y="45"/>
                  </a:cxn>
                  <a:cxn ang="0">
                    <a:pos x="48" y="45"/>
                  </a:cxn>
                </a:cxnLst>
                <a:rect l="0" t="0" r="r" b="b"/>
                <a:pathLst>
                  <a:path w="61" h="61">
                    <a:moveTo>
                      <a:pt x="31" y="0"/>
                    </a:moveTo>
                    <a:cubicBezTo>
                      <a:pt x="14" y="0"/>
                      <a:pt x="0" y="13"/>
                      <a:pt x="0" y="30"/>
                    </a:cubicBezTo>
                    <a:cubicBezTo>
                      <a:pt x="0" y="47"/>
                      <a:pt x="14" y="61"/>
                      <a:pt x="31" y="61"/>
                    </a:cubicBezTo>
                    <a:cubicBezTo>
                      <a:pt x="48" y="61"/>
                      <a:pt x="61" y="47"/>
                      <a:pt x="61" y="30"/>
                    </a:cubicBezTo>
                    <a:cubicBezTo>
                      <a:pt x="61" y="13"/>
                      <a:pt x="48" y="0"/>
                      <a:pt x="31" y="0"/>
                    </a:cubicBezTo>
                    <a:close/>
                    <a:moveTo>
                      <a:pt x="48" y="45"/>
                    </a:moveTo>
                    <a:cubicBezTo>
                      <a:pt x="40" y="55"/>
                      <a:pt x="25" y="56"/>
                      <a:pt x="16" y="48"/>
                    </a:cubicBezTo>
                    <a:cubicBezTo>
                      <a:pt x="6" y="39"/>
                      <a:pt x="5" y="25"/>
                      <a:pt x="13" y="15"/>
                    </a:cubicBezTo>
                    <a:cubicBezTo>
                      <a:pt x="22" y="6"/>
                      <a:pt x="36" y="5"/>
                      <a:pt x="46" y="13"/>
                    </a:cubicBezTo>
                    <a:cubicBezTo>
                      <a:pt x="55" y="21"/>
                      <a:pt x="57" y="36"/>
                      <a:pt x="48" y="45"/>
                    </a:cubicBezTo>
                    <a:close/>
                    <a:moveTo>
                      <a:pt x="48" y="45"/>
                    </a:moveTo>
                    <a:cubicBezTo>
                      <a:pt x="48" y="45"/>
                      <a:pt x="48" y="45"/>
                      <a:pt x="48" y="45"/>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8" name="Freeform 129"/>
              <p:cNvSpPr>
                <a:spLocks noEditPoints="1"/>
              </p:cNvSpPr>
              <p:nvPr/>
            </p:nvSpPr>
            <p:spPr bwMode="auto">
              <a:xfrm>
                <a:off x="4989513" y="2859088"/>
                <a:ext cx="53975" cy="50800"/>
              </a:xfrm>
              <a:custGeom>
                <a:avLst/>
                <a:gdLst/>
                <a:ahLst/>
                <a:cxnLst>
                  <a:cxn ang="0">
                    <a:pos x="16" y="0"/>
                  </a:cxn>
                  <a:cxn ang="0">
                    <a:pos x="0" y="15"/>
                  </a:cxn>
                  <a:cxn ang="0">
                    <a:pos x="2" y="17"/>
                  </a:cxn>
                  <a:cxn ang="0">
                    <a:pos x="4" y="15"/>
                  </a:cxn>
                  <a:cxn ang="0">
                    <a:pos x="16" y="4"/>
                  </a:cxn>
                  <a:cxn ang="0">
                    <a:pos x="18" y="2"/>
                  </a:cxn>
                  <a:cxn ang="0">
                    <a:pos x="16" y="0"/>
                  </a:cxn>
                  <a:cxn ang="0">
                    <a:pos x="16" y="0"/>
                  </a:cxn>
                  <a:cxn ang="0">
                    <a:pos x="16" y="0"/>
                  </a:cxn>
                </a:cxnLst>
                <a:rect l="0" t="0" r="r" b="b"/>
                <a:pathLst>
                  <a:path w="18" h="17">
                    <a:moveTo>
                      <a:pt x="16" y="0"/>
                    </a:moveTo>
                    <a:cubicBezTo>
                      <a:pt x="7" y="0"/>
                      <a:pt x="0" y="7"/>
                      <a:pt x="0" y="15"/>
                    </a:cubicBezTo>
                    <a:cubicBezTo>
                      <a:pt x="0" y="16"/>
                      <a:pt x="1" y="17"/>
                      <a:pt x="2" y="17"/>
                    </a:cubicBezTo>
                    <a:cubicBezTo>
                      <a:pt x="3" y="17"/>
                      <a:pt x="4" y="16"/>
                      <a:pt x="4" y="15"/>
                    </a:cubicBezTo>
                    <a:cubicBezTo>
                      <a:pt x="4" y="9"/>
                      <a:pt x="9" y="4"/>
                      <a:pt x="16" y="4"/>
                    </a:cubicBezTo>
                    <a:cubicBezTo>
                      <a:pt x="17" y="4"/>
                      <a:pt x="18" y="3"/>
                      <a:pt x="18" y="2"/>
                    </a:cubicBezTo>
                    <a:cubicBezTo>
                      <a:pt x="18" y="1"/>
                      <a:pt x="17" y="0"/>
                      <a:pt x="16" y="0"/>
                    </a:cubicBezTo>
                    <a:close/>
                    <a:moveTo>
                      <a:pt x="16" y="0"/>
                    </a:moveTo>
                    <a:cubicBezTo>
                      <a:pt x="16" y="0"/>
                      <a:pt x="16" y="0"/>
                      <a:pt x="16"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9" name="Freeform 130"/>
              <p:cNvSpPr>
                <a:spLocks noEditPoints="1"/>
              </p:cNvSpPr>
              <p:nvPr/>
            </p:nvSpPr>
            <p:spPr bwMode="auto">
              <a:xfrm>
                <a:off x="4856163" y="2736851"/>
                <a:ext cx="358775" cy="301625"/>
              </a:xfrm>
              <a:custGeom>
                <a:avLst/>
                <a:gdLst/>
                <a:ahLst/>
                <a:cxnLst>
                  <a:cxn ang="0">
                    <a:pos x="114" y="23"/>
                  </a:cxn>
                  <a:cxn ang="0">
                    <a:pos x="97" y="20"/>
                  </a:cxn>
                  <a:cxn ang="0">
                    <a:pos x="92" y="7"/>
                  </a:cxn>
                  <a:cxn ang="0">
                    <a:pos x="81" y="0"/>
                  </a:cxn>
                  <a:cxn ang="0">
                    <a:pos x="43" y="0"/>
                  </a:cxn>
                  <a:cxn ang="0">
                    <a:pos x="32" y="7"/>
                  </a:cxn>
                  <a:cxn ang="0">
                    <a:pos x="27" y="20"/>
                  </a:cxn>
                  <a:cxn ang="0">
                    <a:pos x="10" y="23"/>
                  </a:cxn>
                  <a:cxn ang="0">
                    <a:pos x="0" y="34"/>
                  </a:cxn>
                  <a:cxn ang="0">
                    <a:pos x="0" y="92"/>
                  </a:cxn>
                  <a:cxn ang="0">
                    <a:pos x="12" y="103"/>
                  </a:cxn>
                  <a:cxn ang="0">
                    <a:pos x="112" y="103"/>
                  </a:cxn>
                  <a:cxn ang="0">
                    <a:pos x="123" y="92"/>
                  </a:cxn>
                  <a:cxn ang="0">
                    <a:pos x="123" y="34"/>
                  </a:cxn>
                  <a:cxn ang="0">
                    <a:pos x="114" y="23"/>
                  </a:cxn>
                  <a:cxn ang="0">
                    <a:pos x="115" y="92"/>
                  </a:cxn>
                  <a:cxn ang="0">
                    <a:pos x="112" y="96"/>
                  </a:cxn>
                  <a:cxn ang="0">
                    <a:pos x="12" y="96"/>
                  </a:cxn>
                  <a:cxn ang="0">
                    <a:pos x="8" y="92"/>
                  </a:cxn>
                  <a:cxn ang="0">
                    <a:pos x="8" y="34"/>
                  </a:cxn>
                  <a:cxn ang="0">
                    <a:pos x="11" y="30"/>
                  </a:cxn>
                  <a:cxn ang="0">
                    <a:pos x="32" y="27"/>
                  </a:cxn>
                  <a:cxn ang="0">
                    <a:pos x="39" y="10"/>
                  </a:cxn>
                  <a:cxn ang="0">
                    <a:pos x="43" y="7"/>
                  </a:cxn>
                  <a:cxn ang="0">
                    <a:pos x="81" y="7"/>
                  </a:cxn>
                  <a:cxn ang="0">
                    <a:pos x="85" y="10"/>
                  </a:cxn>
                  <a:cxn ang="0">
                    <a:pos x="91" y="27"/>
                  </a:cxn>
                  <a:cxn ang="0">
                    <a:pos x="112" y="30"/>
                  </a:cxn>
                  <a:cxn ang="0">
                    <a:pos x="115" y="34"/>
                  </a:cxn>
                  <a:cxn ang="0">
                    <a:pos x="115" y="92"/>
                  </a:cxn>
                  <a:cxn ang="0">
                    <a:pos x="115" y="92"/>
                  </a:cxn>
                  <a:cxn ang="0">
                    <a:pos x="115" y="92"/>
                  </a:cxn>
                </a:cxnLst>
                <a:rect l="0" t="0" r="r" b="b"/>
                <a:pathLst>
                  <a:path w="123" h="103">
                    <a:moveTo>
                      <a:pt x="114" y="23"/>
                    </a:moveTo>
                    <a:cubicBezTo>
                      <a:pt x="97" y="20"/>
                      <a:pt x="97" y="20"/>
                      <a:pt x="97" y="20"/>
                    </a:cubicBezTo>
                    <a:cubicBezTo>
                      <a:pt x="92" y="7"/>
                      <a:pt x="92" y="7"/>
                      <a:pt x="92" y="7"/>
                    </a:cubicBezTo>
                    <a:cubicBezTo>
                      <a:pt x="90" y="3"/>
                      <a:pt x="86" y="0"/>
                      <a:pt x="81" y="0"/>
                    </a:cubicBezTo>
                    <a:cubicBezTo>
                      <a:pt x="43" y="0"/>
                      <a:pt x="43" y="0"/>
                      <a:pt x="43" y="0"/>
                    </a:cubicBezTo>
                    <a:cubicBezTo>
                      <a:pt x="38" y="0"/>
                      <a:pt x="34" y="3"/>
                      <a:pt x="32" y="7"/>
                    </a:cubicBezTo>
                    <a:cubicBezTo>
                      <a:pt x="27" y="20"/>
                      <a:pt x="27" y="20"/>
                      <a:pt x="27" y="20"/>
                    </a:cubicBezTo>
                    <a:cubicBezTo>
                      <a:pt x="10" y="23"/>
                      <a:pt x="10" y="23"/>
                      <a:pt x="10" y="23"/>
                    </a:cubicBezTo>
                    <a:cubicBezTo>
                      <a:pt x="4" y="24"/>
                      <a:pt x="0" y="29"/>
                      <a:pt x="0" y="34"/>
                    </a:cubicBezTo>
                    <a:cubicBezTo>
                      <a:pt x="0" y="92"/>
                      <a:pt x="0" y="92"/>
                      <a:pt x="0" y="92"/>
                    </a:cubicBezTo>
                    <a:cubicBezTo>
                      <a:pt x="0" y="98"/>
                      <a:pt x="6" y="103"/>
                      <a:pt x="12" y="103"/>
                    </a:cubicBezTo>
                    <a:cubicBezTo>
                      <a:pt x="112" y="103"/>
                      <a:pt x="112" y="103"/>
                      <a:pt x="112" y="103"/>
                    </a:cubicBezTo>
                    <a:cubicBezTo>
                      <a:pt x="118" y="103"/>
                      <a:pt x="123" y="98"/>
                      <a:pt x="123" y="92"/>
                    </a:cubicBezTo>
                    <a:cubicBezTo>
                      <a:pt x="123" y="34"/>
                      <a:pt x="123" y="34"/>
                      <a:pt x="123" y="34"/>
                    </a:cubicBezTo>
                    <a:cubicBezTo>
                      <a:pt x="123" y="29"/>
                      <a:pt x="119" y="24"/>
                      <a:pt x="114" y="23"/>
                    </a:cubicBezTo>
                    <a:close/>
                    <a:moveTo>
                      <a:pt x="115" y="92"/>
                    </a:moveTo>
                    <a:cubicBezTo>
                      <a:pt x="115" y="94"/>
                      <a:pt x="114" y="96"/>
                      <a:pt x="112" y="96"/>
                    </a:cubicBezTo>
                    <a:cubicBezTo>
                      <a:pt x="12" y="96"/>
                      <a:pt x="12" y="96"/>
                      <a:pt x="12" y="96"/>
                    </a:cubicBezTo>
                    <a:cubicBezTo>
                      <a:pt x="10" y="96"/>
                      <a:pt x="8" y="94"/>
                      <a:pt x="8" y="92"/>
                    </a:cubicBezTo>
                    <a:cubicBezTo>
                      <a:pt x="8" y="34"/>
                      <a:pt x="8" y="34"/>
                      <a:pt x="8" y="34"/>
                    </a:cubicBezTo>
                    <a:cubicBezTo>
                      <a:pt x="8" y="32"/>
                      <a:pt x="9" y="31"/>
                      <a:pt x="11" y="30"/>
                    </a:cubicBezTo>
                    <a:cubicBezTo>
                      <a:pt x="32" y="27"/>
                      <a:pt x="32" y="27"/>
                      <a:pt x="32" y="27"/>
                    </a:cubicBezTo>
                    <a:cubicBezTo>
                      <a:pt x="39" y="10"/>
                      <a:pt x="39" y="10"/>
                      <a:pt x="39" y="10"/>
                    </a:cubicBezTo>
                    <a:cubicBezTo>
                      <a:pt x="40" y="8"/>
                      <a:pt x="41" y="7"/>
                      <a:pt x="43" y="7"/>
                    </a:cubicBezTo>
                    <a:cubicBezTo>
                      <a:pt x="81" y="7"/>
                      <a:pt x="81" y="7"/>
                      <a:pt x="81" y="7"/>
                    </a:cubicBezTo>
                    <a:cubicBezTo>
                      <a:pt x="83" y="7"/>
                      <a:pt x="84" y="8"/>
                      <a:pt x="85" y="10"/>
                    </a:cubicBezTo>
                    <a:cubicBezTo>
                      <a:pt x="91" y="27"/>
                      <a:pt x="91" y="27"/>
                      <a:pt x="91" y="27"/>
                    </a:cubicBezTo>
                    <a:cubicBezTo>
                      <a:pt x="112" y="30"/>
                      <a:pt x="112" y="30"/>
                      <a:pt x="112" y="30"/>
                    </a:cubicBezTo>
                    <a:cubicBezTo>
                      <a:pt x="114" y="31"/>
                      <a:pt x="115" y="32"/>
                      <a:pt x="115" y="34"/>
                    </a:cubicBezTo>
                    <a:lnTo>
                      <a:pt x="115" y="92"/>
                    </a:lnTo>
                    <a:close/>
                    <a:moveTo>
                      <a:pt x="115" y="92"/>
                    </a:moveTo>
                    <a:cubicBezTo>
                      <a:pt x="115" y="92"/>
                      <a:pt x="115" y="92"/>
                      <a:pt x="115" y="92"/>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sp>
        <p:nvSpPr>
          <p:cNvPr id="9" name="TextBox 8"/>
          <p:cNvSpPr txBox="1"/>
          <p:nvPr/>
        </p:nvSpPr>
        <p:spPr>
          <a:xfrm>
            <a:off x="2092368" y="2188740"/>
            <a:ext cx="2633453" cy="1477328"/>
          </a:xfrm>
          <a:prstGeom prst="rect">
            <a:avLst/>
          </a:prstGeom>
          <a:noFill/>
        </p:spPr>
        <p:txBody>
          <a:bodyPr wrap="square" rtlCol="0">
            <a:spAutoFit/>
          </a:bodyPr>
          <a:lstStyle/>
          <a:p>
            <a:pPr algn="r"/>
            <a:r>
              <a:rPr lang="en-US" sz="2000" b="1" dirty="0">
                <a:solidFill>
                  <a:srgbClr val="337BBD"/>
                </a:solidFill>
              </a:rPr>
              <a:t>Title Goes Here</a:t>
            </a:r>
          </a:p>
          <a:p>
            <a:pPr algn="r"/>
            <a:r>
              <a:rPr lang="en-US" sz="1400" dirty="0">
                <a:solidFill>
                  <a:schemeClr val="bg1">
                    <a:lumMod val="85000"/>
                  </a:schemeClr>
                </a:solidFill>
              </a:rPr>
              <a:t>Lorem ipsum dolor sit amet, consectetur adipiscing elit, sed do eiusmod tempor incididunt ut labore et dolore magna aliqua. Ut enim ad minim veniam</a:t>
            </a:r>
          </a:p>
        </p:txBody>
      </p:sp>
      <p:sp>
        <p:nvSpPr>
          <p:cNvPr id="13" name="TextBox 12"/>
          <p:cNvSpPr txBox="1"/>
          <p:nvPr/>
        </p:nvSpPr>
        <p:spPr>
          <a:xfrm>
            <a:off x="2092368" y="4322340"/>
            <a:ext cx="2633453" cy="1477328"/>
          </a:xfrm>
          <a:prstGeom prst="rect">
            <a:avLst/>
          </a:prstGeom>
          <a:noFill/>
        </p:spPr>
        <p:txBody>
          <a:bodyPr wrap="square" rtlCol="0">
            <a:spAutoFit/>
          </a:bodyPr>
          <a:lstStyle/>
          <a:p>
            <a:pPr algn="r"/>
            <a:r>
              <a:rPr lang="en-US" sz="2000" b="1" dirty="0">
                <a:solidFill>
                  <a:srgbClr val="838383"/>
                </a:solidFill>
              </a:rPr>
              <a:t>Title Goes Here</a:t>
            </a:r>
          </a:p>
          <a:p>
            <a:pPr algn="r"/>
            <a:r>
              <a:rPr lang="en-US" sz="1400" dirty="0">
                <a:solidFill>
                  <a:schemeClr val="bg1">
                    <a:lumMod val="85000"/>
                  </a:schemeClr>
                </a:solidFill>
              </a:rPr>
              <a:t>Lorem ipsum dolor sit amet, consectetur adipiscing elit, sed do eiusmod tempor incididunt ut labore et dolore magna aliqua. Ut enim ad minim veniam</a:t>
            </a:r>
          </a:p>
        </p:txBody>
      </p:sp>
      <p:sp>
        <p:nvSpPr>
          <p:cNvPr id="14" name="TextBox 13"/>
          <p:cNvSpPr txBox="1"/>
          <p:nvPr/>
        </p:nvSpPr>
        <p:spPr>
          <a:xfrm>
            <a:off x="9248079" y="2188740"/>
            <a:ext cx="2633453" cy="1477328"/>
          </a:xfrm>
          <a:prstGeom prst="rect">
            <a:avLst/>
          </a:prstGeom>
          <a:noFill/>
        </p:spPr>
        <p:txBody>
          <a:bodyPr wrap="square" rtlCol="0">
            <a:spAutoFit/>
          </a:bodyPr>
          <a:lstStyle/>
          <a:p>
            <a:r>
              <a:rPr lang="en-US" sz="2000" b="1" dirty="0" smtClean="0">
                <a:solidFill>
                  <a:srgbClr val="CF5E12"/>
                </a:solidFill>
              </a:rPr>
              <a:t>Title Goes Here</a:t>
            </a:r>
          </a:p>
          <a:p>
            <a:r>
              <a:rPr lang="en-US" sz="1400" dirty="0">
                <a:solidFill>
                  <a:schemeClr val="bg1">
                    <a:lumMod val="85000"/>
                  </a:schemeClr>
                </a:solidFill>
              </a:rPr>
              <a:t>Lorem ipsum dolor sit amet, consectetur adipiscing elit, sed do eiusmod tempor incididunt ut labore et dolore magna aliqua. Ut enim ad minim veniam</a:t>
            </a:r>
          </a:p>
        </p:txBody>
      </p:sp>
      <p:sp>
        <p:nvSpPr>
          <p:cNvPr id="15" name="TextBox 14"/>
          <p:cNvSpPr txBox="1"/>
          <p:nvPr/>
        </p:nvSpPr>
        <p:spPr>
          <a:xfrm>
            <a:off x="9248079" y="4322340"/>
            <a:ext cx="2633453" cy="1477328"/>
          </a:xfrm>
          <a:prstGeom prst="rect">
            <a:avLst/>
          </a:prstGeom>
          <a:noFill/>
        </p:spPr>
        <p:txBody>
          <a:bodyPr wrap="square" rtlCol="0">
            <a:spAutoFit/>
          </a:bodyPr>
          <a:lstStyle/>
          <a:p>
            <a:r>
              <a:rPr lang="en-US" sz="2000" b="1" dirty="0">
                <a:solidFill>
                  <a:srgbClr val="598938"/>
                </a:solidFill>
              </a:rPr>
              <a:t>Title Goes Here</a:t>
            </a:r>
          </a:p>
          <a:p>
            <a:r>
              <a:rPr lang="en-US" sz="1400" dirty="0">
                <a:solidFill>
                  <a:schemeClr val="bg1">
                    <a:lumMod val="85000"/>
                  </a:schemeClr>
                </a:solidFill>
              </a:rPr>
              <a:t>Lorem ipsum dolor sit amet, consectetur adipiscing elit, sed do eiusmod tempor incididunt ut labore et dolore magna aliqua. Ut enim ad minim veniam</a:t>
            </a:r>
          </a:p>
        </p:txBody>
      </p:sp>
      <p:grpSp>
        <p:nvGrpSpPr>
          <p:cNvPr id="10" name="Group 9"/>
          <p:cNvGrpSpPr/>
          <p:nvPr/>
        </p:nvGrpSpPr>
        <p:grpSpPr>
          <a:xfrm>
            <a:off x="5166786" y="2216203"/>
            <a:ext cx="1422400" cy="1422400"/>
            <a:chOff x="990600" y="1341660"/>
            <a:chExt cx="1066800" cy="1066800"/>
          </a:xfrm>
        </p:grpSpPr>
        <p:sp>
          <p:nvSpPr>
            <p:cNvPr id="11" name="Oval 10"/>
            <p:cNvSpPr/>
            <p:nvPr/>
          </p:nvSpPr>
          <p:spPr>
            <a:xfrm>
              <a:off x="990600" y="1341660"/>
              <a:ext cx="1066800" cy="106680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Freeform 131"/>
            <p:cNvSpPr>
              <a:spLocks noEditPoints="1"/>
            </p:cNvSpPr>
            <p:nvPr/>
          </p:nvSpPr>
          <p:spPr bwMode="auto">
            <a:xfrm>
              <a:off x="1274377" y="1640833"/>
              <a:ext cx="499246" cy="468455"/>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31" name="TextBox 30"/>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4577567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par>
                          <p:cTn id="17" fill="hold">
                            <p:stCondLst>
                              <p:cond delay="1500"/>
                            </p:stCondLst>
                            <p:childTnLst>
                              <p:par>
                                <p:cTn id="18" presetID="23" presetClass="entr" presetSubtype="16"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2500"/>
                            </p:stCondLst>
                            <p:childTnLst>
                              <p:par>
                                <p:cTn id="27" presetID="23" presetClass="entr" presetSubtype="16"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childTnLst>
                          </p:cTn>
                        </p:par>
                        <p:par>
                          <p:cTn id="35" fill="hold">
                            <p:stCondLst>
                              <p:cond delay="3500"/>
                            </p:stCondLst>
                            <p:childTnLst>
                              <p:par>
                                <p:cTn id="36" presetID="23" presetClass="entr" presetSubtype="16"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9"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4" name="Rectangle 23"/>
          <p:cNvSpPr/>
          <p:nvPr/>
        </p:nvSpPr>
        <p:spPr bwMode="auto">
          <a:xfrm>
            <a:off x="0" y="1297458"/>
            <a:ext cx="12192000" cy="5226909"/>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36" name="Group 35"/>
          <p:cNvGrpSpPr/>
          <p:nvPr/>
        </p:nvGrpSpPr>
        <p:grpSpPr>
          <a:xfrm>
            <a:off x="3567848" y="1606592"/>
            <a:ext cx="2458064" cy="3561080"/>
            <a:chOff x="2790186" y="1624044"/>
            <a:chExt cx="1843548" cy="2670810"/>
          </a:xfrm>
          <a:effectLst>
            <a:outerShdw blurRad="50800" dist="38100" dir="2700000" algn="tl" rotWithShape="0">
              <a:prstClr val="black">
                <a:alpha val="40000"/>
              </a:prstClr>
            </a:outerShdw>
          </a:effectLst>
        </p:grpSpPr>
        <p:sp>
          <p:nvSpPr>
            <p:cNvPr id="37" name="Rectangle 36"/>
            <p:cNvSpPr/>
            <p:nvPr/>
          </p:nvSpPr>
          <p:spPr>
            <a:xfrm>
              <a:off x="2790186" y="1780254"/>
              <a:ext cx="1843548" cy="2514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38" name="Group 11"/>
            <p:cNvGrpSpPr/>
            <p:nvPr/>
          </p:nvGrpSpPr>
          <p:grpSpPr>
            <a:xfrm>
              <a:off x="3149985" y="1624044"/>
              <a:ext cx="1123950" cy="746637"/>
              <a:chOff x="2645799" y="1958340"/>
              <a:chExt cx="1123950" cy="746637"/>
            </a:xfrm>
          </p:grpSpPr>
          <p:sp>
            <p:nvSpPr>
              <p:cNvPr id="39" name="Trapezoid 38"/>
              <p:cNvSpPr/>
              <p:nvPr/>
            </p:nvSpPr>
            <p:spPr>
              <a:xfrm>
                <a:off x="2645799" y="1958975"/>
                <a:ext cx="1123950" cy="156210"/>
              </a:xfrm>
              <a:prstGeom prst="trapezoid">
                <a:avLst>
                  <a:gd name="adj" fmla="val 6792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Pentagon 39"/>
              <p:cNvSpPr/>
              <p:nvPr/>
            </p:nvSpPr>
            <p:spPr>
              <a:xfrm rot="5400000">
                <a:off x="2834456" y="1874459"/>
                <a:ext cx="746637" cy="914400"/>
              </a:xfrm>
              <a:prstGeom prst="homePlate">
                <a:avLst>
                  <a:gd name="adj" fmla="val 31720"/>
                </a:avLst>
              </a:prstGeom>
              <a:ln>
                <a:noFill/>
              </a:ln>
              <a:effectLst>
                <a:outerShdw blurRad="63500" sx="102000" sy="102000" algn="ct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41" name="Text Placeholder 3"/>
          <p:cNvSpPr txBox="1">
            <a:spLocks/>
          </p:cNvSpPr>
          <p:nvPr/>
        </p:nvSpPr>
        <p:spPr>
          <a:xfrm>
            <a:off x="3858302" y="2703873"/>
            <a:ext cx="1877159" cy="232679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2000" b="1" dirty="0">
                <a:solidFill>
                  <a:srgbClr val="5B9BD5"/>
                </a:solidFill>
                <a:cs typeface="+mj-cs"/>
              </a:rPr>
              <a:t>Title Goes </a:t>
            </a:r>
            <a:r>
              <a:rPr lang="en-US" sz="2000" b="1" dirty="0" smtClean="0">
                <a:solidFill>
                  <a:srgbClr val="5B9BD5"/>
                </a:solidFill>
                <a:cs typeface="+mj-cs"/>
              </a:rPr>
              <a:t>Here</a:t>
            </a:r>
            <a:endParaRPr lang="en-US" sz="2000" b="1" dirty="0">
              <a:solidFill>
                <a:srgbClr val="5B9BD5"/>
              </a:solidFill>
              <a:cs typeface="+mj-cs"/>
            </a:endParaRPr>
          </a:p>
          <a:p>
            <a:pPr algn="l" defTabSz="1219170">
              <a:spcBef>
                <a:spcPct val="20000"/>
              </a:spcBef>
              <a:defRPr/>
            </a:pPr>
            <a:r>
              <a:rPr lang="en-US" dirty="0">
                <a:solidFill>
                  <a:schemeClr val="tx1">
                    <a:lumMod val="65000"/>
                    <a:lumOff val="35000"/>
                  </a:schemeClr>
                </a:solidFill>
              </a:rPr>
              <a:t>Lorem ipsum dolor sit amet, consectetur adipiscing elit, sed do eiusmod tempor incididunt ut labore et dolore magna aliqua. Ut enim ad minim </a:t>
            </a:r>
            <a:r>
              <a:rPr lang="en-US" dirty="0" smtClean="0">
                <a:solidFill>
                  <a:schemeClr val="tx1">
                    <a:lumMod val="65000"/>
                    <a:lumOff val="35000"/>
                  </a:schemeClr>
                </a:solidFill>
              </a:rPr>
              <a:t>veniam</a:t>
            </a:r>
            <a:endParaRPr lang="en-US" dirty="0">
              <a:solidFill>
                <a:schemeClr val="tx1">
                  <a:lumMod val="65000"/>
                  <a:lumOff val="35000"/>
                </a:schemeClr>
              </a:solidFill>
              <a:cs typeface="+mj-cs"/>
            </a:endParaRPr>
          </a:p>
        </p:txBody>
      </p:sp>
      <p:sp>
        <p:nvSpPr>
          <p:cNvPr id="42" name="Freeform 62"/>
          <p:cNvSpPr>
            <a:spLocks noChangeAspect="1" noEditPoints="1"/>
          </p:cNvSpPr>
          <p:nvPr/>
        </p:nvSpPr>
        <p:spPr bwMode="auto">
          <a:xfrm>
            <a:off x="4535962" y="1812279"/>
            <a:ext cx="521839" cy="526011"/>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solidFill>
                <a:schemeClr val="accent4"/>
              </a:solidFill>
            </a:endParaRPr>
          </a:p>
        </p:txBody>
      </p:sp>
      <p:grpSp>
        <p:nvGrpSpPr>
          <p:cNvPr id="43" name="Group 42"/>
          <p:cNvGrpSpPr/>
          <p:nvPr/>
        </p:nvGrpSpPr>
        <p:grpSpPr>
          <a:xfrm>
            <a:off x="6163733" y="1606592"/>
            <a:ext cx="2458064" cy="3561080"/>
            <a:chOff x="6633984" y="1624044"/>
            <a:chExt cx="1843548" cy="2670810"/>
          </a:xfrm>
          <a:effectLst>
            <a:outerShdw blurRad="50800" dist="38100" dir="2700000" algn="tl" rotWithShape="0">
              <a:prstClr val="black">
                <a:alpha val="40000"/>
              </a:prstClr>
            </a:outerShdw>
          </a:effectLst>
        </p:grpSpPr>
        <p:sp>
          <p:nvSpPr>
            <p:cNvPr id="44" name="Rectangle 43"/>
            <p:cNvSpPr/>
            <p:nvPr/>
          </p:nvSpPr>
          <p:spPr>
            <a:xfrm>
              <a:off x="6633984" y="1780254"/>
              <a:ext cx="1843548" cy="2514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45" name="Group 22"/>
            <p:cNvGrpSpPr/>
            <p:nvPr/>
          </p:nvGrpSpPr>
          <p:grpSpPr>
            <a:xfrm>
              <a:off x="6993783" y="1624044"/>
              <a:ext cx="1123950" cy="746637"/>
              <a:chOff x="2645799" y="1958340"/>
              <a:chExt cx="1123950" cy="746637"/>
            </a:xfrm>
          </p:grpSpPr>
          <p:sp>
            <p:nvSpPr>
              <p:cNvPr id="46" name="Trapezoid 45"/>
              <p:cNvSpPr/>
              <p:nvPr/>
            </p:nvSpPr>
            <p:spPr>
              <a:xfrm>
                <a:off x="2645799" y="1958975"/>
                <a:ext cx="1123950" cy="156210"/>
              </a:xfrm>
              <a:prstGeom prst="trapezoid">
                <a:avLst>
                  <a:gd name="adj" fmla="val 6792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Pentagon 46"/>
              <p:cNvSpPr/>
              <p:nvPr/>
            </p:nvSpPr>
            <p:spPr>
              <a:xfrm rot="5400000">
                <a:off x="2834456" y="1874459"/>
                <a:ext cx="746637" cy="914400"/>
              </a:xfrm>
              <a:prstGeom prst="homePlate">
                <a:avLst>
                  <a:gd name="adj" fmla="val 31720"/>
                </a:avLst>
              </a:prstGeom>
              <a:solidFill>
                <a:schemeClr val="accent2"/>
              </a:solidFill>
              <a:ln>
                <a:noFill/>
              </a:ln>
              <a:effectLst>
                <a:outerShdw blurRad="63500" sx="102000" sy="102000" algn="ct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48" name="Text Placeholder 3"/>
          <p:cNvSpPr txBox="1">
            <a:spLocks/>
          </p:cNvSpPr>
          <p:nvPr/>
        </p:nvSpPr>
        <p:spPr>
          <a:xfrm>
            <a:off x="6454187" y="2703873"/>
            <a:ext cx="1877159" cy="232679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2000" b="1" dirty="0">
                <a:solidFill>
                  <a:srgbClr val="ED7D31"/>
                </a:solidFill>
                <a:cs typeface="+mj-cs"/>
              </a:rPr>
              <a:t>Title Goes </a:t>
            </a:r>
            <a:r>
              <a:rPr lang="en-US" sz="2000" b="1" dirty="0" smtClean="0">
                <a:solidFill>
                  <a:srgbClr val="ED7D31"/>
                </a:solidFill>
                <a:cs typeface="+mj-cs"/>
              </a:rPr>
              <a:t>Here</a:t>
            </a:r>
            <a:endParaRPr lang="en-US" sz="2000" b="1" dirty="0">
              <a:solidFill>
                <a:srgbClr val="ED7D31"/>
              </a:solidFill>
              <a:cs typeface="+mj-cs"/>
            </a:endParaRPr>
          </a:p>
          <a:p>
            <a:pPr algn="l" defTabSz="1219170">
              <a:spcBef>
                <a:spcPct val="20000"/>
              </a:spcBef>
              <a:defRPr/>
            </a:pPr>
            <a:r>
              <a:rPr lang="en-US" dirty="0">
                <a:solidFill>
                  <a:schemeClr val="tx1">
                    <a:lumMod val="65000"/>
                    <a:lumOff val="35000"/>
                  </a:schemeClr>
                </a:solidFill>
              </a:rPr>
              <a:t>Lorem ipsum dolor sit amet, consectetur adipiscing elit, sed do eiusmod tempor incididunt ut labore et dolore magna aliqua. Ut enim ad minim </a:t>
            </a:r>
            <a:r>
              <a:rPr lang="en-US" dirty="0" smtClean="0">
                <a:solidFill>
                  <a:schemeClr val="tx1">
                    <a:lumMod val="65000"/>
                    <a:lumOff val="35000"/>
                  </a:schemeClr>
                </a:solidFill>
              </a:rPr>
              <a:t>veniam</a:t>
            </a:r>
            <a:endParaRPr lang="en-US" dirty="0">
              <a:solidFill>
                <a:schemeClr val="tx1">
                  <a:lumMod val="65000"/>
                  <a:lumOff val="35000"/>
                </a:schemeClr>
              </a:solidFill>
            </a:endParaRPr>
          </a:p>
        </p:txBody>
      </p:sp>
      <p:sp>
        <p:nvSpPr>
          <p:cNvPr id="49" name="Freeform 132"/>
          <p:cNvSpPr>
            <a:spLocks noChangeAspect="1" noEditPoints="1"/>
          </p:cNvSpPr>
          <p:nvPr/>
        </p:nvSpPr>
        <p:spPr bwMode="auto">
          <a:xfrm>
            <a:off x="7087964" y="1783736"/>
            <a:ext cx="609603" cy="583096"/>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solidFill>
                <a:schemeClr val="accent4"/>
              </a:solidFill>
            </a:endParaRPr>
          </a:p>
        </p:txBody>
      </p:sp>
      <p:sp>
        <p:nvSpPr>
          <p:cNvPr id="50" name="Footer Text"/>
          <p:cNvSpPr txBox="1"/>
          <p:nvPr/>
        </p:nvSpPr>
        <p:spPr>
          <a:xfrm>
            <a:off x="922742" y="5508700"/>
            <a:ext cx="10346519" cy="861774"/>
          </a:xfrm>
          <a:prstGeom prst="rect">
            <a:avLst/>
          </a:prstGeom>
          <a:noFill/>
        </p:spPr>
        <p:txBody>
          <a:bodyPr wrap="square" lIns="0" tIns="0" rIns="0" bIns="0" rtlCol="0">
            <a:spAutoFit/>
          </a:bodyPr>
          <a:lstStyle/>
          <a:p>
            <a:pPr algn="ctr"/>
            <a:r>
              <a:rPr lang="en-US" sz="1400" dirty="0">
                <a:solidFill>
                  <a:schemeClr val="bg1">
                    <a:lumMod val="8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r>
              <a:rPr lang="en-US" sz="1400" dirty="0" smtClean="0">
                <a:solidFill>
                  <a:schemeClr val="bg1">
                    <a:lumMod val="85000"/>
                  </a:schemeClr>
                </a:solidFill>
              </a:rPr>
              <a:t>.</a:t>
            </a:r>
            <a:endParaRPr lang="en-US" sz="1333" dirty="0">
              <a:solidFill>
                <a:schemeClr val="bg1">
                  <a:lumMod val="85000"/>
                </a:schemeClr>
              </a:solidFill>
            </a:endParaRPr>
          </a:p>
        </p:txBody>
      </p:sp>
      <p:pic>
        <p:nvPicPr>
          <p:cNvPr id="16" name="Picture Placeholder 15"/>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3871" r="13871"/>
          <a:stretch>
            <a:fillRect/>
          </a:stretch>
        </p:blipFill>
        <p:spPr/>
      </p:pic>
      <p:pic>
        <p:nvPicPr>
          <p:cNvPr id="17" name="Picture Placeholder 16"/>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13871" r="13871"/>
          <a:stretch>
            <a:fillRect/>
          </a:stretch>
        </p:blipFill>
        <p:spPr/>
      </p:pic>
      <p:sp>
        <p:nvSpPr>
          <p:cNvPr id="21" name="TextBox 20"/>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1380692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childTnLst>
                          </p:cTn>
                        </p:par>
                        <p:par>
                          <p:cTn id="20" fill="hold">
                            <p:stCondLst>
                              <p:cond delay="2000"/>
                            </p:stCondLst>
                            <p:childTnLst>
                              <p:par>
                                <p:cTn id="21" presetID="23" presetClass="entr" presetSubtype="16"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up)">
                                      <p:cBhvr>
                                        <p:cTn id="28" dur="1000"/>
                                        <p:tgtEl>
                                          <p:spTgt spid="41"/>
                                        </p:tgtEl>
                                      </p:cBhvr>
                                    </p:animEffect>
                                  </p:childTnLst>
                                </p:cTn>
                              </p:par>
                            </p:childTnLst>
                          </p:cTn>
                        </p:par>
                        <p:par>
                          <p:cTn id="29" fill="hold">
                            <p:stCondLst>
                              <p:cond delay="3500"/>
                            </p:stCondLst>
                            <p:childTnLst>
                              <p:par>
                                <p:cTn id="30" presetID="22" presetClass="entr" presetSubtype="1"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up)">
                                      <p:cBhvr>
                                        <p:cTn id="32" dur="500"/>
                                        <p:tgtEl>
                                          <p:spTgt spid="43"/>
                                        </p:tgtEl>
                                      </p:cBhvr>
                                    </p:animEffect>
                                  </p:childTnLst>
                                </p:cTn>
                              </p:par>
                            </p:childTnLst>
                          </p:cTn>
                        </p:par>
                        <p:par>
                          <p:cTn id="33" fill="hold">
                            <p:stCondLst>
                              <p:cond delay="4000"/>
                            </p:stCondLst>
                            <p:childTnLst>
                              <p:par>
                                <p:cTn id="34" presetID="23" presetClass="entr" presetSubtype="16" fill="hold" grpId="0" nodeType="after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p:cTn id="36" dur="500" fill="hold"/>
                                        <p:tgtEl>
                                          <p:spTgt spid="49"/>
                                        </p:tgtEl>
                                        <p:attrNameLst>
                                          <p:attrName>ppt_w</p:attrName>
                                        </p:attrNameLst>
                                      </p:cBhvr>
                                      <p:tavLst>
                                        <p:tav tm="0">
                                          <p:val>
                                            <p:fltVal val="0"/>
                                          </p:val>
                                        </p:tav>
                                        <p:tav tm="100000">
                                          <p:val>
                                            <p:strVal val="#ppt_w"/>
                                          </p:val>
                                        </p:tav>
                                      </p:tavLst>
                                    </p:anim>
                                    <p:anim calcmode="lin" valueType="num">
                                      <p:cBhvr>
                                        <p:cTn id="37" dur="500" fill="hold"/>
                                        <p:tgtEl>
                                          <p:spTgt spid="49"/>
                                        </p:tgtEl>
                                        <p:attrNameLst>
                                          <p:attrName>ppt_h</p:attrName>
                                        </p:attrNameLst>
                                      </p:cBhvr>
                                      <p:tavLst>
                                        <p:tav tm="0">
                                          <p:val>
                                            <p:fltVal val="0"/>
                                          </p:val>
                                        </p:tav>
                                        <p:tav tm="100000">
                                          <p:val>
                                            <p:strVal val="#ppt_h"/>
                                          </p:val>
                                        </p:tav>
                                      </p:tavLst>
                                    </p:anim>
                                  </p:childTnLst>
                                </p:cTn>
                              </p:par>
                            </p:childTnLst>
                          </p:cTn>
                        </p:par>
                        <p:par>
                          <p:cTn id="38" fill="hold">
                            <p:stCondLst>
                              <p:cond delay="4500"/>
                            </p:stCondLst>
                            <p:childTnLst>
                              <p:par>
                                <p:cTn id="39" presetID="22" presetClass="entr" presetSubtype="1" fill="hold" grpId="0"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up)">
                                      <p:cBhvr>
                                        <p:cTn id="41" dur="1000"/>
                                        <p:tgtEl>
                                          <p:spTgt spid="48"/>
                                        </p:tgtEl>
                                      </p:cBhvr>
                                    </p:animEffect>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1" grpId="0"/>
      <p:bldP spid="42" grpId="0" animBg="1"/>
      <p:bldP spid="48" grpId="0"/>
      <p:bldP spid="49" grpId="0" animBg="1"/>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1663949" y="2341563"/>
            <a:ext cx="10363634" cy="2117524"/>
            <a:chOff x="1663949" y="2341563"/>
            <a:chExt cx="10363634" cy="2117524"/>
          </a:xfrm>
        </p:grpSpPr>
        <p:grpSp>
          <p:nvGrpSpPr>
            <p:cNvPr id="38" name="Group 37"/>
            <p:cNvGrpSpPr/>
            <p:nvPr/>
          </p:nvGrpSpPr>
          <p:grpSpPr>
            <a:xfrm>
              <a:off x="1663949" y="2341563"/>
              <a:ext cx="10363634" cy="2117524"/>
              <a:chOff x="1505396" y="2390991"/>
              <a:chExt cx="10363634" cy="2117524"/>
            </a:xfrm>
          </p:grpSpPr>
          <p:sp>
            <p:nvSpPr>
              <p:cNvPr id="30" name="Freeform 29"/>
              <p:cNvSpPr/>
              <p:nvPr/>
            </p:nvSpPr>
            <p:spPr>
              <a:xfrm>
                <a:off x="1505396" y="2390991"/>
                <a:ext cx="10363634" cy="2117524"/>
              </a:xfrm>
              <a:custGeom>
                <a:avLst/>
                <a:gdLst>
                  <a:gd name="connsiteX0" fmla="*/ 308562 w 10363634"/>
                  <a:gd name="connsiteY0" fmla="*/ 0 h 2117524"/>
                  <a:gd name="connsiteX1" fmla="*/ 10363634 w 10363634"/>
                  <a:gd name="connsiteY1" fmla="*/ 0 h 2117524"/>
                  <a:gd name="connsiteX2" fmla="*/ 10363634 w 10363634"/>
                  <a:gd name="connsiteY2" fmla="*/ 2117524 h 2117524"/>
                  <a:gd name="connsiteX3" fmla="*/ 1808961 w 10363634"/>
                  <a:gd name="connsiteY3" fmla="*/ 2117524 h 2117524"/>
                  <a:gd name="connsiteX4" fmla="*/ 0 w 10363634"/>
                  <a:gd name="connsiteY4" fmla="*/ 308563 h 2117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634" h="2117524">
                    <a:moveTo>
                      <a:pt x="308562" y="0"/>
                    </a:moveTo>
                    <a:lnTo>
                      <a:pt x="10363634" y="0"/>
                    </a:lnTo>
                    <a:lnTo>
                      <a:pt x="10363634" y="2117524"/>
                    </a:lnTo>
                    <a:lnTo>
                      <a:pt x="1808961" y="2117524"/>
                    </a:lnTo>
                    <a:lnTo>
                      <a:pt x="0" y="308563"/>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4093252" y="2555098"/>
                <a:ext cx="7209783" cy="1456373"/>
                <a:chOff x="4093253" y="2008383"/>
                <a:chExt cx="7209783" cy="1456373"/>
              </a:xfrm>
            </p:grpSpPr>
            <p:sp>
              <p:nvSpPr>
                <p:cNvPr id="46" name="Freeform 45"/>
                <p:cNvSpPr/>
                <p:nvPr/>
              </p:nvSpPr>
              <p:spPr>
                <a:xfrm rot="5400000">
                  <a:off x="7774708" y="2436562"/>
                  <a:ext cx="1077431" cy="978957"/>
                </a:xfrm>
                <a:custGeom>
                  <a:avLst/>
                  <a:gdLst/>
                  <a:ahLst/>
                  <a:cxnLst/>
                  <a:rect l="l" t="t" r="r" b="b"/>
                  <a:pathLst>
                    <a:path w="1077431" h="978957">
                      <a:moveTo>
                        <a:pt x="225682" y="530200"/>
                      </a:moveTo>
                      <a:cubicBezTo>
                        <a:pt x="225682" y="547762"/>
                        <a:pt x="227468" y="564505"/>
                        <a:pt x="231040" y="580430"/>
                      </a:cubicBezTo>
                      <a:cubicBezTo>
                        <a:pt x="234612" y="596354"/>
                        <a:pt x="239002" y="610940"/>
                        <a:pt x="244211" y="624185"/>
                      </a:cubicBezTo>
                      <a:cubicBezTo>
                        <a:pt x="249420" y="637431"/>
                        <a:pt x="254704" y="648444"/>
                        <a:pt x="260061" y="657225"/>
                      </a:cubicBezTo>
                      <a:cubicBezTo>
                        <a:pt x="265419" y="666006"/>
                        <a:pt x="269661" y="672182"/>
                        <a:pt x="272786" y="675754"/>
                      </a:cubicBezTo>
                      <a:cubicBezTo>
                        <a:pt x="275912" y="679326"/>
                        <a:pt x="278516" y="681707"/>
                        <a:pt x="280600" y="682898"/>
                      </a:cubicBezTo>
                      <a:cubicBezTo>
                        <a:pt x="282683" y="684089"/>
                        <a:pt x="284916" y="685056"/>
                        <a:pt x="287297" y="685800"/>
                      </a:cubicBezTo>
                      <a:cubicBezTo>
                        <a:pt x="289678" y="686544"/>
                        <a:pt x="292506" y="687065"/>
                        <a:pt x="295780" y="687363"/>
                      </a:cubicBezTo>
                      <a:cubicBezTo>
                        <a:pt x="299054" y="687661"/>
                        <a:pt x="302924" y="687809"/>
                        <a:pt x="307389" y="687809"/>
                      </a:cubicBezTo>
                      <a:cubicBezTo>
                        <a:pt x="313640" y="687809"/>
                        <a:pt x="318997" y="687502"/>
                        <a:pt x="323462" y="686889"/>
                      </a:cubicBezTo>
                      <a:cubicBezTo>
                        <a:pt x="327927" y="686275"/>
                        <a:pt x="331499" y="685430"/>
                        <a:pt x="334178" y="684356"/>
                      </a:cubicBezTo>
                      <a:cubicBezTo>
                        <a:pt x="336857" y="683282"/>
                        <a:pt x="338792" y="681899"/>
                        <a:pt x="339982" y="680209"/>
                      </a:cubicBezTo>
                      <a:cubicBezTo>
                        <a:pt x="341173" y="678518"/>
                        <a:pt x="341768" y="676598"/>
                        <a:pt x="341768" y="674450"/>
                      </a:cubicBezTo>
                      <a:cubicBezTo>
                        <a:pt x="341768" y="670762"/>
                        <a:pt x="339238" y="665156"/>
                        <a:pt x="334178" y="657633"/>
                      </a:cubicBezTo>
                      <a:cubicBezTo>
                        <a:pt x="329118" y="650111"/>
                        <a:pt x="323611" y="640744"/>
                        <a:pt x="317658" y="629533"/>
                      </a:cubicBezTo>
                      <a:cubicBezTo>
                        <a:pt x="311705" y="618322"/>
                        <a:pt x="306198" y="605268"/>
                        <a:pt x="301138" y="590371"/>
                      </a:cubicBezTo>
                      <a:cubicBezTo>
                        <a:pt x="296078" y="575474"/>
                        <a:pt x="293548" y="558659"/>
                        <a:pt x="293548" y="539925"/>
                      </a:cubicBezTo>
                      <a:cubicBezTo>
                        <a:pt x="293548" y="523954"/>
                        <a:pt x="296078" y="509826"/>
                        <a:pt x="301138" y="497541"/>
                      </a:cubicBezTo>
                      <a:cubicBezTo>
                        <a:pt x="306198" y="485255"/>
                        <a:pt x="313044" y="475043"/>
                        <a:pt x="321676" y="466904"/>
                      </a:cubicBezTo>
                      <a:cubicBezTo>
                        <a:pt x="330308" y="458765"/>
                        <a:pt x="340354" y="452546"/>
                        <a:pt x="351814" y="448246"/>
                      </a:cubicBezTo>
                      <a:cubicBezTo>
                        <a:pt x="363274" y="443946"/>
                        <a:pt x="375403" y="441796"/>
                        <a:pt x="388202" y="441796"/>
                      </a:cubicBezTo>
                      <a:cubicBezTo>
                        <a:pt x="401002" y="441796"/>
                        <a:pt x="414694" y="443176"/>
                        <a:pt x="429279" y="445937"/>
                      </a:cubicBezTo>
                      <a:cubicBezTo>
                        <a:pt x="443864" y="448697"/>
                        <a:pt x="460086" y="454448"/>
                        <a:pt x="477946" y="463189"/>
                      </a:cubicBezTo>
                      <a:cubicBezTo>
                        <a:pt x="495805" y="471930"/>
                        <a:pt x="515599" y="484353"/>
                        <a:pt x="537328" y="500457"/>
                      </a:cubicBezTo>
                      <a:cubicBezTo>
                        <a:pt x="559057" y="516560"/>
                        <a:pt x="583614" y="537956"/>
                        <a:pt x="610998" y="564642"/>
                      </a:cubicBezTo>
                      <a:lnTo>
                        <a:pt x="729763" y="680121"/>
                      </a:lnTo>
                      <a:cubicBezTo>
                        <a:pt x="733633" y="683800"/>
                        <a:pt x="737279" y="686791"/>
                        <a:pt x="740702" y="689093"/>
                      </a:cubicBezTo>
                      <a:cubicBezTo>
                        <a:pt x="744125" y="691395"/>
                        <a:pt x="747548" y="693313"/>
                        <a:pt x="750971" y="694845"/>
                      </a:cubicBezTo>
                      <a:cubicBezTo>
                        <a:pt x="754394" y="696377"/>
                        <a:pt x="758338" y="697374"/>
                        <a:pt x="762803" y="697834"/>
                      </a:cubicBezTo>
                      <a:cubicBezTo>
                        <a:pt x="767268" y="698295"/>
                        <a:pt x="772477" y="698525"/>
                        <a:pt x="778430" y="698525"/>
                      </a:cubicBezTo>
                      <a:cubicBezTo>
                        <a:pt x="784978" y="698525"/>
                        <a:pt x="790485" y="698004"/>
                        <a:pt x="794950" y="696962"/>
                      </a:cubicBezTo>
                      <a:cubicBezTo>
                        <a:pt x="799415" y="695921"/>
                        <a:pt x="802838" y="694283"/>
                        <a:pt x="805219" y="692051"/>
                      </a:cubicBezTo>
                      <a:cubicBezTo>
                        <a:pt x="807600" y="689819"/>
                        <a:pt x="809312" y="687140"/>
                        <a:pt x="810353" y="684014"/>
                      </a:cubicBezTo>
                      <a:cubicBezTo>
                        <a:pt x="811395" y="680889"/>
                        <a:pt x="811916" y="677243"/>
                        <a:pt x="811916" y="673075"/>
                      </a:cubicBezTo>
                      <a:lnTo>
                        <a:pt x="811916" y="353839"/>
                      </a:lnTo>
                      <a:cubicBezTo>
                        <a:pt x="811916" y="351160"/>
                        <a:pt x="811246" y="348704"/>
                        <a:pt x="809907" y="346472"/>
                      </a:cubicBezTo>
                      <a:cubicBezTo>
                        <a:pt x="808568" y="344239"/>
                        <a:pt x="806484" y="342454"/>
                        <a:pt x="803656" y="341114"/>
                      </a:cubicBezTo>
                      <a:cubicBezTo>
                        <a:pt x="800828" y="339775"/>
                        <a:pt x="797331" y="338733"/>
                        <a:pt x="793164" y="337989"/>
                      </a:cubicBezTo>
                      <a:cubicBezTo>
                        <a:pt x="788997" y="337245"/>
                        <a:pt x="784234" y="336872"/>
                        <a:pt x="778876" y="336872"/>
                      </a:cubicBezTo>
                      <a:cubicBezTo>
                        <a:pt x="773519" y="336872"/>
                        <a:pt x="768830" y="337245"/>
                        <a:pt x="764812" y="337989"/>
                      </a:cubicBezTo>
                      <a:cubicBezTo>
                        <a:pt x="760794" y="338733"/>
                        <a:pt x="757445" y="339923"/>
                        <a:pt x="754766" y="341561"/>
                      </a:cubicBezTo>
                      <a:cubicBezTo>
                        <a:pt x="752087" y="343198"/>
                        <a:pt x="750078" y="345132"/>
                        <a:pt x="748739" y="347365"/>
                      </a:cubicBezTo>
                      <a:cubicBezTo>
                        <a:pt x="747399" y="349597"/>
                        <a:pt x="746729" y="351904"/>
                        <a:pt x="746729" y="354285"/>
                      </a:cubicBezTo>
                      <a:lnTo>
                        <a:pt x="746729" y="605656"/>
                      </a:lnTo>
                      <a:lnTo>
                        <a:pt x="651182" y="514127"/>
                      </a:lnTo>
                      <a:cubicBezTo>
                        <a:pt x="617249" y="481087"/>
                        <a:pt x="587260" y="454596"/>
                        <a:pt x="561215" y="434653"/>
                      </a:cubicBezTo>
                      <a:cubicBezTo>
                        <a:pt x="535170" y="414710"/>
                        <a:pt x="511507" y="399455"/>
                        <a:pt x="490224" y="388888"/>
                      </a:cubicBezTo>
                      <a:cubicBezTo>
                        <a:pt x="468942" y="378321"/>
                        <a:pt x="449148" y="371401"/>
                        <a:pt x="430842" y="368126"/>
                      </a:cubicBezTo>
                      <a:cubicBezTo>
                        <a:pt x="412536" y="364852"/>
                        <a:pt x="394156" y="363215"/>
                        <a:pt x="375701" y="363215"/>
                      </a:cubicBezTo>
                      <a:cubicBezTo>
                        <a:pt x="355163" y="363215"/>
                        <a:pt x="335815" y="366638"/>
                        <a:pt x="317658" y="373484"/>
                      </a:cubicBezTo>
                      <a:cubicBezTo>
                        <a:pt x="299501" y="380330"/>
                        <a:pt x="283576" y="390674"/>
                        <a:pt x="269884" y="404515"/>
                      </a:cubicBezTo>
                      <a:cubicBezTo>
                        <a:pt x="256192" y="418356"/>
                        <a:pt x="245402" y="435769"/>
                        <a:pt x="237514" y="456754"/>
                      </a:cubicBezTo>
                      <a:cubicBezTo>
                        <a:pt x="229626" y="477738"/>
                        <a:pt x="225682" y="502220"/>
                        <a:pt x="225682" y="530200"/>
                      </a:cubicBezTo>
                      <a:close/>
                      <a:moveTo>
                        <a:pt x="0" y="489479"/>
                      </a:moveTo>
                      <a:lnTo>
                        <a:pt x="244739" y="0"/>
                      </a:lnTo>
                      <a:lnTo>
                        <a:pt x="832692" y="0"/>
                      </a:lnTo>
                      <a:lnTo>
                        <a:pt x="1077431" y="489479"/>
                      </a:lnTo>
                      <a:lnTo>
                        <a:pt x="832692" y="978957"/>
                      </a:lnTo>
                      <a:lnTo>
                        <a:pt x="244739" y="978957"/>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5400" dirty="0"/>
                </a:p>
              </p:txBody>
            </p:sp>
            <p:sp>
              <p:nvSpPr>
                <p:cNvPr id="65" name="TextBox 64"/>
                <p:cNvSpPr txBox="1"/>
                <p:nvPr/>
              </p:nvSpPr>
              <p:spPr>
                <a:xfrm>
                  <a:off x="4093253" y="2008383"/>
                  <a:ext cx="2920049" cy="707886"/>
                </a:xfrm>
                <a:prstGeom prst="rect">
                  <a:avLst/>
                </a:prstGeom>
                <a:noFill/>
                <a:effectLst/>
              </p:spPr>
              <p:txBody>
                <a:bodyPr wrap="square" rtlCol="0">
                  <a:spAutoFit/>
                </a:bodyPr>
                <a:lstStyle/>
                <a:p>
                  <a:pPr algn="ctr"/>
                  <a:r>
                    <a:rPr lang="en-US" sz="2000" b="1" dirty="0" smtClean="0">
                      <a:solidFill>
                        <a:schemeClr val="bg1">
                          <a:lumMod val="85000"/>
                        </a:schemeClr>
                      </a:solidFill>
                    </a:rPr>
                    <a:t>Lorem Ipsum</a:t>
                  </a:r>
                </a:p>
                <a:p>
                  <a:pPr algn="ctr"/>
                  <a:endParaRPr lang="en-US" sz="2000" b="1" dirty="0" smtClean="0">
                    <a:solidFill>
                      <a:schemeClr val="bg1">
                        <a:lumMod val="85000"/>
                      </a:schemeClr>
                    </a:solidFill>
                  </a:endParaRPr>
                </a:p>
              </p:txBody>
            </p:sp>
            <p:sp>
              <p:nvSpPr>
                <p:cNvPr id="67" name="Oval 66"/>
                <p:cNvSpPr/>
                <p:nvPr/>
              </p:nvSpPr>
              <p:spPr>
                <a:xfrm>
                  <a:off x="10160036" y="2097139"/>
                  <a:ext cx="1143000" cy="1143000"/>
                </a:xfrm>
                <a:prstGeom prst="ellipse">
                  <a:avLst/>
                </a:prstGeom>
                <a:blipFill dpi="0" rotWithShape="1">
                  <a:blip r:embed="rId3"/>
                  <a:srcRect/>
                  <a:stretch>
                    <a:fillRect l="-3000" t="-3000" r="-3000" b="-3000"/>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4234733" y="2802427"/>
              <a:ext cx="3023046" cy="954107"/>
            </a:xfrm>
            <a:prstGeom prst="rect">
              <a:avLst/>
            </a:prstGeom>
          </p:spPr>
          <p:txBody>
            <a:bodyPr wrap="square">
              <a:spAutoFit/>
            </a:bodyPr>
            <a:lstStyle/>
            <a:p>
              <a:r>
                <a:rPr lang="en-US" sz="1400" dirty="0">
                  <a:solidFill>
                    <a:schemeClr val="bg1">
                      <a:lumMod val="85000"/>
                    </a:schemeClr>
                  </a:solidFill>
                </a:rPr>
                <a:t>Lorem ipsum dolor sit amet, consectetur adipiscing elit, sed do eiusmod tempor incididunt ut labore et dolore magna aliqua. Ut enim </a:t>
              </a:r>
              <a:r>
                <a:rPr lang="en-US" sz="1400" dirty="0" smtClean="0">
                  <a:solidFill>
                    <a:schemeClr val="bg1">
                      <a:lumMod val="85000"/>
                    </a:schemeClr>
                  </a:solidFill>
                </a:rPr>
                <a:t>ad</a:t>
              </a:r>
              <a:endParaRPr lang="en-US" sz="1400" dirty="0">
                <a:solidFill>
                  <a:schemeClr val="bg1">
                    <a:lumMod val="85000"/>
                  </a:schemeClr>
                </a:solidFill>
              </a:endParaRPr>
            </a:p>
          </p:txBody>
        </p:sp>
      </p:grpSp>
      <p:cxnSp>
        <p:nvCxnSpPr>
          <p:cNvPr id="3" name="Straight Connector 2"/>
          <p:cNvCxnSpPr/>
          <p:nvPr/>
        </p:nvCxnSpPr>
        <p:spPr>
          <a:xfrm flipV="1">
            <a:off x="955040" y="4135120"/>
            <a:ext cx="0" cy="1766"/>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rot="10800000">
            <a:off x="0" y="0"/>
            <a:ext cx="5889669" cy="6857607"/>
            <a:chOff x="6302331" y="0"/>
            <a:chExt cx="5889669" cy="6857607"/>
          </a:xfrm>
          <a:solidFill>
            <a:schemeClr val="tx1">
              <a:alpha val="50000"/>
            </a:schemeClr>
          </a:solidFill>
        </p:grpSpPr>
        <p:sp>
          <p:nvSpPr>
            <p:cNvPr id="13" name="Freeform 12"/>
            <p:cNvSpPr/>
            <p:nvPr/>
          </p:nvSpPr>
          <p:spPr>
            <a:xfrm rot="16200000">
              <a:off x="7865245" y="2538976"/>
              <a:ext cx="4318631" cy="4318631"/>
            </a:xfrm>
            <a:custGeom>
              <a:avLst/>
              <a:gdLst>
                <a:gd name="connsiteX0" fmla="*/ 0 w 4318631"/>
                <a:gd name="connsiteY0" fmla="*/ 0 h 4318631"/>
                <a:gd name="connsiteX1" fmla="*/ 4318631 w 4318631"/>
                <a:gd name="connsiteY1" fmla="*/ 4318631 h 4318631"/>
                <a:gd name="connsiteX2" fmla="*/ 0 w 4318631"/>
                <a:gd name="connsiteY2" fmla="*/ 4318631 h 4318631"/>
              </a:gdLst>
              <a:ahLst/>
              <a:cxnLst>
                <a:cxn ang="0">
                  <a:pos x="connsiteX0" y="connsiteY0"/>
                </a:cxn>
                <a:cxn ang="0">
                  <a:pos x="connsiteX1" y="connsiteY1"/>
                </a:cxn>
                <a:cxn ang="0">
                  <a:pos x="connsiteX2" y="connsiteY2"/>
                </a:cxn>
              </a:cxnLst>
              <a:rect l="l" t="t" r="r" b="b"/>
              <a:pathLst>
                <a:path w="4318631" h="4318631">
                  <a:moveTo>
                    <a:pt x="0" y="0"/>
                  </a:moveTo>
                  <a:lnTo>
                    <a:pt x="4318631" y="4318631"/>
                  </a:lnTo>
                  <a:lnTo>
                    <a:pt x="0" y="4318631"/>
                  </a:lnTo>
                  <a:close/>
                </a:path>
              </a:pathLst>
            </a:custGeom>
            <a:solidFill>
              <a:schemeClr val="tx1">
                <a:alpha val="60000"/>
              </a:schemeClr>
            </a:solidFill>
            <a:ln>
              <a:noFill/>
            </a:ln>
            <a:effectLst>
              <a:outerShdw blurRad="50800" dist="38100" dir="2700000" algn="tl" rotWithShape="0">
                <a:prstClr val="black">
                  <a:alpha val="40000"/>
                </a:prstClr>
              </a:out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9"/>
            <p:cNvSpPr/>
            <p:nvPr/>
          </p:nvSpPr>
          <p:spPr>
            <a:xfrm rot="5400000">
              <a:off x="6302331" y="0"/>
              <a:ext cx="5889669" cy="5889669"/>
            </a:xfrm>
            <a:custGeom>
              <a:avLst/>
              <a:gdLst>
                <a:gd name="connsiteX0" fmla="*/ 1194492 w 5889669"/>
                <a:gd name="connsiteY0" fmla="*/ 0 h 5889669"/>
                <a:gd name="connsiteX1" fmla="*/ 5889669 w 5889669"/>
                <a:gd name="connsiteY1" fmla="*/ 0 h 5889669"/>
                <a:gd name="connsiteX2" fmla="*/ 0 w 5889669"/>
                <a:gd name="connsiteY2" fmla="*/ 5889669 h 5889669"/>
                <a:gd name="connsiteX3" fmla="*/ 0 w 5889669"/>
                <a:gd name="connsiteY3" fmla="*/ 1194492 h 5889669"/>
              </a:gdLst>
              <a:ahLst/>
              <a:cxnLst>
                <a:cxn ang="0">
                  <a:pos x="connsiteX0" y="connsiteY0"/>
                </a:cxn>
                <a:cxn ang="0">
                  <a:pos x="connsiteX1" y="connsiteY1"/>
                </a:cxn>
                <a:cxn ang="0">
                  <a:pos x="connsiteX2" y="connsiteY2"/>
                </a:cxn>
                <a:cxn ang="0">
                  <a:pos x="connsiteX3" y="connsiteY3"/>
                </a:cxn>
              </a:cxnLst>
              <a:rect l="l" t="t" r="r" b="b"/>
              <a:pathLst>
                <a:path w="5889669" h="5889669">
                  <a:moveTo>
                    <a:pt x="1194492" y="0"/>
                  </a:moveTo>
                  <a:lnTo>
                    <a:pt x="5889669" y="0"/>
                  </a:lnTo>
                  <a:lnTo>
                    <a:pt x="0" y="5889669"/>
                  </a:lnTo>
                  <a:lnTo>
                    <a:pt x="0" y="1194492"/>
                  </a:lnTo>
                  <a:close/>
                </a:path>
              </a:pathLst>
            </a:custGeom>
            <a:solidFill>
              <a:schemeClr val="tx1">
                <a:alpha val="60000"/>
              </a:schemeClr>
            </a:solidFill>
            <a:ln>
              <a:noFill/>
            </a:ln>
            <a:effectLst>
              <a:outerShdw blurRad="50800" dist="38100" dir="18900000" algn="bl" rotWithShape="0">
                <a:prstClr val="black">
                  <a:alpha val="40000"/>
                </a:prstClr>
              </a:out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 name="Group 3"/>
          <p:cNvGrpSpPr/>
          <p:nvPr/>
        </p:nvGrpSpPr>
        <p:grpSpPr>
          <a:xfrm>
            <a:off x="1922243" y="771984"/>
            <a:ext cx="10112676" cy="1952833"/>
            <a:chOff x="1922243" y="771984"/>
            <a:chExt cx="10112676" cy="1952833"/>
          </a:xfrm>
        </p:grpSpPr>
        <p:grpSp>
          <p:nvGrpSpPr>
            <p:cNvPr id="35" name="Group 34"/>
            <p:cNvGrpSpPr/>
            <p:nvPr/>
          </p:nvGrpSpPr>
          <p:grpSpPr>
            <a:xfrm>
              <a:off x="1922243" y="771984"/>
              <a:ext cx="10112676" cy="1952833"/>
              <a:chOff x="1922243" y="771984"/>
              <a:chExt cx="10112676" cy="1952833"/>
            </a:xfrm>
          </p:grpSpPr>
          <p:sp>
            <p:nvSpPr>
              <p:cNvPr id="54" name="Rectangle 53"/>
              <p:cNvSpPr/>
              <p:nvPr/>
            </p:nvSpPr>
            <p:spPr>
              <a:xfrm>
                <a:off x="6929791" y="1077889"/>
                <a:ext cx="3119165" cy="164523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5400000">
                <a:off x="6931573" y="2404777"/>
                <a:ext cx="320040" cy="320040"/>
              </a:xfrm>
              <a:prstGeom prst="rtTriangle">
                <a:avLst/>
              </a:prstGeom>
              <a:solidFill>
                <a:schemeClr val="bg2">
                  <a:lumMod val="2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Triangle 54"/>
              <p:cNvSpPr/>
              <p:nvPr/>
            </p:nvSpPr>
            <p:spPr>
              <a:xfrm rot="10800000">
                <a:off x="9739751" y="2404777"/>
                <a:ext cx="320040" cy="320040"/>
              </a:xfrm>
              <a:prstGeom prst="rtTriangle">
                <a:avLst/>
              </a:prstGeom>
              <a:solidFill>
                <a:schemeClr val="bg2">
                  <a:lumMod val="2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1922243" y="771984"/>
                <a:ext cx="5339169" cy="1624405"/>
              </a:xfrm>
              <a:custGeom>
                <a:avLst/>
                <a:gdLst>
                  <a:gd name="connsiteX0" fmla="*/ 1624405 w 5339169"/>
                  <a:gd name="connsiteY0" fmla="*/ 0 h 1624405"/>
                  <a:gd name="connsiteX1" fmla="*/ 5339169 w 5339169"/>
                  <a:gd name="connsiteY1" fmla="*/ 0 h 1624405"/>
                  <a:gd name="connsiteX2" fmla="*/ 5339169 w 5339169"/>
                  <a:gd name="connsiteY2" fmla="*/ 1624405 h 1624405"/>
                  <a:gd name="connsiteX3" fmla="*/ 0 w 5339169"/>
                  <a:gd name="connsiteY3" fmla="*/ 1624405 h 1624405"/>
                </a:gdLst>
                <a:ahLst/>
                <a:cxnLst>
                  <a:cxn ang="0">
                    <a:pos x="connsiteX0" y="connsiteY0"/>
                  </a:cxn>
                  <a:cxn ang="0">
                    <a:pos x="connsiteX1" y="connsiteY1"/>
                  </a:cxn>
                  <a:cxn ang="0">
                    <a:pos x="connsiteX2" y="connsiteY2"/>
                  </a:cxn>
                  <a:cxn ang="0">
                    <a:pos x="connsiteX3" y="connsiteY3"/>
                  </a:cxn>
                </a:cxnLst>
                <a:rect l="l" t="t" r="r" b="b"/>
                <a:pathLst>
                  <a:path w="5339169" h="1624405">
                    <a:moveTo>
                      <a:pt x="1624405" y="0"/>
                    </a:moveTo>
                    <a:lnTo>
                      <a:pt x="5339169" y="0"/>
                    </a:lnTo>
                    <a:lnTo>
                      <a:pt x="5339169" y="1624405"/>
                    </a:lnTo>
                    <a:lnTo>
                      <a:pt x="0" y="1624405"/>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9739606" y="771984"/>
                <a:ext cx="2295313" cy="1624405"/>
              </a:xfrm>
              <a:prstGeom prst="rect">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rot="5400000">
                <a:off x="7930035" y="1310589"/>
                <a:ext cx="1077431" cy="978957"/>
              </a:xfrm>
              <a:custGeom>
                <a:avLst/>
                <a:gdLst/>
                <a:ahLst/>
                <a:cxnLst/>
                <a:rect l="l" t="t" r="r" b="b"/>
                <a:pathLst>
                  <a:path w="1077431" h="978957">
                    <a:moveTo>
                      <a:pt x="230147" y="491803"/>
                    </a:moveTo>
                    <a:cubicBezTo>
                      <a:pt x="230147" y="497160"/>
                      <a:pt x="230221" y="501625"/>
                      <a:pt x="230370" y="505197"/>
                    </a:cubicBezTo>
                    <a:cubicBezTo>
                      <a:pt x="230519" y="508769"/>
                      <a:pt x="230891" y="511894"/>
                      <a:pt x="231486" y="514573"/>
                    </a:cubicBezTo>
                    <a:cubicBezTo>
                      <a:pt x="232082" y="517252"/>
                      <a:pt x="232677" y="519485"/>
                      <a:pt x="233272" y="521271"/>
                    </a:cubicBezTo>
                    <a:cubicBezTo>
                      <a:pt x="233868" y="523056"/>
                      <a:pt x="234612" y="524545"/>
                      <a:pt x="235505" y="525735"/>
                    </a:cubicBezTo>
                    <a:lnTo>
                      <a:pt x="320783" y="658788"/>
                    </a:lnTo>
                    <a:cubicBezTo>
                      <a:pt x="322569" y="661467"/>
                      <a:pt x="324355" y="663625"/>
                      <a:pt x="326141" y="665262"/>
                    </a:cubicBezTo>
                    <a:cubicBezTo>
                      <a:pt x="327927" y="666899"/>
                      <a:pt x="330011" y="668164"/>
                      <a:pt x="332392" y="669057"/>
                    </a:cubicBezTo>
                    <a:cubicBezTo>
                      <a:pt x="334773" y="669950"/>
                      <a:pt x="337750" y="670620"/>
                      <a:pt x="341322" y="671066"/>
                    </a:cubicBezTo>
                    <a:cubicBezTo>
                      <a:pt x="344893" y="671513"/>
                      <a:pt x="349209" y="671736"/>
                      <a:pt x="354270" y="671736"/>
                    </a:cubicBezTo>
                    <a:cubicBezTo>
                      <a:pt x="361116" y="671736"/>
                      <a:pt x="366771" y="671364"/>
                      <a:pt x="371236" y="670620"/>
                    </a:cubicBezTo>
                    <a:cubicBezTo>
                      <a:pt x="375701" y="669876"/>
                      <a:pt x="378901" y="668462"/>
                      <a:pt x="380835" y="666378"/>
                    </a:cubicBezTo>
                    <a:cubicBezTo>
                      <a:pt x="382770" y="664295"/>
                      <a:pt x="383440" y="661541"/>
                      <a:pt x="382845" y="658118"/>
                    </a:cubicBezTo>
                    <a:cubicBezTo>
                      <a:pt x="382249" y="654695"/>
                      <a:pt x="380463" y="650156"/>
                      <a:pt x="377487" y="644500"/>
                    </a:cubicBezTo>
                    <a:lnTo>
                      <a:pt x="310961" y="532879"/>
                    </a:lnTo>
                    <a:lnTo>
                      <a:pt x="750301" y="532879"/>
                    </a:lnTo>
                    <a:lnTo>
                      <a:pt x="750301" y="653430"/>
                    </a:lnTo>
                    <a:cubicBezTo>
                      <a:pt x="750301" y="655811"/>
                      <a:pt x="750971" y="657969"/>
                      <a:pt x="752310" y="659904"/>
                    </a:cubicBezTo>
                    <a:cubicBezTo>
                      <a:pt x="753650" y="661839"/>
                      <a:pt x="755585" y="663476"/>
                      <a:pt x="758115" y="664815"/>
                    </a:cubicBezTo>
                    <a:cubicBezTo>
                      <a:pt x="760645" y="666155"/>
                      <a:pt x="763845" y="667271"/>
                      <a:pt x="767714" y="668164"/>
                    </a:cubicBezTo>
                    <a:cubicBezTo>
                      <a:pt x="771584" y="669057"/>
                      <a:pt x="776197" y="669504"/>
                      <a:pt x="781555" y="669504"/>
                    </a:cubicBezTo>
                    <a:cubicBezTo>
                      <a:pt x="787211" y="669504"/>
                      <a:pt x="791973" y="669057"/>
                      <a:pt x="795843" y="668164"/>
                    </a:cubicBezTo>
                    <a:cubicBezTo>
                      <a:pt x="799712" y="667271"/>
                      <a:pt x="802838" y="666006"/>
                      <a:pt x="805219" y="664369"/>
                    </a:cubicBezTo>
                    <a:cubicBezTo>
                      <a:pt x="807600" y="662732"/>
                      <a:pt x="809312" y="661020"/>
                      <a:pt x="810353" y="659234"/>
                    </a:cubicBezTo>
                    <a:cubicBezTo>
                      <a:pt x="811395" y="657448"/>
                      <a:pt x="811916" y="655514"/>
                      <a:pt x="811916" y="653430"/>
                    </a:cubicBezTo>
                    <a:lnTo>
                      <a:pt x="811916" y="351606"/>
                    </a:lnTo>
                    <a:cubicBezTo>
                      <a:pt x="811916" y="349523"/>
                      <a:pt x="811395" y="347514"/>
                      <a:pt x="810353" y="345579"/>
                    </a:cubicBezTo>
                    <a:cubicBezTo>
                      <a:pt x="809312" y="343644"/>
                      <a:pt x="807600" y="341933"/>
                      <a:pt x="805219" y="340444"/>
                    </a:cubicBezTo>
                    <a:cubicBezTo>
                      <a:pt x="802838" y="338956"/>
                      <a:pt x="799712" y="337765"/>
                      <a:pt x="795843" y="336872"/>
                    </a:cubicBezTo>
                    <a:cubicBezTo>
                      <a:pt x="791973" y="335979"/>
                      <a:pt x="787211" y="335533"/>
                      <a:pt x="781555" y="335533"/>
                    </a:cubicBezTo>
                    <a:cubicBezTo>
                      <a:pt x="776197" y="335533"/>
                      <a:pt x="771584" y="335905"/>
                      <a:pt x="767714" y="336649"/>
                    </a:cubicBezTo>
                    <a:cubicBezTo>
                      <a:pt x="763845" y="337393"/>
                      <a:pt x="760645" y="338435"/>
                      <a:pt x="758115" y="339775"/>
                    </a:cubicBezTo>
                    <a:cubicBezTo>
                      <a:pt x="755585" y="341114"/>
                      <a:pt x="753650" y="342826"/>
                      <a:pt x="752310" y="344909"/>
                    </a:cubicBezTo>
                    <a:cubicBezTo>
                      <a:pt x="750971" y="346993"/>
                      <a:pt x="750301" y="349225"/>
                      <a:pt x="750301" y="351606"/>
                    </a:cubicBezTo>
                    <a:lnTo>
                      <a:pt x="750301" y="456084"/>
                    </a:lnTo>
                    <a:lnTo>
                      <a:pt x="242648" y="456084"/>
                    </a:lnTo>
                    <a:cubicBezTo>
                      <a:pt x="240863" y="456084"/>
                      <a:pt x="239151" y="456530"/>
                      <a:pt x="237514" y="457423"/>
                    </a:cubicBezTo>
                    <a:cubicBezTo>
                      <a:pt x="235877" y="458316"/>
                      <a:pt x="234537" y="460102"/>
                      <a:pt x="233496" y="462781"/>
                    </a:cubicBezTo>
                    <a:cubicBezTo>
                      <a:pt x="232454" y="465460"/>
                      <a:pt x="231635" y="469181"/>
                      <a:pt x="231040" y="473943"/>
                    </a:cubicBezTo>
                    <a:cubicBezTo>
                      <a:pt x="230445" y="478706"/>
                      <a:pt x="230147" y="484659"/>
                      <a:pt x="230147" y="491803"/>
                    </a:cubicBezTo>
                    <a:close/>
                    <a:moveTo>
                      <a:pt x="0" y="489479"/>
                    </a:moveTo>
                    <a:lnTo>
                      <a:pt x="244739" y="0"/>
                    </a:lnTo>
                    <a:lnTo>
                      <a:pt x="832692" y="0"/>
                    </a:lnTo>
                    <a:lnTo>
                      <a:pt x="1077431" y="489479"/>
                    </a:lnTo>
                    <a:lnTo>
                      <a:pt x="832692" y="978957"/>
                    </a:lnTo>
                    <a:lnTo>
                      <a:pt x="244739" y="978957"/>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5400" dirty="0"/>
              </a:p>
            </p:txBody>
          </p:sp>
        </p:grpSp>
        <p:sp>
          <p:nvSpPr>
            <p:cNvPr id="63" name="TextBox 62"/>
            <p:cNvSpPr txBox="1"/>
            <p:nvPr/>
          </p:nvSpPr>
          <p:spPr>
            <a:xfrm>
              <a:off x="4191499" y="886493"/>
              <a:ext cx="2920049" cy="1261884"/>
            </a:xfrm>
            <a:prstGeom prst="rect">
              <a:avLst/>
            </a:prstGeom>
            <a:noFill/>
            <a:effectLst/>
          </p:spPr>
          <p:txBody>
            <a:bodyPr wrap="square" rtlCol="0">
              <a:spAutoFit/>
            </a:bodyPr>
            <a:lstStyle/>
            <a:p>
              <a:pPr algn="ctr"/>
              <a:r>
                <a:rPr lang="en-US" sz="2000" b="1" dirty="0" smtClean="0">
                  <a:solidFill>
                    <a:schemeClr val="bg1">
                      <a:lumMod val="85000"/>
                    </a:schemeClr>
                  </a:solidFill>
                </a:rPr>
                <a:t>Lorem Ipsum</a:t>
              </a:r>
            </a:p>
            <a:p>
              <a:r>
                <a:rPr lang="en-US" sz="1400" dirty="0">
                  <a:solidFill>
                    <a:schemeClr val="bg1">
                      <a:lumMod val="85000"/>
                    </a:schemeClr>
                  </a:solidFill>
                </a:rPr>
                <a:t>Lorem ipsum dolor sit amet, consectetur adipiscing elit, sed do eiusmod tempor incididunt ut labore et dolore magna aliqua. Ut enim </a:t>
              </a:r>
              <a:r>
                <a:rPr lang="en-US" sz="1400" dirty="0" smtClean="0">
                  <a:solidFill>
                    <a:schemeClr val="bg1">
                      <a:lumMod val="85000"/>
                    </a:schemeClr>
                  </a:solidFill>
                </a:rPr>
                <a:t>ad</a:t>
              </a:r>
              <a:endParaRPr lang="en-US" sz="1400" dirty="0">
                <a:solidFill>
                  <a:schemeClr val="bg1">
                    <a:lumMod val="85000"/>
                  </a:schemeClr>
                </a:solidFill>
              </a:endParaRPr>
            </a:p>
          </p:txBody>
        </p:sp>
        <p:sp>
          <p:nvSpPr>
            <p:cNvPr id="66" name="Oval 65"/>
            <p:cNvSpPr/>
            <p:nvPr/>
          </p:nvSpPr>
          <p:spPr>
            <a:xfrm>
              <a:off x="10315761" y="1021249"/>
              <a:ext cx="1143000" cy="1143000"/>
            </a:xfrm>
            <a:prstGeom prst="ellipse">
              <a:avLst/>
            </a:prstGeom>
            <a:blipFill dpi="0" rotWithShape="1">
              <a:blip r:embed="rId4"/>
              <a:srcRect/>
              <a:stretch>
                <a:fillRect l="-3000" t="-3000" r="-3000" b="-3000"/>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2923246" y="3909824"/>
            <a:ext cx="9118118" cy="1955782"/>
            <a:chOff x="2923246" y="3909824"/>
            <a:chExt cx="9118118" cy="1955782"/>
          </a:xfrm>
        </p:grpSpPr>
        <p:grpSp>
          <p:nvGrpSpPr>
            <p:cNvPr id="36" name="Group 35"/>
            <p:cNvGrpSpPr/>
            <p:nvPr/>
          </p:nvGrpSpPr>
          <p:grpSpPr>
            <a:xfrm>
              <a:off x="2923246" y="3909824"/>
              <a:ext cx="9118118" cy="1955782"/>
              <a:chOff x="2923246" y="3909824"/>
              <a:chExt cx="9118118" cy="1955782"/>
            </a:xfrm>
          </p:grpSpPr>
          <p:sp>
            <p:nvSpPr>
              <p:cNvPr id="16" name="Rectangle 15"/>
              <p:cNvSpPr/>
              <p:nvPr/>
            </p:nvSpPr>
            <p:spPr>
              <a:xfrm>
                <a:off x="6940626" y="4219948"/>
                <a:ext cx="3119165" cy="1645237"/>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rot="5400000">
                <a:off x="7930034" y="4534244"/>
                <a:ext cx="1077431" cy="978957"/>
              </a:xfrm>
              <a:custGeom>
                <a:avLst/>
                <a:gdLst/>
                <a:ahLst/>
                <a:cxnLst/>
                <a:rect l="l" t="t" r="r" b="b"/>
                <a:pathLst>
                  <a:path w="1077431" h="978957">
                    <a:moveTo>
                      <a:pt x="225682" y="529754"/>
                    </a:moveTo>
                    <a:cubicBezTo>
                      <a:pt x="225682" y="548804"/>
                      <a:pt x="227468" y="566589"/>
                      <a:pt x="231040" y="583109"/>
                    </a:cubicBezTo>
                    <a:cubicBezTo>
                      <a:pt x="234612" y="599628"/>
                      <a:pt x="239002" y="614214"/>
                      <a:pt x="244211" y="626864"/>
                    </a:cubicBezTo>
                    <a:cubicBezTo>
                      <a:pt x="249420" y="639515"/>
                      <a:pt x="254704" y="650156"/>
                      <a:pt x="260062" y="658788"/>
                    </a:cubicBezTo>
                    <a:cubicBezTo>
                      <a:pt x="265419" y="667420"/>
                      <a:pt x="269512" y="673150"/>
                      <a:pt x="272340" y="675978"/>
                    </a:cubicBezTo>
                    <a:cubicBezTo>
                      <a:pt x="275168" y="678805"/>
                      <a:pt x="277623" y="680814"/>
                      <a:pt x="279707" y="682005"/>
                    </a:cubicBezTo>
                    <a:cubicBezTo>
                      <a:pt x="281790" y="683196"/>
                      <a:pt x="284097" y="684238"/>
                      <a:pt x="286627" y="685130"/>
                    </a:cubicBezTo>
                    <a:cubicBezTo>
                      <a:pt x="289157" y="686023"/>
                      <a:pt x="292134" y="686619"/>
                      <a:pt x="295557" y="686916"/>
                    </a:cubicBezTo>
                    <a:cubicBezTo>
                      <a:pt x="298980" y="687214"/>
                      <a:pt x="302924" y="687363"/>
                      <a:pt x="307389" y="687363"/>
                    </a:cubicBezTo>
                    <a:cubicBezTo>
                      <a:pt x="313937" y="687363"/>
                      <a:pt x="319221" y="687140"/>
                      <a:pt x="323239" y="686693"/>
                    </a:cubicBezTo>
                    <a:cubicBezTo>
                      <a:pt x="327257" y="686247"/>
                      <a:pt x="330383" y="685503"/>
                      <a:pt x="332615" y="684461"/>
                    </a:cubicBezTo>
                    <a:cubicBezTo>
                      <a:pt x="334848" y="683419"/>
                      <a:pt x="336336" y="682080"/>
                      <a:pt x="337080" y="680442"/>
                    </a:cubicBezTo>
                    <a:cubicBezTo>
                      <a:pt x="337824" y="678805"/>
                      <a:pt x="338196" y="676945"/>
                      <a:pt x="338196" y="674861"/>
                    </a:cubicBezTo>
                    <a:cubicBezTo>
                      <a:pt x="338196" y="671885"/>
                      <a:pt x="335592" y="666676"/>
                      <a:pt x="330383" y="659234"/>
                    </a:cubicBezTo>
                    <a:cubicBezTo>
                      <a:pt x="325174" y="651793"/>
                      <a:pt x="319593" y="642417"/>
                      <a:pt x="313640" y="631106"/>
                    </a:cubicBezTo>
                    <a:cubicBezTo>
                      <a:pt x="307687" y="619795"/>
                      <a:pt x="302105" y="606921"/>
                      <a:pt x="296897" y="592485"/>
                    </a:cubicBezTo>
                    <a:cubicBezTo>
                      <a:pt x="291688" y="578048"/>
                      <a:pt x="289083" y="562198"/>
                      <a:pt x="289083" y="544934"/>
                    </a:cubicBezTo>
                    <a:cubicBezTo>
                      <a:pt x="289083" y="529158"/>
                      <a:pt x="291390" y="515243"/>
                      <a:pt x="296004" y="503188"/>
                    </a:cubicBezTo>
                    <a:cubicBezTo>
                      <a:pt x="300617" y="491133"/>
                      <a:pt x="306942" y="481236"/>
                      <a:pt x="314979" y="473497"/>
                    </a:cubicBezTo>
                    <a:cubicBezTo>
                      <a:pt x="323016" y="465758"/>
                      <a:pt x="332466" y="459953"/>
                      <a:pt x="343331" y="456084"/>
                    </a:cubicBezTo>
                    <a:cubicBezTo>
                      <a:pt x="354195" y="452214"/>
                      <a:pt x="365581" y="450279"/>
                      <a:pt x="377487" y="450279"/>
                    </a:cubicBezTo>
                    <a:cubicBezTo>
                      <a:pt x="393858" y="450279"/>
                      <a:pt x="408666" y="453182"/>
                      <a:pt x="421912" y="458986"/>
                    </a:cubicBezTo>
                    <a:cubicBezTo>
                      <a:pt x="435158" y="464790"/>
                      <a:pt x="446543" y="473125"/>
                      <a:pt x="456068" y="483989"/>
                    </a:cubicBezTo>
                    <a:cubicBezTo>
                      <a:pt x="465593" y="494853"/>
                      <a:pt x="472886" y="508099"/>
                      <a:pt x="477946" y="523726"/>
                    </a:cubicBezTo>
                    <a:cubicBezTo>
                      <a:pt x="483006" y="539353"/>
                      <a:pt x="485536" y="556989"/>
                      <a:pt x="485536" y="576635"/>
                    </a:cubicBezTo>
                    <a:lnTo>
                      <a:pt x="485536" y="627087"/>
                    </a:lnTo>
                    <a:cubicBezTo>
                      <a:pt x="485536" y="629766"/>
                      <a:pt x="486057" y="632147"/>
                      <a:pt x="487099" y="634231"/>
                    </a:cubicBezTo>
                    <a:cubicBezTo>
                      <a:pt x="488141" y="636315"/>
                      <a:pt x="489778" y="638175"/>
                      <a:pt x="492010" y="639812"/>
                    </a:cubicBezTo>
                    <a:cubicBezTo>
                      <a:pt x="494243" y="641449"/>
                      <a:pt x="497219" y="642714"/>
                      <a:pt x="500940" y="643607"/>
                    </a:cubicBezTo>
                    <a:cubicBezTo>
                      <a:pt x="504661" y="644500"/>
                      <a:pt x="509349" y="644947"/>
                      <a:pt x="515004" y="644947"/>
                    </a:cubicBezTo>
                    <a:cubicBezTo>
                      <a:pt x="521255" y="644947"/>
                      <a:pt x="526315" y="644409"/>
                      <a:pt x="530185" y="643332"/>
                    </a:cubicBezTo>
                    <a:cubicBezTo>
                      <a:pt x="534054" y="642255"/>
                      <a:pt x="537180" y="640872"/>
                      <a:pt x="539561" y="639181"/>
                    </a:cubicBezTo>
                    <a:cubicBezTo>
                      <a:pt x="541942" y="637490"/>
                      <a:pt x="543654" y="635493"/>
                      <a:pt x="544695" y="633188"/>
                    </a:cubicBezTo>
                    <a:cubicBezTo>
                      <a:pt x="545737" y="630884"/>
                      <a:pt x="546258" y="628501"/>
                      <a:pt x="546258" y="626041"/>
                    </a:cubicBezTo>
                    <a:lnTo>
                      <a:pt x="546258" y="569323"/>
                    </a:lnTo>
                    <a:cubicBezTo>
                      <a:pt x="546258" y="545650"/>
                      <a:pt x="548788" y="524515"/>
                      <a:pt x="553848" y="505916"/>
                    </a:cubicBezTo>
                    <a:cubicBezTo>
                      <a:pt x="558908" y="487317"/>
                      <a:pt x="566201" y="471639"/>
                      <a:pt x="575726" y="458881"/>
                    </a:cubicBezTo>
                    <a:cubicBezTo>
                      <a:pt x="585251" y="446124"/>
                      <a:pt x="596562" y="436441"/>
                      <a:pt x="609659" y="429832"/>
                    </a:cubicBezTo>
                    <a:cubicBezTo>
                      <a:pt x="622756" y="423223"/>
                      <a:pt x="637490" y="419919"/>
                      <a:pt x="653861" y="419919"/>
                    </a:cubicBezTo>
                    <a:cubicBezTo>
                      <a:pt x="668744" y="419919"/>
                      <a:pt x="682510" y="422514"/>
                      <a:pt x="695161" y="427704"/>
                    </a:cubicBezTo>
                    <a:cubicBezTo>
                      <a:pt x="707811" y="432895"/>
                      <a:pt x="718750" y="440681"/>
                      <a:pt x="727977" y="451064"/>
                    </a:cubicBezTo>
                    <a:cubicBezTo>
                      <a:pt x="737205" y="461447"/>
                      <a:pt x="744348" y="474272"/>
                      <a:pt x="749408" y="489539"/>
                    </a:cubicBezTo>
                    <a:cubicBezTo>
                      <a:pt x="754469" y="504805"/>
                      <a:pt x="756999" y="522515"/>
                      <a:pt x="756999" y="542667"/>
                    </a:cubicBezTo>
                    <a:cubicBezTo>
                      <a:pt x="756999" y="563433"/>
                      <a:pt x="754617" y="582289"/>
                      <a:pt x="749855" y="599234"/>
                    </a:cubicBezTo>
                    <a:cubicBezTo>
                      <a:pt x="745092" y="616180"/>
                      <a:pt x="739958" y="630989"/>
                      <a:pt x="734451" y="643663"/>
                    </a:cubicBezTo>
                    <a:cubicBezTo>
                      <a:pt x="728945" y="656337"/>
                      <a:pt x="723810" y="666719"/>
                      <a:pt x="719047" y="674809"/>
                    </a:cubicBezTo>
                    <a:cubicBezTo>
                      <a:pt x="714285" y="682899"/>
                      <a:pt x="711904" y="688319"/>
                      <a:pt x="711904" y="691067"/>
                    </a:cubicBezTo>
                    <a:cubicBezTo>
                      <a:pt x="711904" y="695039"/>
                      <a:pt x="713987" y="698094"/>
                      <a:pt x="718155" y="700231"/>
                    </a:cubicBezTo>
                    <a:cubicBezTo>
                      <a:pt x="722322" y="702368"/>
                      <a:pt x="729763" y="703436"/>
                      <a:pt x="740479" y="703436"/>
                    </a:cubicBezTo>
                    <a:cubicBezTo>
                      <a:pt x="746730" y="703436"/>
                      <a:pt x="752013" y="703213"/>
                      <a:pt x="756329" y="702767"/>
                    </a:cubicBezTo>
                    <a:cubicBezTo>
                      <a:pt x="760645" y="702320"/>
                      <a:pt x="764291" y="701650"/>
                      <a:pt x="767268" y="700757"/>
                    </a:cubicBezTo>
                    <a:cubicBezTo>
                      <a:pt x="770244" y="699864"/>
                      <a:pt x="772774" y="698823"/>
                      <a:pt x="774858" y="697632"/>
                    </a:cubicBezTo>
                    <a:cubicBezTo>
                      <a:pt x="776942" y="696441"/>
                      <a:pt x="779025" y="694730"/>
                      <a:pt x="781109" y="692497"/>
                    </a:cubicBezTo>
                    <a:cubicBezTo>
                      <a:pt x="783192" y="690265"/>
                      <a:pt x="786541" y="684833"/>
                      <a:pt x="791155" y="676201"/>
                    </a:cubicBezTo>
                    <a:cubicBezTo>
                      <a:pt x="795768" y="667569"/>
                      <a:pt x="800233" y="656704"/>
                      <a:pt x="804549" y="643607"/>
                    </a:cubicBezTo>
                    <a:cubicBezTo>
                      <a:pt x="808865" y="630510"/>
                      <a:pt x="812586" y="615553"/>
                      <a:pt x="815711" y="598736"/>
                    </a:cubicBezTo>
                    <a:cubicBezTo>
                      <a:pt x="818837" y="581918"/>
                      <a:pt x="820399" y="563835"/>
                      <a:pt x="820399" y="544488"/>
                    </a:cubicBezTo>
                    <a:cubicBezTo>
                      <a:pt x="820399" y="512638"/>
                      <a:pt x="816307" y="484063"/>
                      <a:pt x="808121" y="458763"/>
                    </a:cubicBezTo>
                    <a:cubicBezTo>
                      <a:pt x="799936" y="433462"/>
                      <a:pt x="788253" y="412179"/>
                      <a:pt x="773072" y="394915"/>
                    </a:cubicBezTo>
                    <a:cubicBezTo>
                      <a:pt x="757892" y="377651"/>
                      <a:pt x="739660" y="364406"/>
                      <a:pt x="718378" y="355178"/>
                    </a:cubicBezTo>
                    <a:cubicBezTo>
                      <a:pt x="697095" y="345951"/>
                      <a:pt x="673208" y="341337"/>
                      <a:pt x="646717" y="341337"/>
                    </a:cubicBezTo>
                    <a:cubicBezTo>
                      <a:pt x="628560" y="341337"/>
                      <a:pt x="611519" y="344686"/>
                      <a:pt x="595595" y="351383"/>
                    </a:cubicBezTo>
                    <a:cubicBezTo>
                      <a:pt x="579670" y="358080"/>
                      <a:pt x="565755" y="367382"/>
                      <a:pt x="553848" y="379288"/>
                    </a:cubicBezTo>
                    <a:cubicBezTo>
                      <a:pt x="541942" y="391195"/>
                      <a:pt x="532045" y="405408"/>
                      <a:pt x="524157" y="421928"/>
                    </a:cubicBezTo>
                    <a:cubicBezTo>
                      <a:pt x="516269" y="438448"/>
                      <a:pt x="511283" y="456679"/>
                      <a:pt x="509200" y="476622"/>
                    </a:cubicBezTo>
                    <a:lnTo>
                      <a:pt x="508307" y="476622"/>
                    </a:lnTo>
                    <a:cubicBezTo>
                      <a:pt x="505033" y="459060"/>
                      <a:pt x="499154" y="443582"/>
                      <a:pt x="490671" y="430188"/>
                    </a:cubicBezTo>
                    <a:cubicBezTo>
                      <a:pt x="482188" y="416793"/>
                      <a:pt x="471918" y="405482"/>
                      <a:pt x="459863" y="396255"/>
                    </a:cubicBezTo>
                    <a:cubicBezTo>
                      <a:pt x="447808" y="387028"/>
                      <a:pt x="433967" y="380033"/>
                      <a:pt x="418340" y="375270"/>
                    </a:cubicBezTo>
                    <a:cubicBezTo>
                      <a:pt x="402713" y="370508"/>
                      <a:pt x="385821" y="368126"/>
                      <a:pt x="367664" y="368126"/>
                    </a:cubicBezTo>
                    <a:cubicBezTo>
                      <a:pt x="346531" y="368126"/>
                      <a:pt x="327257" y="371475"/>
                      <a:pt x="309845" y="378172"/>
                    </a:cubicBezTo>
                    <a:cubicBezTo>
                      <a:pt x="292432" y="384870"/>
                      <a:pt x="277474" y="394990"/>
                      <a:pt x="264973" y="408533"/>
                    </a:cubicBezTo>
                    <a:cubicBezTo>
                      <a:pt x="252471" y="422077"/>
                      <a:pt x="242797" y="438969"/>
                      <a:pt x="235951" y="459209"/>
                    </a:cubicBezTo>
                    <a:cubicBezTo>
                      <a:pt x="229105" y="479450"/>
                      <a:pt x="225682" y="502965"/>
                      <a:pt x="225682" y="529754"/>
                    </a:cubicBezTo>
                    <a:close/>
                    <a:moveTo>
                      <a:pt x="0" y="489479"/>
                    </a:moveTo>
                    <a:lnTo>
                      <a:pt x="244739" y="0"/>
                    </a:lnTo>
                    <a:lnTo>
                      <a:pt x="832692" y="0"/>
                    </a:lnTo>
                    <a:lnTo>
                      <a:pt x="1077431" y="489479"/>
                    </a:lnTo>
                    <a:lnTo>
                      <a:pt x="832692" y="978957"/>
                    </a:lnTo>
                    <a:lnTo>
                      <a:pt x="244739" y="978957"/>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endParaRPr lang="en-US" sz="5400" dirty="0"/>
              </a:p>
            </p:txBody>
          </p:sp>
          <p:sp>
            <p:nvSpPr>
              <p:cNvPr id="18" name="Right Triangle 17"/>
              <p:cNvSpPr/>
              <p:nvPr/>
            </p:nvSpPr>
            <p:spPr>
              <a:xfrm rot="5400000">
                <a:off x="6940626" y="5545566"/>
                <a:ext cx="320040" cy="320040"/>
              </a:xfrm>
              <a:prstGeom prst="rtTriangle">
                <a:avLst/>
              </a:prstGeom>
              <a:solidFill>
                <a:schemeClr val="bg2">
                  <a:lumMod val="2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p:nvSpPr>
            <p:spPr>
              <a:xfrm rot="10800000">
                <a:off x="9739751" y="5545566"/>
                <a:ext cx="320040" cy="320040"/>
              </a:xfrm>
              <a:prstGeom prst="rtTriangle">
                <a:avLst/>
              </a:prstGeom>
              <a:solidFill>
                <a:schemeClr val="bg2">
                  <a:lumMod val="2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2923246" y="3909824"/>
                <a:ext cx="4324700" cy="1624405"/>
              </a:xfrm>
              <a:custGeom>
                <a:avLst/>
                <a:gdLst>
                  <a:gd name="connsiteX0" fmla="*/ 0 w 4324700"/>
                  <a:gd name="connsiteY0" fmla="*/ 0 h 1624405"/>
                  <a:gd name="connsiteX1" fmla="*/ 4324700 w 4324700"/>
                  <a:gd name="connsiteY1" fmla="*/ 0 h 1624405"/>
                  <a:gd name="connsiteX2" fmla="*/ 4324700 w 4324700"/>
                  <a:gd name="connsiteY2" fmla="*/ 1624405 h 1624405"/>
                  <a:gd name="connsiteX3" fmla="*/ 1624405 w 4324700"/>
                  <a:gd name="connsiteY3" fmla="*/ 1624405 h 1624405"/>
                </a:gdLst>
                <a:ahLst/>
                <a:cxnLst>
                  <a:cxn ang="0">
                    <a:pos x="connsiteX0" y="connsiteY0"/>
                  </a:cxn>
                  <a:cxn ang="0">
                    <a:pos x="connsiteX1" y="connsiteY1"/>
                  </a:cxn>
                  <a:cxn ang="0">
                    <a:pos x="connsiteX2" y="connsiteY2"/>
                  </a:cxn>
                  <a:cxn ang="0">
                    <a:pos x="connsiteX3" y="connsiteY3"/>
                  </a:cxn>
                </a:cxnLst>
                <a:rect l="l" t="t" r="r" b="b"/>
                <a:pathLst>
                  <a:path w="4324700" h="1624405">
                    <a:moveTo>
                      <a:pt x="0" y="0"/>
                    </a:moveTo>
                    <a:lnTo>
                      <a:pt x="4324700" y="0"/>
                    </a:lnTo>
                    <a:lnTo>
                      <a:pt x="4324700" y="1624405"/>
                    </a:lnTo>
                    <a:lnTo>
                      <a:pt x="1624405" y="1624405"/>
                    </a:ln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746051" y="3912773"/>
                <a:ext cx="2295313" cy="1624405"/>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p:cNvSpPr txBox="1"/>
            <p:nvPr/>
          </p:nvSpPr>
          <p:spPr>
            <a:xfrm>
              <a:off x="4337729" y="4055571"/>
              <a:ext cx="2920049" cy="1261884"/>
            </a:xfrm>
            <a:prstGeom prst="rect">
              <a:avLst/>
            </a:prstGeom>
            <a:noFill/>
            <a:effectLst/>
          </p:spPr>
          <p:txBody>
            <a:bodyPr wrap="square" rtlCol="0">
              <a:spAutoFit/>
            </a:bodyPr>
            <a:lstStyle/>
            <a:p>
              <a:pPr algn="ctr"/>
              <a:r>
                <a:rPr lang="en-US" sz="2000" b="1" dirty="0" smtClean="0">
                  <a:solidFill>
                    <a:schemeClr val="bg1">
                      <a:lumMod val="85000"/>
                    </a:schemeClr>
                  </a:solidFill>
                </a:rPr>
                <a:t>Lorem Ipsum</a:t>
              </a:r>
            </a:p>
            <a:p>
              <a:r>
                <a:rPr lang="en-US" sz="1400" dirty="0">
                  <a:solidFill>
                    <a:schemeClr val="bg1">
                      <a:lumMod val="85000"/>
                    </a:schemeClr>
                  </a:solidFill>
                </a:rPr>
                <a:t>Lorem ipsum dolor sit amet, consectetur adipiscing elit, sed do eiusmod tempor incididunt ut labore et dolore magna aliqua. Ut enim </a:t>
              </a:r>
              <a:r>
                <a:rPr lang="en-US" sz="1400" dirty="0" smtClean="0">
                  <a:solidFill>
                    <a:schemeClr val="bg1">
                      <a:lumMod val="85000"/>
                    </a:schemeClr>
                  </a:solidFill>
                </a:rPr>
                <a:t>ad</a:t>
              </a:r>
              <a:endParaRPr lang="en-US" sz="1400" dirty="0">
                <a:solidFill>
                  <a:schemeClr val="bg1">
                    <a:lumMod val="85000"/>
                  </a:schemeClr>
                </a:solidFill>
              </a:endParaRPr>
            </a:p>
          </p:txBody>
        </p:sp>
        <p:sp>
          <p:nvSpPr>
            <p:cNvPr id="68" name="Oval 67"/>
            <p:cNvSpPr/>
            <p:nvPr/>
          </p:nvSpPr>
          <p:spPr>
            <a:xfrm>
              <a:off x="10322497" y="4157565"/>
              <a:ext cx="1143000" cy="1143000"/>
            </a:xfrm>
            <a:prstGeom prst="ellipse">
              <a:avLst/>
            </a:prstGeom>
            <a:blipFill dpi="0" rotWithShape="1">
              <a:blip r:embed="rId5"/>
              <a:srcRect/>
              <a:stretch>
                <a:fillRect l="-3000" t="-3000" r="-3000" b="-3000"/>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1070089" y="3114482"/>
            <a:ext cx="2155103" cy="3043837"/>
            <a:chOff x="1070089" y="3114482"/>
            <a:chExt cx="2155103" cy="3043837"/>
          </a:xfrm>
        </p:grpSpPr>
        <p:grpSp>
          <p:nvGrpSpPr>
            <p:cNvPr id="7" name="Group 6"/>
            <p:cNvGrpSpPr/>
            <p:nvPr/>
          </p:nvGrpSpPr>
          <p:grpSpPr>
            <a:xfrm>
              <a:off x="1070089" y="3114482"/>
              <a:ext cx="2155103" cy="3043837"/>
              <a:chOff x="1531196" y="2102537"/>
              <a:chExt cx="2155103" cy="3043837"/>
            </a:xfrm>
          </p:grpSpPr>
          <p:grpSp>
            <p:nvGrpSpPr>
              <p:cNvPr id="43" name="Group 42"/>
              <p:cNvGrpSpPr/>
              <p:nvPr/>
            </p:nvGrpSpPr>
            <p:grpSpPr>
              <a:xfrm>
                <a:off x="1531196" y="2102537"/>
                <a:ext cx="2155103" cy="3043837"/>
                <a:chOff x="2790186" y="1624044"/>
                <a:chExt cx="1843548" cy="2670810"/>
              </a:xfrm>
              <a:effectLst>
                <a:outerShdw blurRad="50800" dist="38100" dir="2700000" algn="tl" rotWithShape="0">
                  <a:prstClr val="black">
                    <a:alpha val="40000"/>
                  </a:prstClr>
                </a:outerShdw>
              </a:effectLst>
            </p:grpSpPr>
            <p:sp>
              <p:nvSpPr>
                <p:cNvPr id="44" name="Rectangle 43"/>
                <p:cNvSpPr/>
                <p:nvPr/>
              </p:nvSpPr>
              <p:spPr>
                <a:xfrm>
                  <a:off x="2790186" y="1780254"/>
                  <a:ext cx="1843548" cy="2514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0" name="Group 11"/>
                <p:cNvGrpSpPr/>
                <p:nvPr/>
              </p:nvGrpSpPr>
              <p:grpSpPr>
                <a:xfrm>
                  <a:off x="3149985" y="1624044"/>
                  <a:ext cx="1123950" cy="746637"/>
                  <a:chOff x="2645799" y="1958340"/>
                  <a:chExt cx="1123950" cy="746637"/>
                </a:xfrm>
              </p:grpSpPr>
              <p:sp>
                <p:nvSpPr>
                  <p:cNvPr id="51" name="Trapezoid 50"/>
                  <p:cNvSpPr/>
                  <p:nvPr/>
                </p:nvSpPr>
                <p:spPr>
                  <a:xfrm>
                    <a:off x="2645799" y="1958975"/>
                    <a:ext cx="1123950" cy="156210"/>
                  </a:xfrm>
                  <a:prstGeom prst="trapezoid">
                    <a:avLst>
                      <a:gd name="adj" fmla="val 67927"/>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6" name="Pentagon 55"/>
                  <p:cNvSpPr/>
                  <p:nvPr/>
                </p:nvSpPr>
                <p:spPr>
                  <a:xfrm rot="5400000">
                    <a:off x="2834456" y="1874459"/>
                    <a:ext cx="746637" cy="914400"/>
                  </a:xfrm>
                  <a:prstGeom prst="homePlate">
                    <a:avLst>
                      <a:gd name="adj" fmla="val 31720"/>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63500" sx="102000" sy="102000" algn="ctr"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52" name="TextBox 51"/>
              <p:cNvSpPr txBox="1"/>
              <p:nvPr/>
            </p:nvSpPr>
            <p:spPr>
              <a:xfrm>
                <a:off x="1531196" y="2960122"/>
                <a:ext cx="2155103" cy="2062103"/>
              </a:xfrm>
              <a:prstGeom prst="rect">
                <a:avLst/>
              </a:prstGeom>
              <a:noFill/>
              <a:effectLst/>
            </p:spPr>
            <p:txBody>
              <a:bodyPr wrap="square" rtlCol="0">
                <a:spAutoFit/>
              </a:bodyPr>
              <a:lstStyle/>
              <a:p>
                <a:r>
                  <a:rPr lang="en-US" sz="1600" dirty="0">
                    <a:solidFill>
                      <a:schemeClr val="tx1">
                        <a:lumMod val="65000"/>
                        <a:lumOff val="35000"/>
                      </a:schemeClr>
                    </a:solidFill>
                  </a:rPr>
                  <a:t>Lorem ipsum dolor sit amet, consectetur adipiscing elit, sed do eiusmod tempor incididunt ut labore et dolore magna aliqua. Ut enim ad minim veniam</a:t>
                </a:r>
              </a:p>
            </p:txBody>
          </p:sp>
        </p:grpSp>
        <p:sp>
          <p:nvSpPr>
            <p:cNvPr id="57" name="Freeform 62"/>
            <p:cNvSpPr>
              <a:spLocks noChangeAspect="1" noEditPoints="1"/>
            </p:cNvSpPr>
            <p:nvPr/>
          </p:nvSpPr>
          <p:spPr bwMode="auto">
            <a:xfrm>
              <a:off x="1886720" y="3261001"/>
              <a:ext cx="521839" cy="526011"/>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solidFill>
                  <a:schemeClr val="accent4"/>
                </a:solidFill>
              </a:endParaRPr>
            </a:p>
          </p:txBody>
        </p:sp>
      </p:grpSp>
      <p:sp>
        <p:nvSpPr>
          <p:cNvPr id="48" name="TextBox 47"/>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5110999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53" presetClass="entr" presetSubtype="16"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8" name="Rectangle 57"/>
          <p:cNvSpPr/>
          <p:nvPr/>
        </p:nvSpPr>
        <p:spPr bwMode="auto">
          <a:xfrm>
            <a:off x="0" y="1149178"/>
            <a:ext cx="12192000" cy="5387545"/>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cxnSp>
        <p:nvCxnSpPr>
          <p:cNvPr id="3" name="Straight Connector 2"/>
          <p:cNvCxnSpPr/>
          <p:nvPr/>
        </p:nvCxnSpPr>
        <p:spPr>
          <a:xfrm flipV="1">
            <a:off x="356723" y="4135120"/>
            <a:ext cx="0" cy="1766"/>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144033" y="1258727"/>
            <a:ext cx="6741053" cy="5158575"/>
          </a:xfrm>
          <a:prstGeom prst="rect">
            <a:avLst/>
          </a:prstGeom>
          <a:gradFill flip="none" rotWithShape="1">
            <a:gsLst>
              <a:gs pos="0">
                <a:schemeClr val="accent3">
                  <a:lumMod val="67000"/>
                  <a:alpha val="65000"/>
                </a:schemeClr>
              </a:gs>
              <a:gs pos="48000">
                <a:schemeClr val="accent3">
                  <a:lumMod val="97000"/>
                  <a:lumOff val="3000"/>
                  <a:alpha val="65000"/>
                </a:schemeClr>
              </a:gs>
              <a:gs pos="100000">
                <a:schemeClr val="accent3">
                  <a:lumMod val="60000"/>
                  <a:lumOff val="40000"/>
                  <a:alpha val="65000"/>
                </a:schemeClr>
              </a:gs>
            </a:gsLst>
            <a:lin ang="16200000" scaled="1"/>
            <a:tileRect/>
          </a:gradFill>
          <a:ln>
            <a:noFill/>
          </a:ln>
          <a:effectLst>
            <a:outerShdw blurRad="635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3150976" y="3178834"/>
            <a:ext cx="6546811" cy="1183867"/>
            <a:chOff x="3742350" y="3179348"/>
            <a:chExt cx="6546811" cy="1183867"/>
          </a:xfrm>
        </p:grpSpPr>
        <p:grpSp>
          <p:nvGrpSpPr>
            <p:cNvPr id="28" name="Group 27"/>
            <p:cNvGrpSpPr/>
            <p:nvPr/>
          </p:nvGrpSpPr>
          <p:grpSpPr>
            <a:xfrm>
              <a:off x="3742350" y="3179348"/>
              <a:ext cx="6546811" cy="1183867"/>
              <a:chOff x="4340855" y="2766797"/>
              <a:chExt cx="7044466" cy="1371600"/>
            </a:xfrm>
          </p:grpSpPr>
          <p:sp>
            <p:nvSpPr>
              <p:cNvPr id="154" name="Freeform 153"/>
              <p:cNvSpPr/>
              <p:nvPr/>
            </p:nvSpPr>
            <p:spPr>
              <a:xfrm>
                <a:off x="4340855" y="2772015"/>
                <a:ext cx="6810787" cy="1366221"/>
              </a:xfrm>
              <a:custGeom>
                <a:avLst/>
                <a:gdLst>
                  <a:gd name="connsiteX0" fmla="*/ 6810787 w 6810787"/>
                  <a:gd name="connsiteY0" fmla="*/ 678740 h 1366221"/>
                  <a:gd name="connsiteX1" fmla="*/ 6810787 w 6810787"/>
                  <a:gd name="connsiteY1" fmla="*/ 679756 h 1366221"/>
                  <a:gd name="connsiteX2" fmla="*/ 6806022 w 6810787"/>
                  <a:gd name="connsiteY2" fmla="*/ 680245 h 1366221"/>
                  <a:gd name="connsiteX3" fmla="*/ 0 w 6810787"/>
                  <a:gd name="connsiteY3" fmla="*/ 0 h 1366221"/>
                  <a:gd name="connsiteX4" fmla="*/ 6583079 w 6810787"/>
                  <a:gd name="connsiteY4" fmla="*/ 0 h 1366221"/>
                  <a:gd name="connsiteX5" fmla="*/ 6588474 w 6810787"/>
                  <a:gd name="connsiteY5" fmla="*/ 544 h 1366221"/>
                  <a:gd name="connsiteX6" fmla="*/ 6504402 w 6810787"/>
                  <a:gd name="connsiteY6" fmla="*/ 40563 h 1366221"/>
                  <a:gd name="connsiteX7" fmla="*/ 6435096 w 6810787"/>
                  <a:gd name="connsiteY7" fmla="*/ 101807 h 1366221"/>
                  <a:gd name="connsiteX8" fmla="*/ 6358935 w 6810787"/>
                  <a:gd name="connsiteY8" fmla="*/ 271096 h 1366221"/>
                  <a:gd name="connsiteX9" fmla="*/ 6357735 w 6810787"/>
                  <a:gd name="connsiteY9" fmla="*/ 306489 h 1366221"/>
                  <a:gd name="connsiteX10" fmla="*/ 6357735 w 6810787"/>
                  <a:gd name="connsiteY10" fmla="*/ 1366221 h 1366221"/>
                  <a:gd name="connsiteX11" fmla="*/ 0 w 6810787"/>
                  <a:gd name="connsiteY11" fmla="*/ 1366221 h 1366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10787" h="1366221">
                    <a:moveTo>
                      <a:pt x="6810787" y="678740"/>
                    </a:moveTo>
                    <a:lnTo>
                      <a:pt x="6810787" y="679756"/>
                    </a:lnTo>
                    <a:lnTo>
                      <a:pt x="6806022" y="680245"/>
                    </a:lnTo>
                    <a:close/>
                    <a:moveTo>
                      <a:pt x="0" y="0"/>
                    </a:moveTo>
                    <a:lnTo>
                      <a:pt x="6583079" y="0"/>
                    </a:lnTo>
                    <a:lnTo>
                      <a:pt x="6588474" y="544"/>
                    </a:lnTo>
                    <a:lnTo>
                      <a:pt x="6504402" y="40563"/>
                    </a:lnTo>
                    <a:cubicBezTo>
                      <a:pt x="6478610" y="57518"/>
                      <a:pt x="6455304" y="77998"/>
                      <a:pt x="6435096" y="101807"/>
                    </a:cubicBezTo>
                    <a:cubicBezTo>
                      <a:pt x="6394682" y="149423"/>
                      <a:pt x="6369021" y="207575"/>
                      <a:pt x="6358935" y="271096"/>
                    </a:cubicBezTo>
                    <a:lnTo>
                      <a:pt x="6357735" y="306489"/>
                    </a:lnTo>
                    <a:lnTo>
                      <a:pt x="6357735" y="1366221"/>
                    </a:lnTo>
                    <a:lnTo>
                      <a:pt x="0" y="1366221"/>
                    </a:lnTo>
                    <a:close/>
                  </a:path>
                </a:pathLst>
              </a:cu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10677073" y="2766797"/>
                <a:ext cx="708248" cy="1371600"/>
              </a:xfrm>
              <a:custGeom>
                <a:avLst/>
                <a:gdLst>
                  <a:gd name="connsiteX0" fmla="*/ 360776 w 708248"/>
                  <a:gd name="connsiteY0" fmla="*/ 92659 h 1366222"/>
                  <a:gd name="connsiteX1" fmla="*/ 105963 w 708248"/>
                  <a:gd name="connsiteY1" fmla="*/ 347472 h 1366222"/>
                  <a:gd name="connsiteX2" fmla="*/ 360776 w 708248"/>
                  <a:gd name="connsiteY2" fmla="*/ 602285 h 1366222"/>
                  <a:gd name="connsiteX3" fmla="*/ 615589 w 708248"/>
                  <a:gd name="connsiteY3" fmla="*/ 347472 h 1366222"/>
                  <a:gd name="connsiteX4" fmla="*/ 360776 w 708248"/>
                  <a:gd name="connsiteY4" fmla="*/ 92659 h 1366222"/>
                  <a:gd name="connsiteX5" fmla="*/ 360776 w 708248"/>
                  <a:gd name="connsiteY5" fmla="*/ 0 h 1366222"/>
                  <a:gd name="connsiteX6" fmla="*/ 708248 w 708248"/>
                  <a:gd name="connsiteY6" fmla="*/ 347472 h 1366222"/>
                  <a:gd name="connsiteX7" fmla="*/ 496028 w 708248"/>
                  <a:gd name="connsiteY7" fmla="*/ 667638 h 1366222"/>
                  <a:gd name="connsiteX8" fmla="*/ 448287 w 708248"/>
                  <a:gd name="connsiteY8" fmla="*/ 682457 h 1366222"/>
                  <a:gd name="connsiteX9" fmla="*/ 469758 w 708248"/>
                  <a:gd name="connsiteY9" fmla="*/ 680293 h 1366222"/>
                  <a:gd name="connsiteX10" fmla="*/ 469970 w 708248"/>
                  <a:gd name="connsiteY10" fmla="*/ 680227 h 1366222"/>
                  <a:gd name="connsiteX11" fmla="*/ 469970 w 708248"/>
                  <a:gd name="connsiteY11" fmla="*/ 1138514 h 1366222"/>
                  <a:gd name="connsiteX12" fmla="*/ 242262 w 708248"/>
                  <a:gd name="connsiteY12" fmla="*/ 1366222 h 1366222"/>
                  <a:gd name="connsiteX13" fmla="*/ 0 w 708248"/>
                  <a:gd name="connsiteY13" fmla="*/ 1366222 h 1366222"/>
                  <a:gd name="connsiteX14" fmla="*/ 0 w 708248"/>
                  <a:gd name="connsiteY14" fmla="*/ 315065 h 1366222"/>
                  <a:gd name="connsiteX15" fmla="*/ 1200 w 708248"/>
                  <a:gd name="connsiteY15" fmla="*/ 280275 h 1366222"/>
                  <a:gd name="connsiteX16" fmla="*/ 77361 w 708248"/>
                  <a:gd name="connsiteY16" fmla="*/ 113868 h 1366222"/>
                  <a:gd name="connsiteX17" fmla="*/ 230888 w 708248"/>
                  <a:gd name="connsiteY17" fmla="*/ 14260 h 1366222"/>
                  <a:gd name="connsiteX18" fmla="*/ 273927 w 708248"/>
                  <a:gd name="connsiteY18" fmla="*/ 6394 h 1366222"/>
                  <a:gd name="connsiteX19" fmla="*/ 285418 w 708248"/>
                  <a:gd name="connsiteY19" fmla="*/ 8714 h 1366222"/>
                  <a:gd name="connsiteX20" fmla="*/ 290748 w 708248"/>
                  <a:gd name="connsiteY20" fmla="*/ 7059 h 1366222"/>
                  <a:gd name="connsiteX21" fmla="*/ 360776 w 708248"/>
                  <a:gd name="connsiteY21" fmla="*/ 0 h 136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8248" h="1366222">
                    <a:moveTo>
                      <a:pt x="360776" y="92659"/>
                    </a:moveTo>
                    <a:cubicBezTo>
                      <a:pt x="220046" y="92659"/>
                      <a:pt x="105963" y="206742"/>
                      <a:pt x="105963" y="347472"/>
                    </a:cubicBezTo>
                    <a:cubicBezTo>
                      <a:pt x="105963" y="488202"/>
                      <a:pt x="220046" y="602285"/>
                      <a:pt x="360776" y="602285"/>
                    </a:cubicBezTo>
                    <a:cubicBezTo>
                      <a:pt x="501506" y="602285"/>
                      <a:pt x="615589" y="488202"/>
                      <a:pt x="615589" y="347472"/>
                    </a:cubicBezTo>
                    <a:cubicBezTo>
                      <a:pt x="615589" y="206742"/>
                      <a:pt x="501506" y="92659"/>
                      <a:pt x="360776" y="92659"/>
                    </a:cubicBezTo>
                    <a:close/>
                    <a:moveTo>
                      <a:pt x="360776" y="0"/>
                    </a:moveTo>
                    <a:cubicBezTo>
                      <a:pt x="552679" y="0"/>
                      <a:pt x="708248" y="155569"/>
                      <a:pt x="708248" y="347472"/>
                    </a:cubicBezTo>
                    <a:cubicBezTo>
                      <a:pt x="708248" y="491399"/>
                      <a:pt x="620740" y="614889"/>
                      <a:pt x="496028" y="667638"/>
                    </a:cubicBezTo>
                    <a:lnTo>
                      <a:pt x="448287" y="682457"/>
                    </a:lnTo>
                    <a:lnTo>
                      <a:pt x="469758" y="680293"/>
                    </a:lnTo>
                    <a:lnTo>
                      <a:pt x="469970" y="680227"/>
                    </a:lnTo>
                    <a:lnTo>
                      <a:pt x="469970" y="1138514"/>
                    </a:lnTo>
                    <a:cubicBezTo>
                      <a:pt x="469970" y="1264274"/>
                      <a:pt x="368022" y="1366222"/>
                      <a:pt x="242262" y="1366222"/>
                    </a:cubicBezTo>
                    <a:lnTo>
                      <a:pt x="0" y="1366222"/>
                    </a:lnTo>
                    <a:lnTo>
                      <a:pt x="0" y="315065"/>
                    </a:lnTo>
                    <a:lnTo>
                      <a:pt x="1200" y="280275"/>
                    </a:lnTo>
                    <a:cubicBezTo>
                      <a:pt x="11286" y="217836"/>
                      <a:pt x="36947" y="160674"/>
                      <a:pt x="77361" y="113868"/>
                    </a:cubicBezTo>
                    <a:cubicBezTo>
                      <a:pt x="117777" y="67061"/>
                      <a:pt x="170586" y="33342"/>
                      <a:pt x="230888" y="14260"/>
                    </a:cubicBezTo>
                    <a:lnTo>
                      <a:pt x="273927" y="6394"/>
                    </a:lnTo>
                    <a:lnTo>
                      <a:pt x="285418" y="8714"/>
                    </a:lnTo>
                    <a:lnTo>
                      <a:pt x="290748" y="7059"/>
                    </a:lnTo>
                    <a:cubicBezTo>
                      <a:pt x="313368" y="2431"/>
                      <a:pt x="336788" y="0"/>
                      <a:pt x="360776" y="0"/>
                    </a:cubicBez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8" name="Oval 157"/>
            <p:cNvSpPr/>
            <p:nvPr/>
          </p:nvSpPr>
          <p:spPr>
            <a:xfrm>
              <a:off x="9722054" y="3250541"/>
              <a:ext cx="484387" cy="44986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2</a:t>
              </a:r>
            </a:p>
          </p:txBody>
        </p:sp>
        <p:sp>
          <p:nvSpPr>
            <p:cNvPr id="160" name="Rectangle 159"/>
            <p:cNvSpPr/>
            <p:nvPr/>
          </p:nvSpPr>
          <p:spPr>
            <a:xfrm>
              <a:off x="6675846" y="3307428"/>
              <a:ext cx="8498" cy="974947"/>
            </a:xfrm>
            <a:prstGeom prst="rect">
              <a:avLst/>
            </a:prstGeom>
            <a:solidFill>
              <a:srgbClr val="C25911">
                <a:alpha val="25000"/>
              </a:srgbClr>
            </a:solidFill>
            <a:ln>
              <a:noFill/>
            </a:ln>
            <a:effectLst>
              <a:glow rad="63500">
                <a:srgbClr val="C15811">
                  <a:alpha val="40000"/>
                </a:srgb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3922751" y="3643494"/>
              <a:ext cx="221278" cy="176109"/>
              <a:chOff x="3539268" y="1411045"/>
              <a:chExt cx="238098" cy="204036"/>
            </a:xfrm>
          </p:grpSpPr>
          <p:sp>
            <p:nvSpPr>
              <p:cNvPr id="167" name="Oval 166"/>
              <p:cNvSpPr>
                <a:spLocks noChangeAspect="1"/>
              </p:cNvSpPr>
              <p:nvPr/>
            </p:nvSpPr>
            <p:spPr>
              <a:xfrm>
                <a:off x="3539268" y="1538337"/>
                <a:ext cx="73152" cy="73152"/>
              </a:xfrm>
              <a:prstGeom prst="ellipse">
                <a:avLst/>
              </a:prstGeom>
              <a:solidFill>
                <a:srgbClr val="BE571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a:spLocks noChangeAspect="1"/>
              </p:cNvSpPr>
              <p:nvPr/>
            </p:nvSpPr>
            <p:spPr>
              <a:xfrm>
                <a:off x="3627120" y="1411045"/>
                <a:ext cx="73152" cy="73152"/>
              </a:xfrm>
              <a:prstGeom prst="ellipse">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a:spLocks noChangeAspect="1"/>
              </p:cNvSpPr>
              <p:nvPr/>
            </p:nvSpPr>
            <p:spPr>
              <a:xfrm>
                <a:off x="3704214" y="1541929"/>
                <a:ext cx="73152" cy="73152"/>
              </a:xfrm>
              <a:prstGeom prst="ellipse">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5" name="TextBox 174"/>
            <p:cNvSpPr txBox="1"/>
            <p:nvPr/>
          </p:nvSpPr>
          <p:spPr>
            <a:xfrm>
              <a:off x="6859421" y="3274422"/>
              <a:ext cx="2713763" cy="1046440"/>
            </a:xfrm>
            <a:prstGeom prst="rect">
              <a:avLst/>
            </a:prstGeom>
            <a:noFill/>
            <a:effectLst/>
          </p:spPr>
          <p:txBody>
            <a:bodyPr wrap="square" rtlCol="0">
              <a:spAutoFit/>
            </a:bodyPr>
            <a:lstStyle/>
            <a:p>
              <a:pPr algn="ctr"/>
              <a:r>
                <a:rPr lang="en-US" sz="2000" b="1" dirty="0" smtClean="0">
                  <a:solidFill>
                    <a:srgbClr val="CE5E12"/>
                  </a:solidFill>
                </a:rPr>
                <a:t>Lorem Ipsum</a:t>
              </a:r>
            </a:p>
            <a:p>
              <a:r>
                <a:rPr lang="en-US" sz="1400" dirty="0" smtClean="0">
                  <a:solidFill>
                    <a:schemeClr val="tx1">
                      <a:lumMod val="65000"/>
                      <a:lumOff val="35000"/>
                    </a:schemeClr>
                  </a:solidFill>
                </a:rPr>
                <a:t>Lorem </a:t>
              </a:r>
              <a:r>
                <a:rPr lang="en-US" sz="1400" dirty="0">
                  <a:solidFill>
                    <a:schemeClr val="tx1">
                      <a:lumMod val="65000"/>
                      <a:lumOff val="35000"/>
                    </a:schemeClr>
                  </a:solidFill>
                </a:rPr>
                <a:t>ipsum is simply dummy text of the printing industry. Click to change this information. </a:t>
              </a:r>
            </a:p>
          </p:txBody>
        </p:sp>
        <p:sp>
          <p:nvSpPr>
            <p:cNvPr id="177" name="Rectangle 176"/>
            <p:cNvSpPr/>
            <p:nvPr/>
          </p:nvSpPr>
          <p:spPr>
            <a:xfrm>
              <a:off x="4434137" y="3488673"/>
              <a:ext cx="1996099" cy="698681"/>
            </a:xfrm>
            <a:prstGeom prst="rect">
              <a:avLst/>
            </a:prstGeom>
            <a:blipFill>
              <a:blip r:embed="rId3"/>
              <a:stretch>
                <a:fillRect l="-3000" t="-3000" r="-3000" b="-3000"/>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3150976" y="1596770"/>
            <a:ext cx="6546811" cy="1185387"/>
            <a:chOff x="3739295" y="1608355"/>
            <a:chExt cx="6546811" cy="1185387"/>
          </a:xfrm>
        </p:grpSpPr>
        <p:sp>
          <p:nvSpPr>
            <p:cNvPr id="153" name="Freeform 152"/>
            <p:cNvSpPr/>
            <p:nvPr/>
          </p:nvSpPr>
          <p:spPr>
            <a:xfrm>
              <a:off x="3739295" y="1608355"/>
              <a:ext cx="6329639" cy="1179224"/>
            </a:xfrm>
            <a:custGeom>
              <a:avLst/>
              <a:gdLst>
                <a:gd name="connsiteX0" fmla="*/ 6810787 w 6810787"/>
                <a:gd name="connsiteY0" fmla="*/ 678740 h 1366221"/>
                <a:gd name="connsiteX1" fmla="*/ 6810787 w 6810787"/>
                <a:gd name="connsiteY1" fmla="*/ 679756 h 1366221"/>
                <a:gd name="connsiteX2" fmla="*/ 6806022 w 6810787"/>
                <a:gd name="connsiteY2" fmla="*/ 680245 h 1366221"/>
                <a:gd name="connsiteX3" fmla="*/ 0 w 6810787"/>
                <a:gd name="connsiteY3" fmla="*/ 0 h 1366221"/>
                <a:gd name="connsiteX4" fmla="*/ 6583079 w 6810787"/>
                <a:gd name="connsiteY4" fmla="*/ 0 h 1366221"/>
                <a:gd name="connsiteX5" fmla="*/ 6588474 w 6810787"/>
                <a:gd name="connsiteY5" fmla="*/ 544 h 1366221"/>
                <a:gd name="connsiteX6" fmla="*/ 6504402 w 6810787"/>
                <a:gd name="connsiteY6" fmla="*/ 40563 h 1366221"/>
                <a:gd name="connsiteX7" fmla="*/ 6435096 w 6810787"/>
                <a:gd name="connsiteY7" fmla="*/ 101807 h 1366221"/>
                <a:gd name="connsiteX8" fmla="*/ 6358935 w 6810787"/>
                <a:gd name="connsiteY8" fmla="*/ 271096 h 1366221"/>
                <a:gd name="connsiteX9" fmla="*/ 6357735 w 6810787"/>
                <a:gd name="connsiteY9" fmla="*/ 306489 h 1366221"/>
                <a:gd name="connsiteX10" fmla="*/ 6357735 w 6810787"/>
                <a:gd name="connsiteY10" fmla="*/ 1366221 h 1366221"/>
                <a:gd name="connsiteX11" fmla="*/ 0 w 6810787"/>
                <a:gd name="connsiteY11" fmla="*/ 1366221 h 1366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10787" h="1366221">
                  <a:moveTo>
                    <a:pt x="6810787" y="678740"/>
                  </a:moveTo>
                  <a:lnTo>
                    <a:pt x="6810787" y="679756"/>
                  </a:lnTo>
                  <a:lnTo>
                    <a:pt x="6806022" y="680245"/>
                  </a:lnTo>
                  <a:close/>
                  <a:moveTo>
                    <a:pt x="0" y="0"/>
                  </a:moveTo>
                  <a:lnTo>
                    <a:pt x="6583079" y="0"/>
                  </a:lnTo>
                  <a:lnTo>
                    <a:pt x="6588474" y="544"/>
                  </a:lnTo>
                  <a:lnTo>
                    <a:pt x="6504402" y="40563"/>
                  </a:lnTo>
                  <a:cubicBezTo>
                    <a:pt x="6478610" y="57518"/>
                    <a:pt x="6455304" y="77998"/>
                    <a:pt x="6435096" y="101807"/>
                  </a:cubicBezTo>
                  <a:cubicBezTo>
                    <a:pt x="6394682" y="149423"/>
                    <a:pt x="6369021" y="207575"/>
                    <a:pt x="6358935" y="271096"/>
                  </a:cubicBezTo>
                  <a:lnTo>
                    <a:pt x="6357735" y="306489"/>
                  </a:lnTo>
                  <a:lnTo>
                    <a:pt x="6357735" y="1366221"/>
                  </a:lnTo>
                  <a:lnTo>
                    <a:pt x="0" y="1366221"/>
                  </a:lnTo>
                  <a:close/>
                </a:path>
              </a:pathLst>
            </a:cu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9627892" y="1609875"/>
              <a:ext cx="658214" cy="1183867"/>
              <a:chOff x="10677072" y="970878"/>
              <a:chExt cx="708248" cy="1371600"/>
            </a:xfrm>
          </p:grpSpPr>
          <p:sp>
            <p:nvSpPr>
              <p:cNvPr id="156" name="Freeform 155"/>
              <p:cNvSpPr/>
              <p:nvPr/>
            </p:nvSpPr>
            <p:spPr>
              <a:xfrm>
                <a:off x="10677072" y="970878"/>
                <a:ext cx="708248" cy="1371600"/>
              </a:xfrm>
              <a:custGeom>
                <a:avLst/>
                <a:gdLst>
                  <a:gd name="connsiteX0" fmla="*/ 360776 w 708248"/>
                  <a:gd name="connsiteY0" fmla="*/ 92659 h 1366222"/>
                  <a:gd name="connsiteX1" fmla="*/ 105963 w 708248"/>
                  <a:gd name="connsiteY1" fmla="*/ 347472 h 1366222"/>
                  <a:gd name="connsiteX2" fmla="*/ 360776 w 708248"/>
                  <a:gd name="connsiteY2" fmla="*/ 602285 h 1366222"/>
                  <a:gd name="connsiteX3" fmla="*/ 615589 w 708248"/>
                  <a:gd name="connsiteY3" fmla="*/ 347472 h 1366222"/>
                  <a:gd name="connsiteX4" fmla="*/ 360776 w 708248"/>
                  <a:gd name="connsiteY4" fmla="*/ 92659 h 1366222"/>
                  <a:gd name="connsiteX5" fmla="*/ 360776 w 708248"/>
                  <a:gd name="connsiteY5" fmla="*/ 0 h 1366222"/>
                  <a:gd name="connsiteX6" fmla="*/ 708248 w 708248"/>
                  <a:gd name="connsiteY6" fmla="*/ 347472 h 1366222"/>
                  <a:gd name="connsiteX7" fmla="*/ 496028 w 708248"/>
                  <a:gd name="connsiteY7" fmla="*/ 667638 h 1366222"/>
                  <a:gd name="connsiteX8" fmla="*/ 448287 w 708248"/>
                  <a:gd name="connsiteY8" fmla="*/ 682457 h 1366222"/>
                  <a:gd name="connsiteX9" fmla="*/ 469758 w 708248"/>
                  <a:gd name="connsiteY9" fmla="*/ 680293 h 1366222"/>
                  <a:gd name="connsiteX10" fmla="*/ 469970 w 708248"/>
                  <a:gd name="connsiteY10" fmla="*/ 680227 h 1366222"/>
                  <a:gd name="connsiteX11" fmla="*/ 469970 w 708248"/>
                  <a:gd name="connsiteY11" fmla="*/ 1138514 h 1366222"/>
                  <a:gd name="connsiteX12" fmla="*/ 242262 w 708248"/>
                  <a:gd name="connsiteY12" fmla="*/ 1366222 h 1366222"/>
                  <a:gd name="connsiteX13" fmla="*/ 0 w 708248"/>
                  <a:gd name="connsiteY13" fmla="*/ 1366222 h 1366222"/>
                  <a:gd name="connsiteX14" fmla="*/ 0 w 708248"/>
                  <a:gd name="connsiteY14" fmla="*/ 315065 h 1366222"/>
                  <a:gd name="connsiteX15" fmla="*/ 1200 w 708248"/>
                  <a:gd name="connsiteY15" fmla="*/ 280275 h 1366222"/>
                  <a:gd name="connsiteX16" fmla="*/ 77361 w 708248"/>
                  <a:gd name="connsiteY16" fmla="*/ 113868 h 1366222"/>
                  <a:gd name="connsiteX17" fmla="*/ 230888 w 708248"/>
                  <a:gd name="connsiteY17" fmla="*/ 14260 h 1366222"/>
                  <a:gd name="connsiteX18" fmla="*/ 273927 w 708248"/>
                  <a:gd name="connsiteY18" fmla="*/ 6394 h 1366222"/>
                  <a:gd name="connsiteX19" fmla="*/ 285418 w 708248"/>
                  <a:gd name="connsiteY19" fmla="*/ 8714 h 1366222"/>
                  <a:gd name="connsiteX20" fmla="*/ 290748 w 708248"/>
                  <a:gd name="connsiteY20" fmla="*/ 7059 h 1366222"/>
                  <a:gd name="connsiteX21" fmla="*/ 360776 w 708248"/>
                  <a:gd name="connsiteY21" fmla="*/ 0 h 136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8248" h="1366222">
                    <a:moveTo>
                      <a:pt x="360776" y="92659"/>
                    </a:moveTo>
                    <a:cubicBezTo>
                      <a:pt x="220046" y="92659"/>
                      <a:pt x="105963" y="206742"/>
                      <a:pt x="105963" y="347472"/>
                    </a:cubicBezTo>
                    <a:cubicBezTo>
                      <a:pt x="105963" y="488202"/>
                      <a:pt x="220046" y="602285"/>
                      <a:pt x="360776" y="602285"/>
                    </a:cubicBezTo>
                    <a:cubicBezTo>
                      <a:pt x="501506" y="602285"/>
                      <a:pt x="615589" y="488202"/>
                      <a:pt x="615589" y="347472"/>
                    </a:cubicBezTo>
                    <a:cubicBezTo>
                      <a:pt x="615589" y="206742"/>
                      <a:pt x="501506" y="92659"/>
                      <a:pt x="360776" y="92659"/>
                    </a:cubicBezTo>
                    <a:close/>
                    <a:moveTo>
                      <a:pt x="360776" y="0"/>
                    </a:moveTo>
                    <a:cubicBezTo>
                      <a:pt x="552679" y="0"/>
                      <a:pt x="708248" y="155569"/>
                      <a:pt x="708248" y="347472"/>
                    </a:cubicBezTo>
                    <a:cubicBezTo>
                      <a:pt x="708248" y="491399"/>
                      <a:pt x="620740" y="614889"/>
                      <a:pt x="496028" y="667638"/>
                    </a:cubicBezTo>
                    <a:lnTo>
                      <a:pt x="448287" y="682457"/>
                    </a:lnTo>
                    <a:lnTo>
                      <a:pt x="469758" y="680293"/>
                    </a:lnTo>
                    <a:lnTo>
                      <a:pt x="469970" y="680227"/>
                    </a:lnTo>
                    <a:lnTo>
                      <a:pt x="469970" y="1138514"/>
                    </a:lnTo>
                    <a:cubicBezTo>
                      <a:pt x="469970" y="1264274"/>
                      <a:pt x="368022" y="1366222"/>
                      <a:pt x="242262" y="1366222"/>
                    </a:cubicBezTo>
                    <a:lnTo>
                      <a:pt x="0" y="1366222"/>
                    </a:lnTo>
                    <a:lnTo>
                      <a:pt x="0" y="315065"/>
                    </a:lnTo>
                    <a:lnTo>
                      <a:pt x="1200" y="280275"/>
                    </a:lnTo>
                    <a:cubicBezTo>
                      <a:pt x="11286" y="217836"/>
                      <a:pt x="36947" y="160674"/>
                      <a:pt x="77361" y="113868"/>
                    </a:cubicBezTo>
                    <a:cubicBezTo>
                      <a:pt x="117777" y="67061"/>
                      <a:pt x="170586" y="33342"/>
                      <a:pt x="230888" y="14260"/>
                    </a:cubicBezTo>
                    <a:lnTo>
                      <a:pt x="273927" y="6394"/>
                    </a:lnTo>
                    <a:lnTo>
                      <a:pt x="285418" y="8714"/>
                    </a:lnTo>
                    <a:lnTo>
                      <a:pt x="290748" y="7059"/>
                    </a:lnTo>
                    <a:cubicBezTo>
                      <a:pt x="313368" y="2431"/>
                      <a:pt x="336788" y="0"/>
                      <a:pt x="360776" y="0"/>
                    </a:cubicBez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778390" y="1065010"/>
                <a:ext cx="521208" cy="52120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1</a:t>
                </a:r>
                <a:endParaRPr lang="en-US" sz="4000" dirty="0">
                  <a:solidFill>
                    <a:schemeClr val="tx1"/>
                  </a:solidFill>
                </a:endParaRPr>
              </a:p>
            </p:txBody>
          </p:sp>
        </p:grpSp>
        <p:grpSp>
          <p:nvGrpSpPr>
            <p:cNvPr id="34" name="Group 33"/>
            <p:cNvGrpSpPr/>
            <p:nvPr/>
          </p:nvGrpSpPr>
          <p:grpSpPr>
            <a:xfrm>
              <a:off x="3915407" y="2092173"/>
              <a:ext cx="221278" cy="176109"/>
              <a:chOff x="3539268" y="1411045"/>
              <a:chExt cx="238098" cy="204036"/>
            </a:xfrm>
          </p:grpSpPr>
          <p:sp>
            <p:nvSpPr>
              <p:cNvPr id="33" name="Oval 32"/>
              <p:cNvSpPr>
                <a:spLocks noChangeAspect="1"/>
              </p:cNvSpPr>
              <p:nvPr/>
            </p:nvSpPr>
            <p:spPr>
              <a:xfrm>
                <a:off x="3539268" y="1538337"/>
                <a:ext cx="73152" cy="73152"/>
              </a:xfrm>
              <a:prstGeom prst="ellipse">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a:spLocks noChangeAspect="1"/>
              </p:cNvSpPr>
              <p:nvPr/>
            </p:nvSpPr>
            <p:spPr>
              <a:xfrm>
                <a:off x="3627120" y="1411045"/>
                <a:ext cx="73152" cy="73152"/>
              </a:xfrm>
              <a:prstGeom prst="ellipse">
                <a:avLst/>
              </a:prstGeom>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a:spLocks noChangeAspect="1"/>
              </p:cNvSpPr>
              <p:nvPr/>
            </p:nvSpPr>
            <p:spPr>
              <a:xfrm>
                <a:off x="3704214" y="1541929"/>
                <a:ext cx="73152" cy="73152"/>
              </a:xfrm>
              <a:prstGeom prst="ellipse">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 name="TextBox 173"/>
            <p:cNvSpPr txBox="1"/>
            <p:nvPr/>
          </p:nvSpPr>
          <p:spPr>
            <a:xfrm>
              <a:off x="6844703" y="1734209"/>
              <a:ext cx="2713762" cy="1046440"/>
            </a:xfrm>
            <a:prstGeom prst="rect">
              <a:avLst/>
            </a:prstGeom>
            <a:noFill/>
            <a:effectLst/>
          </p:spPr>
          <p:txBody>
            <a:bodyPr wrap="square" rtlCol="0">
              <a:spAutoFit/>
            </a:bodyPr>
            <a:lstStyle/>
            <a:p>
              <a:pPr algn="ctr"/>
              <a:r>
                <a:rPr lang="en-US" sz="2000" b="1" dirty="0" smtClean="0">
                  <a:solidFill>
                    <a:srgbClr val="3078B9"/>
                  </a:solidFill>
                </a:rPr>
                <a:t>Lorem Ipsum</a:t>
              </a:r>
            </a:p>
            <a:p>
              <a:r>
                <a:rPr lang="en-US" sz="1400" dirty="0" smtClean="0">
                  <a:solidFill>
                    <a:schemeClr val="tx1">
                      <a:lumMod val="65000"/>
                      <a:lumOff val="35000"/>
                    </a:schemeClr>
                  </a:solidFill>
                </a:rPr>
                <a:t>Lorem </a:t>
              </a:r>
              <a:r>
                <a:rPr lang="en-US" sz="1400" dirty="0">
                  <a:solidFill>
                    <a:schemeClr val="tx1">
                      <a:lumMod val="65000"/>
                      <a:lumOff val="35000"/>
                    </a:schemeClr>
                  </a:solidFill>
                </a:rPr>
                <a:t>ipsum is simply dummy text of the printing industry. Click to change this information. </a:t>
              </a:r>
            </a:p>
          </p:txBody>
        </p:sp>
        <p:sp>
          <p:nvSpPr>
            <p:cNvPr id="35" name="Rectangle 34"/>
            <p:cNvSpPr/>
            <p:nvPr/>
          </p:nvSpPr>
          <p:spPr>
            <a:xfrm>
              <a:off x="4434137" y="1830399"/>
              <a:ext cx="1996099" cy="698681"/>
            </a:xfrm>
            <a:prstGeom prst="rect">
              <a:avLst/>
            </a:prstGeom>
            <a:blipFill>
              <a:blip r:embed="rId4"/>
              <a:stretch>
                <a:fillRect l="-3000" t="-3000" r="-3000" b="-3000"/>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675846" y="1723292"/>
              <a:ext cx="8498" cy="974947"/>
            </a:xfrm>
            <a:prstGeom prst="rect">
              <a:avLst/>
            </a:prstGeom>
            <a:solidFill>
              <a:srgbClr val="C25911">
                <a:alpha val="25000"/>
              </a:srgbClr>
            </a:solidFill>
            <a:ln>
              <a:solidFill>
                <a:srgbClr val="2E75B5"/>
              </a:solidFill>
            </a:ln>
            <a:effectLst>
              <a:glow rad="63500">
                <a:srgbClr val="347CBD">
                  <a:alpha val="40000"/>
                </a:srgb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F76B7"/>
                </a:solidFill>
              </a:endParaRPr>
            </a:p>
          </p:txBody>
        </p:sp>
      </p:grpSp>
      <p:grpSp>
        <p:nvGrpSpPr>
          <p:cNvPr id="6" name="Group 5"/>
          <p:cNvGrpSpPr/>
          <p:nvPr/>
        </p:nvGrpSpPr>
        <p:grpSpPr>
          <a:xfrm>
            <a:off x="3150976" y="4760923"/>
            <a:ext cx="6546811" cy="1190051"/>
            <a:chOff x="3741662" y="4760267"/>
            <a:chExt cx="6546811" cy="1190051"/>
          </a:xfrm>
        </p:grpSpPr>
        <p:grpSp>
          <p:nvGrpSpPr>
            <p:cNvPr id="29" name="Group 28"/>
            <p:cNvGrpSpPr/>
            <p:nvPr/>
          </p:nvGrpSpPr>
          <p:grpSpPr>
            <a:xfrm>
              <a:off x="3741662" y="4760267"/>
              <a:ext cx="6546811" cy="1183867"/>
              <a:chOff x="4340853" y="4622929"/>
              <a:chExt cx="7044467" cy="1371600"/>
            </a:xfrm>
          </p:grpSpPr>
          <p:sp>
            <p:nvSpPr>
              <p:cNvPr id="155" name="Freeform 154"/>
              <p:cNvSpPr/>
              <p:nvPr/>
            </p:nvSpPr>
            <p:spPr>
              <a:xfrm>
                <a:off x="4340853" y="4624787"/>
                <a:ext cx="6810787" cy="1366221"/>
              </a:xfrm>
              <a:custGeom>
                <a:avLst/>
                <a:gdLst>
                  <a:gd name="connsiteX0" fmla="*/ 6810787 w 6810787"/>
                  <a:gd name="connsiteY0" fmla="*/ 678740 h 1366221"/>
                  <a:gd name="connsiteX1" fmla="*/ 6810787 w 6810787"/>
                  <a:gd name="connsiteY1" fmla="*/ 679756 h 1366221"/>
                  <a:gd name="connsiteX2" fmla="*/ 6806022 w 6810787"/>
                  <a:gd name="connsiteY2" fmla="*/ 680245 h 1366221"/>
                  <a:gd name="connsiteX3" fmla="*/ 0 w 6810787"/>
                  <a:gd name="connsiteY3" fmla="*/ 0 h 1366221"/>
                  <a:gd name="connsiteX4" fmla="*/ 6583079 w 6810787"/>
                  <a:gd name="connsiteY4" fmla="*/ 0 h 1366221"/>
                  <a:gd name="connsiteX5" fmla="*/ 6588474 w 6810787"/>
                  <a:gd name="connsiteY5" fmla="*/ 544 h 1366221"/>
                  <a:gd name="connsiteX6" fmla="*/ 6504402 w 6810787"/>
                  <a:gd name="connsiteY6" fmla="*/ 40563 h 1366221"/>
                  <a:gd name="connsiteX7" fmla="*/ 6435096 w 6810787"/>
                  <a:gd name="connsiteY7" fmla="*/ 101807 h 1366221"/>
                  <a:gd name="connsiteX8" fmla="*/ 6358935 w 6810787"/>
                  <a:gd name="connsiteY8" fmla="*/ 271096 h 1366221"/>
                  <a:gd name="connsiteX9" fmla="*/ 6357735 w 6810787"/>
                  <a:gd name="connsiteY9" fmla="*/ 306489 h 1366221"/>
                  <a:gd name="connsiteX10" fmla="*/ 6357735 w 6810787"/>
                  <a:gd name="connsiteY10" fmla="*/ 1366221 h 1366221"/>
                  <a:gd name="connsiteX11" fmla="*/ 0 w 6810787"/>
                  <a:gd name="connsiteY11" fmla="*/ 1366221 h 1366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10787" h="1366221">
                    <a:moveTo>
                      <a:pt x="6810787" y="678740"/>
                    </a:moveTo>
                    <a:lnTo>
                      <a:pt x="6810787" y="679756"/>
                    </a:lnTo>
                    <a:lnTo>
                      <a:pt x="6806022" y="680245"/>
                    </a:lnTo>
                    <a:close/>
                    <a:moveTo>
                      <a:pt x="0" y="0"/>
                    </a:moveTo>
                    <a:lnTo>
                      <a:pt x="6583079" y="0"/>
                    </a:lnTo>
                    <a:lnTo>
                      <a:pt x="6588474" y="544"/>
                    </a:lnTo>
                    <a:lnTo>
                      <a:pt x="6504402" y="40563"/>
                    </a:lnTo>
                    <a:cubicBezTo>
                      <a:pt x="6478610" y="57518"/>
                      <a:pt x="6455304" y="77998"/>
                      <a:pt x="6435096" y="101807"/>
                    </a:cubicBezTo>
                    <a:cubicBezTo>
                      <a:pt x="6394682" y="149423"/>
                      <a:pt x="6369021" y="207575"/>
                      <a:pt x="6358935" y="271096"/>
                    </a:cubicBezTo>
                    <a:lnTo>
                      <a:pt x="6357735" y="306489"/>
                    </a:lnTo>
                    <a:lnTo>
                      <a:pt x="6357735" y="1366221"/>
                    </a:lnTo>
                    <a:lnTo>
                      <a:pt x="0" y="1366221"/>
                    </a:lnTo>
                    <a:close/>
                  </a:path>
                </a:pathLst>
              </a:cu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10677072" y="4622929"/>
                <a:ext cx="708248" cy="1371600"/>
              </a:xfrm>
              <a:custGeom>
                <a:avLst/>
                <a:gdLst>
                  <a:gd name="connsiteX0" fmla="*/ 360776 w 708248"/>
                  <a:gd name="connsiteY0" fmla="*/ 92659 h 1366222"/>
                  <a:gd name="connsiteX1" fmla="*/ 105963 w 708248"/>
                  <a:gd name="connsiteY1" fmla="*/ 347472 h 1366222"/>
                  <a:gd name="connsiteX2" fmla="*/ 360776 w 708248"/>
                  <a:gd name="connsiteY2" fmla="*/ 602285 h 1366222"/>
                  <a:gd name="connsiteX3" fmla="*/ 615589 w 708248"/>
                  <a:gd name="connsiteY3" fmla="*/ 347472 h 1366222"/>
                  <a:gd name="connsiteX4" fmla="*/ 360776 w 708248"/>
                  <a:gd name="connsiteY4" fmla="*/ 92659 h 1366222"/>
                  <a:gd name="connsiteX5" fmla="*/ 360776 w 708248"/>
                  <a:gd name="connsiteY5" fmla="*/ 0 h 1366222"/>
                  <a:gd name="connsiteX6" fmla="*/ 708248 w 708248"/>
                  <a:gd name="connsiteY6" fmla="*/ 347472 h 1366222"/>
                  <a:gd name="connsiteX7" fmla="*/ 496028 w 708248"/>
                  <a:gd name="connsiteY7" fmla="*/ 667638 h 1366222"/>
                  <a:gd name="connsiteX8" fmla="*/ 448287 w 708248"/>
                  <a:gd name="connsiteY8" fmla="*/ 682457 h 1366222"/>
                  <a:gd name="connsiteX9" fmla="*/ 469758 w 708248"/>
                  <a:gd name="connsiteY9" fmla="*/ 680293 h 1366222"/>
                  <a:gd name="connsiteX10" fmla="*/ 469970 w 708248"/>
                  <a:gd name="connsiteY10" fmla="*/ 680227 h 1366222"/>
                  <a:gd name="connsiteX11" fmla="*/ 469970 w 708248"/>
                  <a:gd name="connsiteY11" fmla="*/ 1138514 h 1366222"/>
                  <a:gd name="connsiteX12" fmla="*/ 242262 w 708248"/>
                  <a:gd name="connsiteY12" fmla="*/ 1366222 h 1366222"/>
                  <a:gd name="connsiteX13" fmla="*/ 0 w 708248"/>
                  <a:gd name="connsiteY13" fmla="*/ 1366222 h 1366222"/>
                  <a:gd name="connsiteX14" fmla="*/ 0 w 708248"/>
                  <a:gd name="connsiteY14" fmla="*/ 315065 h 1366222"/>
                  <a:gd name="connsiteX15" fmla="*/ 1200 w 708248"/>
                  <a:gd name="connsiteY15" fmla="*/ 280275 h 1366222"/>
                  <a:gd name="connsiteX16" fmla="*/ 77361 w 708248"/>
                  <a:gd name="connsiteY16" fmla="*/ 113868 h 1366222"/>
                  <a:gd name="connsiteX17" fmla="*/ 230888 w 708248"/>
                  <a:gd name="connsiteY17" fmla="*/ 14260 h 1366222"/>
                  <a:gd name="connsiteX18" fmla="*/ 273927 w 708248"/>
                  <a:gd name="connsiteY18" fmla="*/ 6394 h 1366222"/>
                  <a:gd name="connsiteX19" fmla="*/ 285418 w 708248"/>
                  <a:gd name="connsiteY19" fmla="*/ 8714 h 1366222"/>
                  <a:gd name="connsiteX20" fmla="*/ 290748 w 708248"/>
                  <a:gd name="connsiteY20" fmla="*/ 7059 h 1366222"/>
                  <a:gd name="connsiteX21" fmla="*/ 360776 w 708248"/>
                  <a:gd name="connsiteY21" fmla="*/ 0 h 136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8248" h="1366222">
                    <a:moveTo>
                      <a:pt x="360776" y="92659"/>
                    </a:moveTo>
                    <a:cubicBezTo>
                      <a:pt x="220046" y="92659"/>
                      <a:pt x="105963" y="206742"/>
                      <a:pt x="105963" y="347472"/>
                    </a:cubicBezTo>
                    <a:cubicBezTo>
                      <a:pt x="105963" y="488202"/>
                      <a:pt x="220046" y="602285"/>
                      <a:pt x="360776" y="602285"/>
                    </a:cubicBezTo>
                    <a:cubicBezTo>
                      <a:pt x="501506" y="602285"/>
                      <a:pt x="615589" y="488202"/>
                      <a:pt x="615589" y="347472"/>
                    </a:cubicBezTo>
                    <a:cubicBezTo>
                      <a:pt x="615589" y="206742"/>
                      <a:pt x="501506" y="92659"/>
                      <a:pt x="360776" y="92659"/>
                    </a:cubicBezTo>
                    <a:close/>
                    <a:moveTo>
                      <a:pt x="360776" y="0"/>
                    </a:moveTo>
                    <a:cubicBezTo>
                      <a:pt x="552679" y="0"/>
                      <a:pt x="708248" y="155569"/>
                      <a:pt x="708248" y="347472"/>
                    </a:cubicBezTo>
                    <a:cubicBezTo>
                      <a:pt x="708248" y="491399"/>
                      <a:pt x="620740" y="614889"/>
                      <a:pt x="496028" y="667638"/>
                    </a:cubicBezTo>
                    <a:lnTo>
                      <a:pt x="448287" y="682457"/>
                    </a:lnTo>
                    <a:lnTo>
                      <a:pt x="469758" y="680293"/>
                    </a:lnTo>
                    <a:lnTo>
                      <a:pt x="469970" y="680227"/>
                    </a:lnTo>
                    <a:lnTo>
                      <a:pt x="469970" y="1138514"/>
                    </a:lnTo>
                    <a:cubicBezTo>
                      <a:pt x="469970" y="1264274"/>
                      <a:pt x="368022" y="1366222"/>
                      <a:pt x="242262" y="1366222"/>
                    </a:cubicBezTo>
                    <a:lnTo>
                      <a:pt x="0" y="1366222"/>
                    </a:lnTo>
                    <a:lnTo>
                      <a:pt x="0" y="315065"/>
                    </a:lnTo>
                    <a:lnTo>
                      <a:pt x="1200" y="280275"/>
                    </a:lnTo>
                    <a:cubicBezTo>
                      <a:pt x="11286" y="217836"/>
                      <a:pt x="36947" y="160674"/>
                      <a:pt x="77361" y="113868"/>
                    </a:cubicBezTo>
                    <a:cubicBezTo>
                      <a:pt x="117777" y="67061"/>
                      <a:pt x="170586" y="33342"/>
                      <a:pt x="230888" y="14260"/>
                    </a:cubicBezTo>
                    <a:lnTo>
                      <a:pt x="273927" y="6394"/>
                    </a:lnTo>
                    <a:lnTo>
                      <a:pt x="285418" y="8714"/>
                    </a:lnTo>
                    <a:lnTo>
                      <a:pt x="290748" y="7059"/>
                    </a:lnTo>
                    <a:cubicBezTo>
                      <a:pt x="313368" y="2431"/>
                      <a:pt x="336788" y="0"/>
                      <a:pt x="360776" y="0"/>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9" name="Oval 158"/>
            <p:cNvSpPr/>
            <p:nvPr/>
          </p:nvSpPr>
          <p:spPr>
            <a:xfrm>
              <a:off x="9722052" y="4849922"/>
              <a:ext cx="484387" cy="44986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3</a:t>
              </a:r>
            </a:p>
          </p:txBody>
        </p:sp>
        <p:grpSp>
          <p:nvGrpSpPr>
            <p:cNvPr id="170" name="Group 169"/>
            <p:cNvGrpSpPr/>
            <p:nvPr/>
          </p:nvGrpSpPr>
          <p:grpSpPr>
            <a:xfrm>
              <a:off x="3915407" y="5179557"/>
              <a:ext cx="221278" cy="176109"/>
              <a:chOff x="3539268" y="1411045"/>
              <a:chExt cx="238098" cy="204036"/>
            </a:xfrm>
          </p:grpSpPr>
          <p:sp>
            <p:nvSpPr>
              <p:cNvPr id="171" name="Oval 170"/>
              <p:cNvSpPr>
                <a:spLocks noChangeAspect="1"/>
              </p:cNvSpPr>
              <p:nvPr/>
            </p:nvSpPr>
            <p:spPr>
              <a:xfrm>
                <a:off x="3539268" y="1538337"/>
                <a:ext cx="73152" cy="73152"/>
              </a:xfrm>
              <a:prstGeom prst="ellipse">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a:spLocks noChangeAspect="1"/>
              </p:cNvSpPr>
              <p:nvPr/>
            </p:nvSpPr>
            <p:spPr>
              <a:xfrm>
                <a:off x="3627120" y="1411045"/>
                <a:ext cx="73152" cy="73152"/>
              </a:xfrm>
              <a:prstGeom prst="ellipse">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a:spLocks noChangeAspect="1"/>
              </p:cNvSpPr>
              <p:nvPr/>
            </p:nvSpPr>
            <p:spPr>
              <a:xfrm>
                <a:off x="3704214" y="1541929"/>
                <a:ext cx="73152" cy="73152"/>
              </a:xfrm>
              <a:prstGeom prst="ellipse">
                <a:avLst/>
              </a:prstGeom>
              <a:solidFill>
                <a:srgbClr val="517D33"/>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TextBox 175"/>
            <p:cNvSpPr txBox="1"/>
            <p:nvPr/>
          </p:nvSpPr>
          <p:spPr>
            <a:xfrm>
              <a:off x="6844703" y="4903878"/>
              <a:ext cx="2713762" cy="1046440"/>
            </a:xfrm>
            <a:prstGeom prst="rect">
              <a:avLst/>
            </a:prstGeom>
            <a:noFill/>
            <a:effectLst/>
          </p:spPr>
          <p:txBody>
            <a:bodyPr wrap="square" rtlCol="0">
              <a:spAutoFit/>
            </a:bodyPr>
            <a:lstStyle/>
            <a:p>
              <a:pPr algn="ctr"/>
              <a:r>
                <a:rPr lang="en-US" sz="2000" b="1" dirty="0" smtClean="0">
                  <a:solidFill>
                    <a:srgbClr val="5B8D39"/>
                  </a:solidFill>
                </a:rPr>
                <a:t>Lorem Ipsum</a:t>
              </a:r>
            </a:p>
            <a:p>
              <a:r>
                <a:rPr lang="en-US" sz="1400" dirty="0" smtClean="0">
                  <a:solidFill>
                    <a:schemeClr val="tx1">
                      <a:lumMod val="65000"/>
                      <a:lumOff val="35000"/>
                    </a:schemeClr>
                  </a:solidFill>
                </a:rPr>
                <a:t>Lorem </a:t>
              </a:r>
              <a:r>
                <a:rPr lang="en-US" sz="1400" dirty="0">
                  <a:solidFill>
                    <a:schemeClr val="tx1">
                      <a:lumMod val="65000"/>
                      <a:lumOff val="35000"/>
                    </a:schemeClr>
                  </a:solidFill>
                </a:rPr>
                <a:t>ipsum is simply dummy text of the printing industry. Click to change this information. </a:t>
              </a:r>
            </a:p>
          </p:txBody>
        </p:sp>
        <p:sp>
          <p:nvSpPr>
            <p:cNvPr id="178" name="Rectangle 177"/>
            <p:cNvSpPr/>
            <p:nvPr/>
          </p:nvSpPr>
          <p:spPr>
            <a:xfrm>
              <a:off x="4439369" y="5002143"/>
              <a:ext cx="1996099" cy="698681"/>
            </a:xfrm>
            <a:prstGeom prst="rect">
              <a:avLst/>
            </a:prstGeom>
            <a:blipFill>
              <a:blip r:embed="rId5"/>
              <a:stretch>
                <a:fillRect l="-3000" t="-3000" r="-3000" b="-3000"/>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694376" y="4864009"/>
              <a:ext cx="8498" cy="974947"/>
            </a:xfrm>
            <a:prstGeom prst="rect">
              <a:avLst/>
            </a:prstGeom>
            <a:noFill/>
            <a:ln>
              <a:solidFill>
                <a:srgbClr val="527F34"/>
              </a:solidFill>
            </a:ln>
            <a:effectLst>
              <a:glow rad="63500">
                <a:srgbClr val="578737">
                  <a:alpha val="40000"/>
                </a:srgb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F76B7"/>
                </a:solidFill>
              </a:endParaRPr>
            </a:p>
          </p:txBody>
        </p:sp>
      </p:grpSp>
      <p:sp>
        <p:nvSpPr>
          <p:cNvPr id="148" name="Rectangle 147"/>
          <p:cNvSpPr/>
          <p:nvPr/>
        </p:nvSpPr>
        <p:spPr>
          <a:xfrm>
            <a:off x="2146079" y="1258726"/>
            <a:ext cx="1004897" cy="5158575"/>
          </a:xfrm>
          <a:prstGeom prst="rect">
            <a:avLst/>
          </a:prstGeom>
          <a:gradFill flip="none" rotWithShape="1">
            <a:gsLst>
              <a:gs pos="0">
                <a:schemeClr val="accent3">
                  <a:lumMod val="67000"/>
                  <a:alpha val="65000"/>
                </a:schemeClr>
              </a:gs>
              <a:gs pos="48000">
                <a:schemeClr val="accent3">
                  <a:lumMod val="97000"/>
                  <a:lumOff val="3000"/>
                  <a:alpha val="65000"/>
                </a:schemeClr>
              </a:gs>
              <a:gs pos="100000">
                <a:schemeClr val="accent3">
                  <a:lumMod val="60000"/>
                  <a:lumOff val="40000"/>
                  <a:alpha val="65000"/>
                </a:schemeClr>
              </a:gs>
            </a:gsLst>
            <a:lin ang="16200000" scaled="1"/>
            <a:tileRect/>
          </a:gradFill>
          <a:ln>
            <a:noFill/>
          </a:ln>
          <a:effectLst>
            <a:outerShdw blurRad="50800" dist="38100" dir="2700000" algn="tl"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217700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arn(inVertical)">
                                      <p:cBhvr>
                                        <p:cTn id="7" dur="500"/>
                                        <p:tgtEl>
                                          <p:spTgt spid="5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8"/>
                                        </p:tgtEl>
                                        <p:attrNameLst>
                                          <p:attrName>style.visibility</p:attrName>
                                        </p:attrNameLst>
                                      </p:cBhvr>
                                      <p:to>
                                        <p:strVal val="visible"/>
                                      </p:to>
                                    </p:set>
                                    <p:anim calcmode="lin" valueType="num">
                                      <p:cBhvr>
                                        <p:cTn id="11" dur="500" fill="hold"/>
                                        <p:tgtEl>
                                          <p:spTgt spid="148"/>
                                        </p:tgtEl>
                                        <p:attrNameLst>
                                          <p:attrName>ppt_w</p:attrName>
                                        </p:attrNameLst>
                                      </p:cBhvr>
                                      <p:tavLst>
                                        <p:tav tm="0">
                                          <p:val>
                                            <p:fltVal val="0"/>
                                          </p:val>
                                        </p:tav>
                                        <p:tav tm="100000">
                                          <p:val>
                                            <p:strVal val="#ppt_w"/>
                                          </p:val>
                                        </p:tav>
                                      </p:tavLst>
                                    </p:anim>
                                    <p:anim calcmode="lin" valueType="num">
                                      <p:cBhvr>
                                        <p:cTn id="12" dur="500" fill="hold"/>
                                        <p:tgtEl>
                                          <p:spTgt spid="148"/>
                                        </p:tgtEl>
                                        <p:attrNameLst>
                                          <p:attrName>ppt_h</p:attrName>
                                        </p:attrNameLst>
                                      </p:cBhvr>
                                      <p:tavLst>
                                        <p:tav tm="0">
                                          <p:val>
                                            <p:fltVal val="0"/>
                                          </p:val>
                                        </p:tav>
                                        <p:tav tm="100000">
                                          <p:val>
                                            <p:strVal val="#ppt_h"/>
                                          </p:val>
                                        </p:tav>
                                      </p:tavLst>
                                    </p:anim>
                                    <p:animEffect transition="in" filter="fade">
                                      <p:cBhvr>
                                        <p:cTn id="13" dur="500"/>
                                        <p:tgtEl>
                                          <p:spTgt spid="148"/>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par>
                          <p:cTn id="23" fill="hold">
                            <p:stCondLst>
                              <p:cond delay="1500"/>
                            </p:stCondLst>
                            <p:childTnLst>
                              <p:par>
                                <p:cTn id="24" presetID="22" presetClass="entr" presetSubtype="2"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right)">
                                      <p:cBhvr>
                                        <p:cTn id="26" dur="500"/>
                                        <p:tgtEl>
                                          <p:spTgt spid="5"/>
                                        </p:tgtEl>
                                      </p:cBhvr>
                                    </p:animEffect>
                                  </p:childTnLst>
                                </p:cTn>
                              </p:par>
                            </p:childTnLst>
                          </p:cTn>
                        </p:par>
                        <p:par>
                          <p:cTn id="27" fill="hold">
                            <p:stCondLst>
                              <p:cond delay="2000"/>
                            </p:stCondLst>
                            <p:childTnLst>
                              <p:par>
                                <p:cTn id="28" presetID="22" presetClass="entr" presetSubtype="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4" grpId="0" animBg="1"/>
      <p:bldP spid="1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9" name="TextBox 8"/>
          <p:cNvSpPr txBox="1"/>
          <p:nvPr/>
        </p:nvSpPr>
        <p:spPr>
          <a:xfrm>
            <a:off x="1503878" y="1925365"/>
            <a:ext cx="8959121" cy="400110"/>
          </a:xfrm>
          <a:prstGeom prst="rect">
            <a:avLst/>
          </a:prstGeom>
          <a:solidFill>
            <a:schemeClr val="bg1"/>
          </a:solidFill>
        </p:spPr>
        <p:txBody>
          <a:bodyPr wrap="square" rtlCol="0">
            <a:spAutoFit/>
          </a:bodyPr>
          <a:lstStyle/>
          <a:p>
            <a:pPr algn="ctr"/>
            <a:r>
              <a:rPr lang="en-US" sz="2000" dirty="0" smtClean="0"/>
              <a:t>Delete this slide if you do not need a works cited slide. This is formatted APA format.</a:t>
            </a:r>
          </a:p>
        </p:txBody>
      </p:sp>
      <p:sp>
        <p:nvSpPr>
          <p:cNvPr id="2" name="Rectangle 1"/>
          <p:cNvSpPr/>
          <p:nvPr/>
        </p:nvSpPr>
        <p:spPr>
          <a:xfrm>
            <a:off x="430924" y="3636579"/>
            <a:ext cx="11298622" cy="2693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Char char="§"/>
            </a:pPr>
            <a:r>
              <a:rPr lang="en-US" dirty="0">
                <a:solidFill>
                  <a:schemeClr val="tx1"/>
                </a:solidFill>
              </a:rPr>
              <a:t>Sager, J. (</a:t>
            </a:r>
            <a:r>
              <a:rPr lang="en-US" dirty="0" err="1">
                <a:solidFill>
                  <a:schemeClr val="tx1"/>
                </a:solidFill>
              </a:rPr>
              <a:t>n.d.</a:t>
            </a:r>
            <a:r>
              <a:rPr lang="en-US" dirty="0">
                <a:solidFill>
                  <a:schemeClr val="tx1"/>
                </a:solidFill>
              </a:rPr>
              <a:t>). Free PowerPoint Template. Retrieved 2016, from </a:t>
            </a:r>
            <a:r>
              <a:rPr lang="en-US" dirty="0">
                <a:solidFill>
                  <a:schemeClr val="tx1"/>
                </a:solidFill>
                <a:hlinkClick r:id="rId3"/>
              </a:rPr>
              <a:t>http://sage-fox.com/</a:t>
            </a:r>
            <a:endParaRPr lang="en-US" dirty="0">
              <a:solidFill>
                <a:schemeClr val="tx1"/>
              </a:solidFill>
            </a:endParaRPr>
          </a:p>
          <a:p>
            <a:pPr>
              <a:buFont typeface="Wingdings" panose="05000000000000000000" pitchFamily="2" charset="2"/>
              <a:buChar char="§"/>
            </a:pPr>
            <a:r>
              <a:rPr lang="en-US" dirty="0" err="1">
                <a:solidFill>
                  <a:schemeClr val="tx1"/>
                </a:solidFill>
              </a:rPr>
              <a:t>Lastname</a:t>
            </a:r>
            <a:r>
              <a:rPr lang="en-US" dirty="0">
                <a:solidFill>
                  <a:schemeClr val="tx1"/>
                </a:solidFill>
              </a:rPr>
              <a:t>, F. (</a:t>
            </a:r>
            <a:r>
              <a:rPr lang="en-US" dirty="0" err="1">
                <a:solidFill>
                  <a:schemeClr val="tx1"/>
                </a:solidFill>
              </a:rPr>
              <a:t>n.d.</a:t>
            </a:r>
            <a:r>
              <a:rPr lang="en-US" dirty="0">
                <a:solidFill>
                  <a:schemeClr val="tx1"/>
                </a:solidFill>
              </a:rPr>
              <a:t>). Chapter title. In </a:t>
            </a:r>
            <a:r>
              <a:rPr lang="en-US" i="1" dirty="0" err="1">
                <a:solidFill>
                  <a:schemeClr val="tx1"/>
                </a:solidFill>
              </a:rPr>
              <a:t>Booktitle</a:t>
            </a:r>
            <a:r>
              <a:rPr lang="en-US" dirty="0">
                <a:solidFill>
                  <a:schemeClr val="tx1"/>
                </a:solidFill>
              </a:rPr>
              <a:t> (Edition ed., Vol. Volume#, p. Page#). City, State: Publisher.</a:t>
            </a:r>
          </a:p>
          <a:p>
            <a:pPr>
              <a:buFont typeface="Wingdings" panose="05000000000000000000" pitchFamily="2" charset="2"/>
              <a:buChar char="§"/>
            </a:pPr>
            <a:r>
              <a:rPr lang="en-US" dirty="0" err="1">
                <a:solidFill>
                  <a:schemeClr val="tx1"/>
                </a:solidFill>
              </a:rPr>
              <a:t>Lastname</a:t>
            </a:r>
            <a:r>
              <a:rPr lang="en-US" dirty="0">
                <a:solidFill>
                  <a:schemeClr val="tx1"/>
                </a:solidFill>
              </a:rPr>
              <a:t>, F. (</a:t>
            </a:r>
            <a:r>
              <a:rPr lang="en-US" dirty="0" err="1">
                <a:solidFill>
                  <a:schemeClr val="tx1"/>
                </a:solidFill>
              </a:rPr>
              <a:t>n.d.</a:t>
            </a:r>
            <a:r>
              <a:rPr lang="en-US" dirty="0">
                <a:solidFill>
                  <a:schemeClr val="tx1"/>
                </a:solidFill>
              </a:rPr>
              <a:t>). </a:t>
            </a:r>
            <a:r>
              <a:rPr lang="en-US" dirty="0" err="1">
                <a:solidFill>
                  <a:schemeClr val="tx1"/>
                </a:solidFill>
              </a:rPr>
              <a:t>Articletitle</a:t>
            </a:r>
            <a:r>
              <a:rPr lang="en-US" dirty="0">
                <a:solidFill>
                  <a:schemeClr val="tx1"/>
                </a:solidFill>
              </a:rPr>
              <a:t>. </a:t>
            </a:r>
            <a:r>
              <a:rPr lang="en-US" i="1" dirty="0" err="1">
                <a:solidFill>
                  <a:schemeClr val="tx1"/>
                </a:solidFill>
              </a:rPr>
              <a:t>Journaltitle</a:t>
            </a:r>
            <a:r>
              <a:rPr lang="en-US" i="1" dirty="0">
                <a:solidFill>
                  <a:schemeClr val="tx1"/>
                </a:solidFill>
              </a:rPr>
              <a:t>,</a:t>
            </a:r>
            <a:r>
              <a:rPr lang="en-US" dirty="0">
                <a:solidFill>
                  <a:schemeClr val="tx1"/>
                </a:solidFill>
              </a:rPr>
              <a:t> </a:t>
            </a:r>
            <a:r>
              <a:rPr lang="en-US" i="1" dirty="0">
                <a:solidFill>
                  <a:schemeClr val="tx1"/>
                </a:solidFill>
              </a:rPr>
              <a:t>Volume#</a:t>
            </a:r>
            <a:r>
              <a:rPr lang="en-US" dirty="0">
                <a:solidFill>
                  <a:schemeClr val="tx1"/>
                </a:solidFill>
              </a:rPr>
              <a:t>(Issue#), Page#-Page#. Retrieved from </a:t>
            </a:r>
            <a:r>
              <a:rPr lang="en-US" dirty="0" err="1">
                <a:solidFill>
                  <a:schemeClr val="tx1"/>
                </a:solidFill>
              </a:rPr>
              <a:t>websiteurl</a:t>
            </a:r>
            <a:endParaRPr lang="en-US" dirty="0">
              <a:solidFill>
                <a:schemeClr val="tx1"/>
              </a:solidFill>
            </a:endParaRPr>
          </a:p>
        </p:txBody>
      </p:sp>
      <p:sp>
        <p:nvSpPr>
          <p:cNvPr id="11" name="TextBox 10"/>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Works Cited</a:t>
            </a:r>
            <a:endParaRPr lang="en-US" sz="2400" dirty="0">
              <a:solidFill>
                <a:schemeClr val="bg1">
                  <a:lumMod val="85000"/>
                </a:schemeClr>
              </a:solidFill>
            </a:endParaRPr>
          </a:p>
        </p:txBody>
      </p:sp>
    </p:spTree>
    <p:extLst>
      <p:ext uri="{BB962C8B-B14F-4D97-AF65-F5344CB8AC3E}">
        <p14:creationId xmlns:p14="http://schemas.microsoft.com/office/powerpoint/2010/main" val="57689772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9" name="Rectangle 48"/>
          <p:cNvSpPr/>
          <p:nvPr/>
        </p:nvSpPr>
        <p:spPr bwMode="auto">
          <a:xfrm>
            <a:off x="0" y="1028700"/>
            <a:ext cx="12192000" cy="5829300"/>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56" name="Group 55"/>
          <p:cNvGrpSpPr/>
          <p:nvPr/>
        </p:nvGrpSpPr>
        <p:grpSpPr>
          <a:xfrm>
            <a:off x="851712" y="1439334"/>
            <a:ext cx="5367867" cy="5096933"/>
            <a:chOff x="851712" y="1439334"/>
            <a:chExt cx="5367867" cy="5096933"/>
          </a:xfrm>
        </p:grpSpPr>
        <p:sp>
          <p:nvSpPr>
            <p:cNvPr id="6" name="Folded Corner 5"/>
            <p:cNvSpPr/>
            <p:nvPr/>
          </p:nvSpPr>
          <p:spPr bwMode="auto">
            <a:xfrm>
              <a:off x="851712" y="1439334"/>
              <a:ext cx="5367867" cy="5096933"/>
            </a:xfrm>
            <a:prstGeom prst="foldedCorner">
              <a:avLst>
                <a:gd name="adj" fmla="val 13464"/>
              </a:avLst>
            </a:prstGeom>
            <a:solidFill>
              <a:schemeClr val="tx1">
                <a:alpha val="40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5" name="TextBox 4"/>
            <p:cNvSpPr txBox="1"/>
            <p:nvPr/>
          </p:nvSpPr>
          <p:spPr>
            <a:xfrm>
              <a:off x="1078936" y="2172098"/>
              <a:ext cx="4913419" cy="3857338"/>
            </a:xfrm>
            <a:prstGeom prst="rect">
              <a:avLst/>
            </a:prstGeom>
            <a:noFill/>
          </p:spPr>
          <p:txBody>
            <a:bodyPr wrap="square" lIns="0" tIns="0" rIns="0" bIns="0" rtlCol="0">
              <a:spAutoFit/>
            </a:bodyPr>
            <a:lstStyle/>
            <a:p>
              <a:r>
                <a:rPr lang="en-US" sz="1400" dirty="0">
                  <a:solidFill>
                    <a:schemeClr val="bg1">
                      <a:lumMod val="8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algn="just"/>
              <a:endParaRPr lang="en-US" sz="1333" dirty="0">
                <a:solidFill>
                  <a:schemeClr val="tx1">
                    <a:lumMod val="75000"/>
                    <a:lumOff val="25000"/>
                  </a:schemeClr>
                </a:solidFill>
              </a:endParaRPr>
            </a:p>
            <a:p>
              <a:r>
                <a:rPr lang="en-US" sz="1400" dirty="0">
                  <a:solidFill>
                    <a:schemeClr val="bg1">
                      <a:lumMod val="85000"/>
                    </a:schemeClr>
                  </a:solidFill>
                </a:rPr>
                <a:t>Lorem ipsum dolor sit amet, consectetur adipiscing elit, sed do eiusmod tempor incididunt ut labore et dolore magna aliqua. Ut enim ad minim veniam, quis nostrud </a:t>
              </a:r>
              <a:r>
                <a:rPr lang="en-US" sz="1400" dirty="0" smtClean="0">
                  <a:solidFill>
                    <a:schemeClr val="bg1">
                      <a:lumMod val="85000"/>
                    </a:schemeClr>
                  </a:solidFill>
                </a:rPr>
                <a:t>exercitation.</a:t>
              </a:r>
            </a:p>
            <a:p>
              <a:endParaRPr lang="en-US" sz="1333" dirty="0">
                <a:solidFill>
                  <a:schemeClr val="tx1">
                    <a:lumMod val="75000"/>
                    <a:lumOff val="25000"/>
                  </a:schemeClr>
                </a:solidFill>
              </a:endParaRPr>
            </a:p>
            <a:p>
              <a:r>
                <a:rPr lang="en-US" sz="1400" dirty="0">
                  <a:solidFill>
                    <a:schemeClr val="bg1">
                      <a:lumMod val="85000"/>
                    </a:schemeClr>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a:t>
              </a:r>
              <a:r>
                <a:rPr lang="en-US" sz="1400" dirty="0" smtClean="0">
                  <a:solidFill>
                    <a:schemeClr val="bg1">
                      <a:lumMod val="85000"/>
                    </a:schemeClr>
                  </a:solidFill>
                </a:rPr>
                <a:t>occaecat</a:t>
              </a:r>
              <a:endParaRPr lang="en-US" sz="1400" dirty="0">
                <a:solidFill>
                  <a:schemeClr val="bg1">
                    <a:lumMod val="85000"/>
                  </a:schemeClr>
                </a:solidFill>
              </a:endParaRPr>
            </a:p>
          </p:txBody>
        </p:sp>
        <p:grpSp>
          <p:nvGrpSpPr>
            <p:cNvPr id="15" name="Group 14"/>
            <p:cNvGrpSpPr/>
            <p:nvPr/>
          </p:nvGrpSpPr>
          <p:grpSpPr>
            <a:xfrm>
              <a:off x="1066800" y="1549400"/>
              <a:ext cx="2133600" cy="508000"/>
              <a:chOff x="800100" y="1162050"/>
              <a:chExt cx="1600200" cy="381000"/>
            </a:xfrm>
          </p:grpSpPr>
          <p:sp>
            <p:nvSpPr>
              <p:cNvPr id="7" name="Rounded Rectangle 6"/>
              <p:cNvSpPr/>
              <p:nvPr/>
            </p:nvSpPr>
            <p:spPr bwMode="auto">
              <a:xfrm>
                <a:off x="800100" y="1162050"/>
                <a:ext cx="1600200" cy="381000"/>
              </a:xfrm>
              <a:prstGeom prst="roundRect">
                <a:avLst>
                  <a:gd name="adj" fmla="val 37234"/>
                </a:avLst>
              </a:prstGeom>
              <a:solidFill>
                <a:schemeClr val="bg1">
                  <a:lumMod val="75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4" name="Text Placeholder 8"/>
              <p:cNvSpPr txBox="1">
                <a:spLocks/>
              </p:cNvSpPr>
              <p:nvPr/>
            </p:nvSpPr>
            <p:spPr>
              <a:xfrm>
                <a:off x="809202" y="1252178"/>
                <a:ext cx="1591098" cy="153289"/>
              </a:xfrm>
              <a:prstGeom prst="rect">
                <a:avLst/>
              </a:prstGeom>
            </p:spPr>
            <p:txBody>
              <a:bodyPr lIns="0" tIns="0" rIns="0" bIns="0" anchor="ctr"/>
              <a:lstStyle/>
              <a:p>
                <a:pPr algn="ctr"/>
                <a:r>
                  <a:rPr lang="en-US" sz="1867" b="1" dirty="0" smtClean="0">
                    <a:solidFill>
                      <a:schemeClr val="tx1">
                        <a:lumMod val="75000"/>
                        <a:lumOff val="25000"/>
                      </a:schemeClr>
                    </a:solidFill>
                  </a:rPr>
                  <a:t>Lorem Ipsum Dolor</a:t>
                </a:r>
                <a:endParaRPr lang="en-US" sz="1867" dirty="0">
                  <a:solidFill>
                    <a:schemeClr val="tx1">
                      <a:lumMod val="75000"/>
                      <a:lumOff val="25000"/>
                    </a:schemeClr>
                  </a:solidFill>
                </a:endParaRPr>
              </a:p>
            </p:txBody>
          </p:sp>
        </p:grpSp>
      </p:grpSp>
      <p:sp>
        <p:nvSpPr>
          <p:cNvPr id="13" name="TextBox 12"/>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grpSp>
        <p:nvGrpSpPr>
          <p:cNvPr id="48" name="Group 47"/>
          <p:cNvGrpSpPr/>
          <p:nvPr/>
        </p:nvGrpSpPr>
        <p:grpSpPr>
          <a:xfrm>
            <a:off x="9595974" y="1122298"/>
            <a:ext cx="1706880" cy="508000"/>
            <a:chOff x="6572359" y="1313899"/>
            <a:chExt cx="1706880" cy="508000"/>
          </a:xfrm>
        </p:grpSpPr>
        <p:cxnSp>
          <p:nvCxnSpPr>
            <p:cNvPr id="43" name="Straight Connector 42"/>
            <p:cNvCxnSpPr/>
            <p:nvPr/>
          </p:nvCxnSpPr>
          <p:spPr>
            <a:xfrm rot="10800000">
              <a:off x="6572359" y="1606633"/>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45" name="Trapezoid 44"/>
            <p:cNvSpPr/>
            <p:nvPr/>
          </p:nvSpPr>
          <p:spPr>
            <a:xfrm rot="10800000" flipH="1">
              <a:off x="6944893" y="1614466"/>
              <a:ext cx="1190624" cy="203200"/>
            </a:xfrm>
            <a:prstGeom prst="trapezoid">
              <a:avLst>
                <a:gd name="adj" fmla="val 6250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Parallelogram 45"/>
            <p:cNvSpPr/>
            <p:nvPr/>
          </p:nvSpPr>
          <p:spPr>
            <a:xfrm flipV="1">
              <a:off x="6698291" y="1313899"/>
              <a:ext cx="1312339" cy="508000"/>
            </a:xfrm>
            <a:prstGeom prst="parallelogram">
              <a:avLst>
                <a:gd name="adj" fmla="val 6324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8" name="Picture Placeholder 7"/>
          <p:cNvPicPr>
            <a:picLocks noGrp="1" noChangeAspect="1"/>
          </p:cNvPicPr>
          <p:nvPr>
            <p:ph type="pic" sz="quarter" idx="53"/>
          </p:nvPr>
        </p:nvPicPr>
        <p:blipFill>
          <a:blip r:embed="rId3">
            <a:extLst>
              <a:ext uri="{28A0092B-C50C-407E-A947-70E740481C1C}">
                <a14:useLocalDpi xmlns:a14="http://schemas.microsoft.com/office/drawing/2010/main" val="0"/>
              </a:ext>
            </a:extLst>
          </a:blip>
          <a:stretch>
            <a:fillRect/>
          </a:stretch>
        </p:blipFill>
        <p:spPr>
          <a:xfrm>
            <a:off x="6572356" y="1313825"/>
            <a:ext cx="4730496" cy="2365248"/>
          </a:xfrm>
          <a:effectLst>
            <a:outerShdw blurRad="50800" dist="38100" dir="18900000" algn="bl" rotWithShape="0">
              <a:prstClr val="black">
                <a:alpha val="40000"/>
              </a:prstClr>
            </a:outerShdw>
          </a:effectLst>
        </p:spPr>
      </p:pic>
      <p:grpSp>
        <p:nvGrpSpPr>
          <p:cNvPr id="10" name="Group 9"/>
          <p:cNvGrpSpPr/>
          <p:nvPr/>
        </p:nvGrpSpPr>
        <p:grpSpPr>
          <a:xfrm>
            <a:off x="9595974" y="3904188"/>
            <a:ext cx="1706880" cy="508000"/>
            <a:chOff x="6572357" y="3914649"/>
            <a:chExt cx="1706880" cy="508000"/>
          </a:xfrm>
        </p:grpSpPr>
        <p:cxnSp>
          <p:nvCxnSpPr>
            <p:cNvPr id="37" name="Straight Connector 36"/>
            <p:cNvCxnSpPr/>
            <p:nvPr/>
          </p:nvCxnSpPr>
          <p:spPr>
            <a:xfrm rot="10800000">
              <a:off x="6572357" y="4207383"/>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39" name="Trapezoid 38"/>
            <p:cNvSpPr/>
            <p:nvPr/>
          </p:nvSpPr>
          <p:spPr>
            <a:xfrm rot="10800000" flipH="1">
              <a:off x="6944891" y="4215215"/>
              <a:ext cx="1190624" cy="203200"/>
            </a:xfrm>
            <a:prstGeom prst="trapezoid">
              <a:avLst>
                <a:gd name="adj" fmla="val 6250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Parallelogram 39"/>
            <p:cNvSpPr/>
            <p:nvPr/>
          </p:nvSpPr>
          <p:spPr>
            <a:xfrm flipV="1">
              <a:off x="6698290" y="3914649"/>
              <a:ext cx="1312339" cy="508000"/>
            </a:xfrm>
            <a:prstGeom prst="parallelogram">
              <a:avLst>
                <a:gd name="adj" fmla="val 6324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9" name="Picture Placeholder 8"/>
          <p:cNvPicPr>
            <a:picLocks noGrp="1" noChangeAspect="1"/>
          </p:cNvPicPr>
          <p:nvPr>
            <p:ph type="pic" sz="quarter" idx="54"/>
          </p:nvPr>
        </p:nvPicPr>
        <p:blipFill>
          <a:blip r:embed="rId4">
            <a:extLst>
              <a:ext uri="{28A0092B-C50C-407E-A947-70E740481C1C}">
                <a14:useLocalDpi xmlns:a14="http://schemas.microsoft.com/office/drawing/2010/main" val="0"/>
              </a:ext>
            </a:extLst>
          </a:blip>
          <a:srcRect l="760" r="760"/>
          <a:stretch>
            <a:fillRect/>
          </a:stretch>
        </p:blipFill>
        <p:spPr>
          <a:xfrm>
            <a:off x="6572356" y="4083911"/>
            <a:ext cx="4730496" cy="2401824"/>
          </a:xfrm>
          <a:effectLst>
            <a:outerShdw blurRad="50800" dist="38100" dir="18900000" algn="bl" rotWithShape="0">
              <a:prstClr val="black">
                <a:alpha val="40000"/>
              </a:prstClr>
            </a:outerShdw>
          </a:effectLst>
        </p:spPr>
      </p:pic>
      <p:grpSp>
        <p:nvGrpSpPr>
          <p:cNvPr id="54" name="Group 53"/>
          <p:cNvGrpSpPr/>
          <p:nvPr/>
        </p:nvGrpSpPr>
        <p:grpSpPr>
          <a:xfrm>
            <a:off x="9721905" y="1122300"/>
            <a:ext cx="987427" cy="1447800"/>
            <a:chOff x="9721905" y="930387"/>
            <a:chExt cx="987427" cy="1447800"/>
          </a:xfrm>
          <a:effectLst>
            <a:outerShdw blurRad="50800" dist="38100" dir="2700000" algn="tl" rotWithShape="0">
              <a:prstClr val="black">
                <a:alpha val="40000"/>
              </a:prstClr>
            </a:outerShdw>
          </a:effectLst>
        </p:grpSpPr>
        <p:sp>
          <p:nvSpPr>
            <p:cNvPr id="47" name="Freeform 46"/>
            <p:cNvSpPr/>
            <p:nvPr/>
          </p:nvSpPr>
          <p:spPr>
            <a:xfrm rot="16200000" flipH="1" flipV="1">
              <a:off x="9491719" y="1160573"/>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2" name="Oval 51"/>
            <p:cNvSpPr/>
            <p:nvPr/>
          </p:nvSpPr>
          <p:spPr>
            <a:xfrm>
              <a:off x="9895579" y="1218252"/>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01</a:t>
              </a:r>
              <a:endParaRPr lang="en-US" sz="2000" dirty="0"/>
            </a:p>
          </p:txBody>
        </p:sp>
      </p:grpSp>
      <p:grpSp>
        <p:nvGrpSpPr>
          <p:cNvPr id="55" name="Group 54"/>
          <p:cNvGrpSpPr/>
          <p:nvPr/>
        </p:nvGrpSpPr>
        <p:grpSpPr>
          <a:xfrm>
            <a:off x="9721905" y="3904188"/>
            <a:ext cx="987427" cy="1447800"/>
            <a:chOff x="9721905" y="3802587"/>
            <a:chExt cx="987427" cy="1447800"/>
          </a:xfrm>
          <a:effectLst>
            <a:outerShdw blurRad="50800" dist="38100" dir="2700000" algn="tl" rotWithShape="0">
              <a:prstClr val="black">
                <a:alpha val="40000"/>
              </a:prstClr>
            </a:outerShdw>
          </a:effectLst>
        </p:grpSpPr>
        <p:sp>
          <p:nvSpPr>
            <p:cNvPr id="41" name="Freeform 40"/>
            <p:cNvSpPr/>
            <p:nvPr/>
          </p:nvSpPr>
          <p:spPr>
            <a:xfrm rot="16200000" flipH="1" flipV="1">
              <a:off x="9491719" y="4032773"/>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Oval 52"/>
            <p:cNvSpPr/>
            <p:nvPr/>
          </p:nvSpPr>
          <p:spPr>
            <a:xfrm>
              <a:off x="9897382" y="4056587"/>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02</a:t>
              </a:r>
              <a:endParaRPr lang="en-US" sz="2000" dirty="0"/>
            </a:p>
          </p:txBody>
        </p:sp>
      </p:grpSp>
    </p:spTree>
    <p:extLst>
      <p:ext uri="{BB962C8B-B14F-4D97-AF65-F5344CB8AC3E}">
        <p14:creationId xmlns:p14="http://schemas.microsoft.com/office/powerpoint/2010/main" val="499113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arn(inVertical)">
                                      <p:cBhvr>
                                        <p:cTn id="7" dur="500"/>
                                        <p:tgtEl>
                                          <p:spTgt spid="4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1000"/>
                                        <p:tgtEl>
                                          <p:spTgt spid="56"/>
                                        </p:tgtEl>
                                      </p:cBhvr>
                                    </p:animEffect>
                                    <p:anim calcmode="lin" valueType="num">
                                      <p:cBhvr>
                                        <p:cTn id="12" dur="1000" fill="hold"/>
                                        <p:tgtEl>
                                          <p:spTgt spid="56"/>
                                        </p:tgtEl>
                                        <p:attrNameLst>
                                          <p:attrName>ppt_x</p:attrName>
                                        </p:attrNameLst>
                                      </p:cBhvr>
                                      <p:tavLst>
                                        <p:tav tm="0">
                                          <p:val>
                                            <p:strVal val="#ppt_x"/>
                                          </p:val>
                                        </p:tav>
                                        <p:tav tm="100000">
                                          <p:val>
                                            <p:strVal val="#ppt_x"/>
                                          </p:val>
                                        </p:tav>
                                      </p:tavLst>
                                    </p:anim>
                                    <p:anim calcmode="lin" valueType="num">
                                      <p:cBhvr>
                                        <p:cTn id="13" dur="1000" fill="hold"/>
                                        <p:tgtEl>
                                          <p:spTgt spid="5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 presetClass="entr" presetSubtype="2" fill="hold" nodeType="after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additive="base">
                                        <p:cTn id="17" dur="500" fill="hold"/>
                                        <p:tgtEl>
                                          <p:spTgt spid="48"/>
                                        </p:tgtEl>
                                        <p:attrNameLst>
                                          <p:attrName>ppt_x</p:attrName>
                                        </p:attrNameLst>
                                      </p:cBhvr>
                                      <p:tavLst>
                                        <p:tav tm="0">
                                          <p:val>
                                            <p:strVal val="1+#ppt_w/2"/>
                                          </p:val>
                                        </p:tav>
                                        <p:tav tm="100000">
                                          <p:val>
                                            <p:strVal val="#ppt_x"/>
                                          </p:val>
                                        </p:tav>
                                      </p:tavLst>
                                    </p:anim>
                                    <p:anim calcmode="lin" valueType="num">
                                      <p:cBhvr additive="base">
                                        <p:cTn id="18" dur="500" fill="hold"/>
                                        <p:tgtEl>
                                          <p:spTgt spid="48"/>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anim calcmode="lin" valueType="num">
                                      <p:cBhvr>
                                        <p:cTn id="23" dur="1000" fill="hold"/>
                                        <p:tgtEl>
                                          <p:spTgt spid="54"/>
                                        </p:tgtEl>
                                        <p:attrNameLst>
                                          <p:attrName>ppt_x</p:attrName>
                                        </p:attrNameLst>
                                      </p:cBhvr>
                                      <p:tavLst>
                                        <p:tav tm="0">
                                          <p:val>
                                            <p:strVal val="#ppt_x"/>
                                          </p:val>
                                        </p:tav>
                                        <p:tav tm="100000">
                                          <p:val>
                                            <p:strVal val="#ppt_x"/>
                                          </p:val>
                                        </p:tav>
                                      </p:tavLst>
                                    </p:anim>
                                    <p:anim calcmode="lin" valueType="num">
                                      <p:cBhvr>
                                        <p:cTn id="24" dur="1000" fill="hold"/>
                                        <p:tgtEl>
                                          <p:spTgt spid="54"/>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par>
                          <p:cTn id="30" fill="hold">
                            <p:stCondLst>
                              <p:cond delay="3500"/>
                            </p:stCondLst>
                            <p:childTnLst>
                              <p:par>
                                <p:cTn id="31" presetID="2" presetClass="entr" presetSubtype="2"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1000"/>
                                        <p:tgtEl>
                                          <p:spTgt spid="55"/>
                                        </p:tgtEl>
                                      </p:cBhvr>
                                    </p:animEffect>
                                    <p:anim calcmode="lin" valueType="num">
                                      <p:cBhvr>
                                        <p:cTn id="39" dur="1000" fill="hold"/>
                                        <p:tgtEl>
                                          <p:spTgt spid="55"/>
                                        </p:tgtEl>
                                        <p:attrNameLst>
                                          <p:attrName>ppt_x</p:attrName>
                                        </p:attrNameLst>
                                      </p:cBhvr>
                                      <p:tavLst>
                                        <p:tav tm="0">
                                          <p:val>
                                            <p:strVal val="#ppt_x"/>
                                          </p:val>
                                        </p:tav>
                                        <p:tav tm="100000">
                                          <p:val>
                                            <p:strVal val="#ppt_x"/>
                                          </p:val>
                                        </p:tav>
                                      </p:tavLst>
                                    </p:anim>
                                    <p:anim calcmode="lin" valueType="num">
                                      <p:cBhvr>
                                        <p:cTn id="40" dur="1000" fill="hold"/>
                                        <p:tgtEl>
                                          <p:spTgt spid="55"/>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 presetClass="entr" presetSubtype="4"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solidFill>
                  <a:schemeClr val="tx1"/>
                </a:solidFill>
              </a:rPr>
              <a:t>Allowed Actions:</a:t>
            </a:r>
          </a:p>
          <a:p>
            <a:r>
              <a:rPr lang="en-US" sz="1600" dirty="0">
                <a:solidFill>
                  <a:schemeClr val="tx1"/>
                </a:solidFill>
              </a:rPr>
              <a:t>You are free to use for school, personal or business presentations. Just delete this slide and edit or delete other slides to fit your needs. No fees, no royalties, just free PowerPoint Templates for you to use as you wish. If you are an educator and would like to have your classes use our templates, we have a PowerPoint you can use to guide them through usage of our site, and modification of our templates. This PowerPoint is available for download on all our templates pages, in the right sidebar (scroll down about halfway).</a:t>
            </a:r>
          </a:p>
          <a:p>
            <a:r>
              <a:rPr lang="en-US" sz="2000" b="1" u="sng" dirty="0">
                <a:solidFill>
                  <a:schemeClr val="tx1"/>
                </a:solidFill>
              </a:rPr>
              <a:t>Not Allowed:</a:t>
            </a:r>
          </a:p>
          <a:p>
            <a:r>
              <a:rPr lang="en-US" sz="1600" dirty="0">
                <a:solidFill>
                  <a:schemeClr val="tx1"/>
                </a:solidFill>
              </a:rPr>
              <a:t>You are not authorized to redistribute in any manner. Even if you edit this document, it will still contain our hidden copyright watermark. As long as any product contains our hidden watermark, it is considered our intellectual property, with full protections under the law. If you are an educator, you are free to download and provide to your class as needed, at your discretion. </a:t>
            </a:r>
          </a:p>
          <a:p>
            <a:r>
              <a:rPr lang="en-US" sz="2000" b="1" u="sng" dirty="0">
                <a:solidFill>
                  <a:schemeClr val="tx1"/>
                </a:solidFill>
              </a:rPr>
              <a:t>Image Usage Rights:</a:t>
            </a:r>
          </a:p>
          <a:p>
            <a:r>
              <a:rPr lang="en-US" sz="1600" dirty="0">
                <a:solidFill>
                  <a:schemeClr val="tx1"/>
                </a:solidFill>
              </a:rPr>
              <a:t>Most of our images are licensed through Shutterstock, for use within our PowerPoint Templates only. You are free to modify and transfer photos between our templates, but use outside our templates could constitute a copyright violation. By providing these PowerPoint Templates to you, we are not transferring any of our licensing of images to be used outside these templates.</a:t>
            </a:r>
          </a:p>
        </p:txBody>
      </p:sp>
      <p:sp>
        <p:nvSpPr>
          <p:cNvPr id="2" name="Title 1"/>
          <p:cNvSpPr>
            <a:spLocks noGrp="1"/>
          </p:cNvSpPr>
          <p:nvPr>
            <p:ph type="title" idx="4294967295"/>
          </p:nvPr>
        </p:nvSpPr>
        <p:spPr>
          <a:xfrm>
            <a:off x="0" y="366452"/>
            <a:ext cx="12192000" cy="712904"/>
          </a:xfrm>
        </p:spPr>
        <p:txBody>
          <a:bodyPr>
            <a:normAutofit/>
          </a:bodyPr>
          <a:lstStyle/>
          <a:p>
            <a:pPr algn="ctr"/>
            <a:r>
              <a:rPr lang="en-US" sz="3200" dirty="0">
                <a:solidFill>
                  <a:schemeClr val="bg1"/>
                </a:solidFill>
              </a:rPr>
              <a:t>Copyright </a:t>
            </a:r>
            <a:r>
              <a:rPr lang="en-US" sz="3200" dirty="0" smtClean="0">
                <a:solidFill>
                  <a:schemeClr val="bg1"/>
                </a:solidFill>
              </a:rPr>
              <a:t>Notice</a:t>
            </a:r>
            <a:endParaRPr lang="en-US" sz="3200" dirty="0">
              <a:solidFill>
                <a:schemeClr val="bg1"/>
              </a:solidFill>
            </a:endParaRPr>
          </a:p>
        </p:txBody>
      </p:sp>
      <p:sp>
        <p:nvSpPr>
          <p:cNvPr id="5" name="TextBox 4"/>
          <p:cNvSpPr txBox="1"/>
          <p:nvPr/>
        </p:nvSpPr>
        <p:spPr>
          <a:xfrm>
            <a:off x="3913433" y="1197770"/>
            <a:ext cx="4365133" cy="461665"/>
          </a:xfrm>
          <a:prstGeom prst="rect">
            <a:avLst/>
          </a:prstGeom>
          <a:solidFill>
            <a:srgbClr val="FF0000"/>
          </a:solidFill>
          <a:ln w="12700">
            <a:solidFill>
              <a:schemeClr val="tx1"/>
            </a:solidFill>
          </a:ln>
        </p:spPr>
        <p:txBody>
          <a:bodyPr wrap="square" rtlCol="0">
            <a:spAutoFit/>
          </a:bodyPr>
          <a:lstStyle/>
          <a:p>
            <a:pPr algn="ctr"/>
            <a:r>
              <a:rPr lang="en-US" sz="2400" dirty="0"/>
              <a:t>© 2015-2016 sage-fox.com</a:t>
            </a:r>
          </a:p>
        </p:txBody>
      </p:sp>
    </p:spTree>
    <p:extLst>
      <p:ext uri="{BB962C8B-B14F-4D97-AF65-F5344CB8AC3E}">
        <p14:creationId xmlns:p14="http://schemas.microsoft.com/office/powerpoint/2010/main" val="267817207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smtClean="0">
                <a:solidFill>
                  <a:schemeClr val="tx1"/>
                </a:solidFill>
              </a:rPr>
              <a:t>Animations:</a:t>
            </a:r>
          </a:p>
          <a:p>
            <a:r>
              <a:rPr lang="en-US" sz="1600" dirty="0" smtClean="0">
                <a:solidFill>
                  <a:schemeClr val="tx1"/>
                </a:solidFill>
              </a:rPr>
              <a:t>Many of our slides have animations. You can edit properties of each by navigating to the “Animations” tab, then selecting each object and modifying to your desired effects. To completely REMOVE all animations on a slide,  navigate to a slide and click anywhere within that slide, then on your keyboard hit CTRL + A (this will highlight all elements). Now click the “none” option from the animation menu, and all animations will now be gone.</a:t>
            </a:r>
          </a:p>
          <a:p>
            <a:endParaRPr lang="en-US" dirty="0">
              <a:solidFill>
                <a:schemeClr val="tx1"/>
              </a:solidFill>
            </a:endParaRPr>
          </a:p>
          <a:p>
            <a:r>
              <a:rPr lang="en-US" sz="2000" b="1" u="sng" dirty="0" smtClean="0">
                <a:solidFill>
                  <a:schemeClr val="tx1"/>
                </a:solidFill>
              </a:rPr>
              <a:t>Slide Pause:</a:t>
            </a:r>
            <a:endParaRPr lang="en-US" sz="2000" b="1" u="sng" dirty="0">
              <a:solidFill>
                <a:schemeClr val="tx1"/>
              </a:solidFill>
            </a:endParaRPr>
          </a:p>
          <a:p>
            <a:r>
              <a:rPr lang="en-US" sz="1600" dirty="0" smtClean="0">
                <a:solidFill>
                  <a:schemeClr val="tx1"/>
                </a:solidFill>
              </a:rPr>
              <a:t>Sometimes you may want a slide pause… example, you want each bullet point to load, and be able to talk about before moving to the next. To do this, select the element that you want delayed, then in the toolbar above change “ After previous” to “on click”. Now the slide will stop before that element, and will not proceed until you hit the next button. </a:t>
            </a:r>
            <a:endParaRPr lang="en-US" sz="1600" dirty="0">
              <a:solidFill>
                <a:schemeClr val="tx1"/>
              </a:solidFill>
            </a:endParaRPr>
          </a:p>
          <a:p>
            <a:endParaRPr lang="en-US" sz="1600" dirty="0" smtClean="0">
              <a:solidFill>
                <a:schemeClr val="tx1"/>
              </a:solidFill>
            </a:endParaRPr>
          </a:p>
          <a:p>
            <a:r>
              <a:rPr lang="en-US" sz="2000" b="1" u="sng" dirty="0" smtClean="0">
                <a:solidFill>
                  <a:schemeClr val="tx1"/>
                </a:solidFill>
              </a:rPr>
              <a:t>Animation Changes:</a:t>
            </a:r>
            <a:endParaRPr lang="en-US" sz="2000" b="1" u="sng" dirty="0">
              <a:solidFill>
                <a:schemeClr val="tx1"/>
              </a:solidFill>
            </a:endParaRPr>
          </a:p>
          <a:p>
            <a:r>
              <a:rPr lang="en-US" sz="1600" dirty="0" smtClean="0">
                <a:solidFill>
                  <a:schemeClr val="tx1"/>
                </a:solidFill>
              </a:rPr>
              <a:t>To speed up, slow down, or change animation effect, click the element you want changed. In the toolbar above change the duration up or down, or select the desired transition. This must be completed for each element on the page that you want changed.</a:t>
            </a:r>
            <a:endParaRPr lang="en-US" sz="1600" dirty="0">
              <a:solidFill>
                <a:schemeClr val="tx1"/>
              </a:solidFill>
            </a:endParaRPr>
          </a:p>
          <a:p>
            <a:endParaRPr lang="en-US" dirty="0">
              <a:solidFill>
                <a:schemeClr val="tx1"/>
              </a:solidFill>
            </a:endParaRPr>
          </a:p>
          <a:p>
            <a:r>
              <a:rPr lang="en-US" sz="2000" b="1" u="sng" dirty="0" smtClean="0">
                <a:solidFill>
                  <a:schemeClr val="tx1"/>
                </a:solidFill>
              </a:rPr>
              <a:t>Transitions:</a:t>
            </a:r>
          </a:p>
          <a:p>
            <a:r>
              <a:rPr lang="en-US" sz="1600" dirty="0" smtClean="0">
                <a:solidFill>
                  <a:schemeClr val="tx1"/>
                </a:solidFill>
              </a:rPr>
              <a:t>Some </a:t>
            </a:r>
            <a:r>
              <a:rPr lang="en-US" sz="1600" dirty="0">
                <a:solidFill>
                  <a:schemeClr val="tx1"/>
                </a:solidFill>
              </a:rPr>
              <a:t>of our templates have transitions (graphic effects on slide change). To see if a template has transitions or how it would look in presentation mode, click the View&gt;Reading View options on the menu above. If you want to add, remove or modify transitions, click the slide, then click the Transitions tab at top of page. Select “none” to remove, or select the appropriate effect to add/modify. This must be done to each slide, as changes only affect the slide you are currently working on.</a:t>
            </a:r>
          </a:p>
        </p:txBody>
      </p:sp>
      <p:sp>
        <p:nvSpPr>
          <p:cNvPr id="2" name="Title 1"/>
          <p:cNvSpPr>
            <a:spLocks noGrp="1"/>
          </p:cNvSpPr>
          <p:nvPr>
            <p:ph type="title" idx="4294967295"/>
          </p:nvPr>
        </p:nvSpPr>
        <p:spPr>
          <a:xfrm>
            <a:off x="0" y="365126"/>
            <a:ext cx="12191999" cy="712904"/>
          </a:xfrm>
        </p:spPr>
        <p:txBody>
          <a:bodyPr>
            <a:normAutofit/>
          </a:bodyPr>
          <a:lstStyle/>
          <a:p>
            <a:pPr algn="ctr"/>
            <a:r>
              <a:rPr lang="en-US" sz="3200" dirty="0" smtClean="0">
                <a:solidFill>
                  <a:schemeClr val="bg1"/>
                </a:solidFill>
              </a:rPr>
              <a:t>Transition &amp; Animation</a:t>
            </a:r>
            <a:r>
              <a:rPr lang="en-US" sz="3200" baseline="0" dirty="0" smtClean="0">
                <a:solidFill>
                  <a:schemeClr val="bg1"/>
                </a:solidFill>
              </a:rPr>
              <a:t> Tips</a:t>
            </a:r>
            <a:endParaRPr lang="en-US" sz="3200" dirty="0">
              <a:solidFill>
                <a:schemeClr val="bg1"/>
              </a:solidFill>
            </a:endParaRPr>
          </a:p>
        </p:txBody>
      </p:sp>
    </p:spTree>
    <p:extLst>
      <p:ext uri="{BB962C8B-B14F-4D97-AF65-F5344CB8AC3E}">
        <p14:creationId xmlns:p14="http://schemas.microsoft.com/office/powerpoint/2010/main" val="284825694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Rectangle 3"/>
          <p:cNvSpPr/>
          <p:nvPr/>
        </p:nvSpPr>
        <p:spPr>
          <a:xfrm>
            <a:off x="-6871"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smtClean="0">
                <a:solidFill>
                  <a:schemeClr val="tx1"/>
                </a:solidFill>
              </a:rPr>
              <a:t>Background </a:t>
            </a:r>
            <a:r>
              <a:rPr lang="en-US" sz="2000" b="1" u="sng" dirty="0">
                <a:solidFill>
                  <a:schemeClr val="tx1"/>
                </a:solidFill>
              </a:rPr>
              <a:t>Images:</a:t>
            </a:r>
          </a:p>
          <a:p>
            <a:r>
              <a:rPr lang="en-US" sz="1600" dirty="0">
                <a:solidFill>
                  <a:schemeClr val="tx1"/>
                </a:solidFill>
              </a:rPr>
              <a:t>Many of our slides have background images, which you may want to replace or remove to fit your needs. To modify, right click the slide (in the left preview panel) and choose “format background” from the dropdown menu. A “format background” screen will open to the right of the slide. To replace image, choose “file” from the insert section to browse your computer, or “online” to search the internet.</a:t>
            </a:r>
          </a:p>
          <a:p>
            <a:r>
              <a:rPr lang="en-US" sz="2000" b="1" u="sng">
                <a:solidFill>
                  <a:schemeClr val="tx1"/>
                </a:solidFill>
              </a:rPr>
              <a:t>Changing Image Elements :</a:t>
            </a:r>
            <a:endParaRPr lang="en-US" sz="2000" b="1" u="sng" dirty="0">
              <a:solidFill>
                <a:schemeClr val="tx1"/>
              </a:solidFill>
            </a:endParaRPr>
          </a:p>
          <a:p>
            <a:r>
              <a:rPr lang="en-US" sz="1600" dirty="0">
                <a:solidFill>
                  <a:schemeClr val="tx1"/>
                </a:solidFill>
              </a:rPr>
              <a:t>Simply right click the image and choose the “change picture” option, and it will give you options to browse your computer or search online. </a:t>
            </a:r>
            <a:r>
              <a:rPr lang="en-US" sz="1600" dirty="0" smtClean="0">
                <a:solidFill>
                  <a:schemeClr val="tx1"/>
                </a:solidFill>
              </a:rPr>
              <a:t>Some images will not allow the “change picture” option, for these right </a:t>
            </a:r>
            <a:r>
              <a:rPr lang="en-US" sz="1600" dirty="0">
                <a:solidFill>
                  <a:schemeClr val="tx1"/>
                </a:solidFill>
              </a:rPr>
              <a:t>click anywhere within the image, then choose “format picture” from the drop down menu. Click the “fill” icon in the right screen, then click the File button to browse and find your image.</a:t>
            </a:r>
          </a:p>
          <a:p>
            <a:r>
              <a:rPr lang="en-US" sz="2000" b="1" u="sng" dirty="0">
                <a:solidFill>
                  <a:schemeClr val="tx1"/>
                </a:solidFill>
              </a:rPr>
              <a:t>Color Transparency Screen:</a:t>
            </a:r>
          </a:p>
          <a:p>
            <a:r>
              <a:rPr lang="en-US" sz="1600" dirty="0">
                <a:solidFill>
                  <a:schemeClr val="tx1"/>
                </a:solidFill>
              </a:rPr>
              <a:t>Many </a:t>
            </a:r>
            <a:r>
              <a:rPr lang="en-US" sz="1600" dirty="0" smtClean="0">
                <a:solidFill>
                  <a:schemeClr val="tx1"/>
                </a:solidFill>
              </a:rPr>
              <a:t>of our slides </a:t>
            </a:r>
            <a:r>
              <a:rPr lang="en-US" sz="1600" dirty="0">
                <a:solidFill>
                  <a:schemeClr val="tx1"/>
                </a:solidFill>
              </a:rPr>
              <a:t>have colored screen with varying transparency levels to </a:t>
            </a:r>
            <a:r>
              <a:rPr lang="en-US" sz="1600" dirty="0" smtClean="0">
                <a:solidFill>
                  <a:schemeClr val="tx1"/>
                </a:solidFill>
              </a:rPr>
              <a:t>allow a background image to be used, and still allow page content to be easily seen. Without this screen, background images could be too distracting, making content harder to discern, taking the focus away from the presentation. To </a:t>
            </a:r>
            <a:r>
              <a:rPr lang="en-US" sz="1600" dirty="0">
                <a:solidFill>
                  <a:schemeClr val="tx1"/>
                </a:solidFill>
              </a:rPr>
              <a:t>modify </a:t>
            </a:r>
            <a:r>
              <a:rPr lang="en-US" sz="1600" dirty="0" smtClean="0">
                <a:solidFill>
                  <a:schemeClr val="tx1"/>
                </a:solidFill>
              </a:rPr>
              <a:t>color, </a:t>
            </a:r>
            <a:r>
              <a:rPr lang="en-US" sz="1600" dirty="0">
                <a:solidFill>
                  <a:schemeClr val="tx1"/>
                </a:solidFill>
              </a:rPr>
              <a:t>change transparency, </a:t>
            </a:r>
            <a:r>
              <a:rPr lang="en-US" sz="1600" dirty="0" smtClean="0">
                <a:solidFill>
                  <a:schemeClr val="tx1"/>
                </a:solidFill>
              </a:rPr>
              <a:t>or remove this screen, you will have to go to the master screen, then edit or delete this screen on the first Master Slide.</a:t>
            </a:r>
          </a:p>
          <a:p>
            <a:r>
              <a:rPr lang="en-US" sz="1600" dirty="0" smtClean="0">
                <a:solidFill>
                  <a:schemeClr val="tx1"/>
                </a:solidFill>
              </a:rPr>
              <a:t>On the first master slide, right click the screen. </a:t>
            </a:r>
            <a:r>
              <a:rPr lang="en-US" sz="1600" dirty="0">
                <a:solidFill>
                  <a:schemeClr val="tx1"/>
                </a:solidFill>
              </a:rPr>
              <a:t>Then choose ‘format shape” from the dropdown box. You will now see a color selector box and transparency options to the right. Make changes to get the desired results you are looking for. If you want to just remove this screen, choose “cut” from the dropdown menu when you right click it</a:t>
            </a:r>
            <a:r>
              <a:rPr lang="en-US" sz="1600" dirty="0" smtClean="0">
                <a:solidFill>
                  <a:schemeClr val="tx1"/>
                </a:solidFill>
              </a:rPr>
              <a:t>.</a:t>
            </a:r>
            <a:endParaRPr lang="en-US" sz="1600" dirty="0">
              <a:solidFill>
                <a:schemeClr val="tx1"/>
              </a:solidFill>
            </a:endParaRPr>
          </a:p>
        </p:txBody>
      </p:sp>
      <p:sp>
        <p:nvSpPr>
          <p:cNvPr id="2" name="Title 1"/>
          <p:cNvSpPr>
            <a:spLocks noGrp="1"/>
          </p:cNvSpPr>
          <p:nvPr>
            <p:ph type="title" idx="4294967295"/>
          </p:nvPr>
        </p:nvSpPr>
        <p:spPr>
          <a:xfrm>
            <a:off x="-6871" y="365126"/>
            <a:ext cx="12198871" cy="712904"/>
          </a:xfrm>
        </p:spPr>
        <p:txBody>
          <a:bodyPr>
            <a:normAutofit/>
          </a:bodyPr>
          <a:lstStyle/>
          <a:p>
            <a:pPr algn="ctr"/>
            <a:r>
              <a:rPr lang="en-US" sz="3200" dirty="0" smtClean="0">
                <a:solidFill>
                  <a:schemeClr val="bg1"/>
                </a:solidFill>
              </a:rPr>
              <a:t>Image Tips</a:t>
            </a:r>
            <a:endParaRPr lang="en-US" sz="3200" dirty="0">
              <a:solidFill>
                <a:schemeClr val="bg1"/>
              </a:solidFill>
            </a:endParaRPr>
          </a:p>
        </p:txBody>
      </p:sp>
    </p:spTree>
    <p:extLst>
      <p:ext uri="{BB962C8B-B14F-4D97-AF65-F5344CB8AC3E}">
        <p14:creationId xmlns:p14="http://schemas.microsoft.com/office/powerpoint/2010/main" val="3859369620"/>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endParaRPr lang="en-US" sz="2400" dirty="0" smtClean="0">
              <a:solidFill>
                <a:schemeClr val="tx1"/>
              </a:solidFill>
            </a:endParaRPr>
          </a:p>
          <a:p>
            <a:r>
              <a:rPr lang="en-US" sz="2400" dirty="0" smtClean="0">
                <a:solidFill>
                  <a:schemeClr val="tx1"/>
                </a:solidFill>
              </a:rPr>
              <a:t>We </a:t>
            </a:r>
            <a:r>
              <a:rPr lang="en-US" sz="2400" dirty="0">
                <a:solidFill>
                  <a:schemeClr val="tx1"/>
                </a:solidFill>
              </a:rPr>
              <a:t>are a free service, and we will never ask for money. We do however ask that you support us by letting others know about our free service. We maintain operations through advertisements on the site, </a:t>
            </a:r>
            <a:r>
              <a:rPr lang="en-US" sz="2400" dirty="0" smtClean="0">
                <a:solidFill>
                  <a:schemeClr val="tx1"/>
                </a:solidFill>
              </a:rPr>
              <a:t>so </a:t>
            </a:r>
            <a:r>
              <a:rPr lang="en-US" sz="2400" dirty="0">
                <a:solidFill>
                  <a:schemeClr val="tx1"/>
                </a:solidFill>
              </a:rPr>
              <a:t>the more people who visit our site, the easier it will be for us to maintain costs for servers, continue new </a:t>
            </a:r>
            <a:r>
              <a:rPr lang="en-US" sz="2400" dirty="0" smtClean="0">
                <a:solidFill>
                  <a:schemeClr val="tx1"/>
                </a:solidFill>
              </a:rPr>
              <a:t>development, </a:t>
            </a:r>
            <a:r>
              <a:rPr lang="en-US" sz="2400" dirty="0">
                <a:solidFill>
                  <a:schemeClr val="tx1"/>
                </a:solidFill>
              </a:rPr>
              <a:t>etc. </a:t>
            </a:r>
          </a:p>
          <a:p>
            <a:endParaRPr lang="en-US" sz="2400" dirty="0">
              <a:solidFill>
                <a:schemeClr val="tx1"/>
              </a:solidFill>
            </a:endParaRPr>
          </a:p>
          <a:p>
            <a:r>
              <a:rPr lang="en-US" sz="2400" dirty="0">
                <a:solidFill>
                  <a:schemeClr val="tx1"/>
                </a:solidFill>
              </a:rPr>
              <a:t>There are many ways to help get the word out:</a:t>
            </a:r>
          </a:p>
          <a:p>
            <a:pPr marL="457200" indent="-457200">
              <a:buAutoNum type="arabicParenR"/>
            </a:pPr>
            <a:r>
              <a:rPr lang="en-US" sz="2400" dirty="0">
                <a:solidFill>
                  <a:schemeClr val="tx1"/>
                </a:solidFill>
              </a:rPr>
              <a:t>Social media likes and shares.</a:t>
            </a:r>
          </a:p>
          <a:p>
            <a:pPr marL="457200" indent="-457200">
              <a:buAutoNum type="arabicParenR"/>
            </a:pPr>
            <a:r>
              <a:rPr lang="en-US" sz="2400" dirty="0">
                <a:solidFill>
                  <a:schemeClr val="tx1"/>
                </a:solidFill>
              </a:rPr>
              <a:t>Forum posts in communities you are already members (please do not spam).</a:t>
            </a:r>
          </a:p>
          <a:p>
            <a:pPr marL="457200" indent="-457200">
              <a:buAutoNum type="arabicParenR"/>
            </a:pPr>
            <a:r>
              <a:rPr lang="en-US" sz="2400" dirty="0">
                <a:solidFill>
                  <a:schemeClr val="tx1"/>
                </a:solidFill>
              </a:rPr>
              <a:t>Telling classmates, teachers, coworkers about our PowerPoint Templates.</a:t>
            </a:r>
          </a:p>
          <a:p>
            <a:pPr marL="457200" indent="-457200">
              <a:buAutoNum type="arabicParenR"/>
            </a:pPr>
            <a:r>
              <a:rPr lang="en-US" sz="2400" dirty="0">
                <a:solidFill>
                  <a:schemeClr val="tx1"/>
                </a:solidFill>
              </a:rPr>
              <a:t>Placing one of our banners on your website, blog, etc.</a:t>
            </a:r>
          </a:p>
          <a:p>
            <a:r>
              <a:rPr lang="en-US" sz="2400" dirty="0">
                <a:solidFill>
                  <a:schemeClr val="tx1"/>
                </a:solidFill>
              </a:rPr>
              <a:t>Note: If you click the “site pages” menu on our website, you will see a “link to us” page, which contains various banners and codes for you to easily insert text or image links into forums, websites, etc.</a:t>
            </a:r>
          </a:p>
          <a:p>
            <a:endParaRPr lang="en-US" dirty="0"/>
          </a:p>
        </p:txBody>
      </p:sp>
      <p:sp>
        <p:nvSpPr>
          <p:cNvPr id="2" name="Title 1"/>
          <p:cNvSpPr>
            <a:spLocks noGrp="1"/>
          </p:cNvSpPr>
          <p:nvPr>
            <p:ph type="title" idx="4294967295"/>
          </p:nvPr>
        </p:nvSpPr>
        <p:spPr>
          <a:xfrm>
            <a:off x="1" y="365126"/>
            <a:ext cx="12192000" cy="712904"/>
          </a:xfrm>
        </p:spPr>
        <p:txBody>
          <a:bodyPr>
            <a:normAutofit/>
          </a:bodyPr>
          <a:lstStyle/>
          <a:p>
            <a:pPr algn="ctr"/>
            <a:r>
              <a:rPr lang="en-US" sz="3200" dirty="0" smtClean="0">
                <a:solidFill>
                  <a:schemeClr val="bg1"/>
                </a:solidFill>
              </a:rPr>
              <a:t>Please Support SageFox Free</a:t>
            </a:r>
            <a:r>
              <a:rPr lang="en-US" sz="3200" baseline="0" dirty="0" smtClean="0">
                <a:solidFill>
                  <a:schemeClr val="bg1"/>
                </a:solidFill>
              </a:rPr>
              <a:t> PowerPoint</a:t>
            </a:r>
            <a:endParaRPr lang="en-US" sz="3200" dirty="0">
              <a:solidFill>
                <a:schemeClr val="bg1"/>
              </a:solidFill>
            </a:endParaRPr>
          </a:p>
        </p:txBody>
      </p:sp>
    </p:spTree>
    <p:extLst>
      <p:ext uri="{BB962C8B-B14F-4D97-AF65-F5344CB8AC3E}">
        <p14:creationId xmlns:p14="http://schemas.microsoft.com/office/powerpoint/2010/main" val="160022363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74" name="Rectangle 73"/>
          <p:cNvSpPr/>
          <p:nvPr/>
        </p:nvSpPr>
        <p:spPr bwMode="auto">
          <a:xfrm>
            <a:off x="0" y="1728788"/>
            <a:ext cx="12192000" cy="4429125"/>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6" name="Group 5"/>
          <p:cNvGrpSpPr/>
          <p:nvPr/>
        </p:nvGrpSpPr>
        <p:grpSpPr>
          <a:xfrm>
            <a:off x="810495" y="2374992"/>
            <a:ext cx="1706880" cy="508000"/>
            <a:chOff x="810495" y="2374992"/>
            <a:chExt cx="1706880" cy="508000"/>
          </a:xfrm>
        </p:grpSpPr>
        <p:cxnSp>
          <p:nvCxnSpPr>
            <p:cNvPr id="42" name="Straight Connector 41"/>
            <p:cNvCxnSpPr/>
            <p:nvPr/>
          </p:nvCxnSpPr>
          <p:spPr>
            <a:xfrm rot="10800000">
              <a:off x="810495" y="2667726"/>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48" name="Trapezoid 47"/>
            <p:cNvSpPr/>
            <p:nvPr/>
          </p:nvSpPr>
          <p:spPr>
            <a:xfrm rot="10800000" flipH="1">
              <a:off x="1183030" y="2675558"/>
              <a:ext cx="1190623" cy="203200"/>
            </a:xfrm>
            <a:prstGeom prst="trapezoid">
              <a:avLst>
                <a:gd name="adj"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Parallelogram 48"/>
            <p:cNvSpPr/>
            <p:nvPr/>
          </p:nvSpPr>
          <p:spPr>
            <a:xfrm flipV="1">
              <a:off x="936428" y="2374992"/>
              <a:ext cx="1312339" cy="508000"/>
            </a:xfrm>
            <a:prstGeom prst="parallelogram">
              <a:avLst>
                <a:gd name="adj" fmla="val 6324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0" name="Group 9"/>
          <p:cNvGrpSpPr/>
          <p:nvPr/>
        </p:nvGrpSpPr>
        <p:grpSpPr>
          <a:xfrm>
            <a:off x="2996360" y="2374989"/>
            <a:ext cx="1706880" cy="508000"/>
            <a:chOff x="2996360" y="2374989"/>
            <a:chExt cx="1706880" cy="508000"/>
          </a:xfrm>
        </p:grpSpPr>
        <p:cxnSp>
          <p:nvCxnSpPr>
            <p:cNvPr id="91" name="Straight Connector 90"/>
            <p:cNvCxnSpPr/>
            <p:nvPr/>
          </p:nvCxnSpPr>
          <p:spPr>
            <a:xfrm rot="10800000">
              <a:off x="2996360" y="2667723"/>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93" name="Trapezoid 92"/>
            <p:cNvSpPr/>
            <p:nvPr/>
          </p:nvSpPr>
          <p:spPr>
            <a:xfrm rot="10800000" flipH="1">
              <a:off x="3368895" y="2675556"/>
              <a:ext cx="1190624" cy="203200"/>
            </a:xfrm>
            <a:prstGeom prst="trapezoid">
              <a:avLst>
                <a:gd name="adj" fmla="val 6250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4" name="Parallelogram 93"/>
            <p:cNvSpPr/>
            <p:nvPr/>
          </p:nvSpPr>
          <p:spPr>
            <a:xfrm flipV="1">
              <a:off x="3122293" y="2374989"/>
              <a:ext cx="1312339" cy="508000"/>
            </a:xfrm>
            <a:prstGeom prst="parallelogram">
              <a:avLst>
                <a:gd name="adj" fmla="val 6324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1" name="Group 10"/>
          <p:cNvGrpSpPr/>
          <p:nvPr/>
        </p:nvGrpSpPr>
        <p:grpSpPr>
          <a:xfrm>
            <a:off x="5182225" y="2374990"/>
            <a:ext cx="1706880" cy="508000"/>
            <a:chOff x="5182225" y="2374990"/>
            <a:chExt cx="1706880" cy="508000"/>
          </a:xfrm>
        </p:grpSpPr>
        <p:cxnSp>
          <p:nvCxnSpPr>
            <p:cNvPr id="104" name="Straight Connector 103"/>
            <p:cNvCxnSpPr/>
            <p:nvPr/>
          </p:nvCxnSpPr>
          <p:spPr>
            <a:xfrm rot="10800000">
              <a:off x="5182225" y="2667724"/>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106" name="Trapezoid 105"/>
            <p:cNvSpPr/>
            <p:nvPr/>
          </p:nvSpPr>
          <p:spPr>
            <a:xfrm rot="10800000" flipH="1">
              <a:off x="5554759" y="2675556"/>
              <a:ext cx="1190624" cy="203200"/>
            </a:xfrm>
            <a:prstGeom prst="trapezoid">
              <a:avLst>
                <a:gd name="adj" fmla="val 6250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7" name="Parallelogram 106"/>
            <p:cNvSpPr/>
            <p:nvPr/>
          </p:nvSpPr>
          <p:spPr>
            <a:xfrm flipV="1">
              <a:off x="5308158" y="2374990"/>
              <a:ext cx="1312339" cy="508000"/>
            </a:xfrm>
            <a:prstGeom prst="parallelogram">
              <a:avLst>
                <a:gd name="adj" fmla="val 6324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p:cNvGrpSpPr/>
          <p:nvPr/>
        </p:nvGrpSpPr>
        <p:grpSpPr>
          <a:xfrm>
            <a:off x="7368091" y="2374990"/>
            <a:ext cx="1706880" cy="508000"/>
            <a:chOff x="7368091" y="2374990"/>
            <a:chExt cx="1706880" cy="508000"/>
          </a:xfrm>
        </p:grpSpPr>
        <p:cxnSp>
          <p:nvCxnSpPr>
            <p:cNvPr id="117" name="Straight Connector 116"/>
            <p:cNvCxnSpPr/>
            <p:nvPr/>
          </p:nvCxnSpPr>
          <p:spPr>
            <a:xfrm rot="10800000">
              <a:off x="7368091" y="2667724"/>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119" name="Trapezoid 118"/>
            <p:cNvSpPr/>
            <p:nvPr/>
          </p:nvSpPr>
          <p:spPr>
            <a:xfrm rot="10800000" flipH="1">
              <a:off x="7740625" y="2675556"/>
              <a:ext cx="1190624" cy="203200"/>
            </a:xfrm>
            <a:prstGeom prst="trapezoid">
              <a:avLst>
                <a:gd name="adj" fmla="val 6250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0" name="Parallelogram 119"/>
            <p:cNvSpPr/>
            <p:nvPr/>
          </p:nvSpPr>
          <p:spPr>
            <a:xfrm flipV="1">
              <a:off x="7494024" y="2374990"/>
              <a:ext cx="1312339" cy="508000"/>
            </a:xfrm>
            <a:prstGeom prst="parallelogram">
              <a:avLst>
                <a:gd name="adj" fmla="val 6324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3" name="Group 12"/>
          <p:cNvGrpSpPr/>
          <p:nvPr/>
        </p:nvGrpSpPr>
        <p:grpSpPr>
          <a:xfrm>
            <a:off x="9553955" y="2374990"/>
            <a:ext cx="1706880" cy="508000"/>
            <a:chOff x="9553955" y="2374990"/>
            <a:chExt cx="1706880" cy="508000"/>
          </a:xfrm>
        </p:grpSpPr>
        <p:cxnSp>
          <p:nvCxnSpPr>
            <p:cNvPr id="130" name="Straight Connector 129"/>
            <p:cNvCxnSpPr/>
            <p:nvPr/>
          </p:nvCxnSpPr>
          <p:spPr>
            <a:xfrm rot="10800000">
              <a:off x="9553955" y="2667724"/>
              <a:ext cx="1706880" cy="2117"/>
            </a:xfrm>
            <a:prstGeom prst="line">
              <a:avLst/>
            </a:prstGeom>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132" name="Trapezoid 131"/>
            <p:cNvSpPr/>
            <p:nvPr/>
          </p:nvSpPr>
          <p:spPr>
            <a:xfrm rot="10800000" flipH="1">
              <a:off x="9926489" y="2675556"/>
              <a:ext cx="1190624" cy="203200"/>
            </a:xfrm>
            <a:prstGeom prst="trapezoid">
              <a:avLst>
                <a:gd name="adj" fmla="val 6250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3" name="Parallelogram 132"/>
            <p:cNvSpPr/>
            <p:nvPr/>
          </p:nvSpPr>
          <p:spPr>
            <a:xfrm flipV="1">
              <a:off x="9679888" y="2374990"/>
              <a:ext cx="1312339" cy="508000"/>
            </a:xfrm>
            <a:prstGeom prst="parallelogram">
              <a:avLst>
                <a:gd name="adj" fmla="val 6324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75" name="TextBox 74"/>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
        <p:nvSpPr>
          <p:cNvPr id="3" name="Rectangle 2"/>
          <p:cNvSpPr/>
          <p:nvPr/>
        </p:nvSpPr>
        <p:spPr>
          <a:xfrm>
            <a:off x="644327" y="2647491"/>
            <a:ext cx="2019658" cy="3387409"/>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p:cNvGrpSpPr/>
          <p:nvPr/>
        </p:nvGrpSpPr>
        <p:grpSpPr>
          <a:xfrm>
            <a:off x="882799" y="4024165"/>
            <a:ext cx="1864648" cy="1717604"/>
            <a:chOff x="1562100" y="3199423"/>
            <a:chExt cx="1463547" cy="1288204"/>
          </a:xfrm>
        </p:grpSpPr>
        <p:sp>
          <p:nvSpPr>
            <p:cNvPr id="87" name="TextBox 86"/>
            <p:cNvSpPr txBox="1"/>
            <p:nvPr/>
          </p:nvSpPr>
          <p:spPr>
            <a:xfrm>
              <a:off x="1562100" y="3518130"/>
              <a:ext cx="1463547" cy="969497"/>
            </a:xfrm>
            <a:prstGeom prst="rect">
              <a:avLst/>
            </a:prstGeom>
            <a:noFill/>
          </p:spPr>
          <p:txBody>
            <a:bodyPr wrap="square" lIns="0" tIns="0" rIns="0" bIns="0" rtlCol="0" anchor="t">
              <a:spAutoFit/>
            </a:bodyPr>
            <a:lstStyle/>
            <a:p>
              <a:pPr defTabSz="1219170">
                <a:spcBef>
                  <a:spcPct val="20000"/>
                </a:spcBef>
                <a:defRPr/>
              </a:pPr>
              <a:r>
                <a:rPr lang="en-US" sz="1400" dirty="0">
                  <a:solidFill>
                    <a:schemeClr val="bg2">
                      <a:lumMod val="25000"/>
                    </a:schemeClr>
                  </a:solidFill>
                </a:rPr>
                <a:t>Lorem ipsum dolor sit amet, consectetur adipiscing elit, sed do eiusmod tempor incididunt ut labore et dolore magna aliqua</a:t>
              </a:r>
            </a:p>
          </p:txBody>
        </p:sp>
        <p:sp>
          <p:nvSpPr>
            <p:cNvPr id="88" name="Rectangle 87"/>
            <p:cNvSpPr/>
            <p:nvPr/>
          </p:nvSpPr>
          <p:spPr>
            <a:xfrm>
              <a:off x="1562100" y="3199423"/>
              <a:ext cx="1334260" cy="300083"/>
            </a:xfrm>
            <a:prstGeom prst="rect">
              <a:avLst/>
            </a:prstGeom>
          </p:spPr>
          <p:txBody>
            <a:bodyPr wrap="none" lIns="0">
              <a:spAutoFit/>
            </a:bodyPr>
            <a:lstStyle/>
            <a:p>
              <a:pPr lvl="0">
                <a:spcBef>
                  <a:spcPct val="20000"/>
                </a:spcBef>
                <a:defRPr/>
              </a:pPr>
              <a:r>
                <a:rPr lang="en-US" sz="2000" b="1" dirty="0">
                  <a:solidFill>
                    <a:schemeClr val="accent1"/>
                  </a:solidFill>
                </a:rPr>
                <a:t>Title Goes Here </a:t>
              </a:r>
            </a:p>
          </p:txBody>
        </p:sp>
      </p:grpSp>
      <p:grpSp>
        <p:nvGrpSpPr>
          <p:cNvPr id="8" name="Group 7"/>
          <p:cNvGrpSpPr/>
          <p:nvPr/>
        </p:nvGrpSpPr>
        <p:grpSpPr>
          <a:xfrm>
            <a:off x="930506" y="2367674"/>
            <a:ext cx="987427" cy="1447800"/>
            <a:chOff x="916218" y="2353386"/>
            <a:chExt cx="987427" cy="1447800"/>
          </a:xfrm>
        </p:grpSpPr>
        <p:sp>
          <p:nvSpPr>
            <p:cNvPr id="50" name="Freeform 49"/>
            <p:cNvSpPr/>
            <p:nvPr/>
          </p:nvSpPr>
          <p:spPr>
            <a:xfrm rot="16200000" flipH="1" flipV="1">
              <a:off x="686032" y="2583572"/>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Oval 66"/>
            <p:cNvSpPr/>
            <p:nvPr/>
          </p:nvSpPr>
          <p:spPr>
            <a:xfrm>
              <a:off x="1077022" y="2622193"/>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01</a:t>
              </a:r>
              <a:endParaRPr lang="en-US" sz="2000" dirty="0"/>
            </a:p>
          </p:txBody>
        </p:sp>
      </p:grpSp>
      <p:sp>
        <p:nvSpPr>
          <p:cNvPr id="81" name="Rectangle 80"/>
          <p:cNvSpPr/>
          <p:nvPr/>
        </p:nvSpPr>
        <p:spPr>
          <a:xfrm>
            <a:off x="2794633" y="2648422"/>
            <a:ext cx="2019658" cy="3387409"/>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p:cNvGrpSpPr/>
          <p:nvPr/>
        </p:nvGrpSpPr>
        <p:grpSpPr>
          <a:xfrm>
            <a:off x="3033105" y="4025096"/>
            <a:ext cx="1864648" cy="1717604"/>
            <a:chOff x="1562100" y="3199423"/>
            <a:chExt cx="1463547" cy="1288204"/>
          </a:xfrm>
        </p:grpSpPr>
        <p:sp>
          <p:nvSpPr>
            <p:cNvPr id="83" name="TextBox 82"/>
            <p:cNvSpPr txBox="1"/>
            <p:nvPr/>
          </p:nvSpPr>
          <p:spPr>
            <a:xfrm>
              <a:off x="1562100" y="3518130"/>
              <a:ext cx="1463547" cy="969497"/>
            </a:xfrm>
            <a:prstGeom prst="rect">
              <a:avLst/>
            </a:prstGeom>
            <a:noFill/>
          </p:spPr>
          <p:txBody>
            <a:bodyPr wrap="square" lIns="0" tIns="0" rIns="0" bIns="0" rtlCol="0" anchor="t">
              <a:spAutoFit/>
            </a:bodyPr>
            <a:lstStyle/>
            <a:p>
              <a:pPr defTabSz="1219170">
                <a:spcBef>
                  <a:spcPct val="20000"/>
                </a:spcBef>
                <a:defRPr/>
              </a:pPr>
              <a:r>
                <a:rPr lang="en-US" sz="1400" dirty="0">
                  <a:solidFill>
                    <a:schemeClr val="bg2">
                      <a:lumMod val="25000"/>
                    </a:schemeClr>
                  </a:solidFill>
                </a:rPr>
                <a:t>Lorem ipsum dolor sit amet, consectetur adipiscing elit, sed do eiusmod tempor incididunt ut labore et dolore magna aliqua</a:t>
              </a:r>
            </a:p>
          </p:txBody>
        </p:sp>
        <p:sp>
          <p:nvSpPr>
            <p:cNvPr id="84" name="Rectangle 83"/>
            <p:cNvSpPr/>
            <p:nvPr/>
          </p:nvSpPr>
          <p:spPr>
            <a:xfrm>
              <a:off x="1562100" y="3199423"/>
              <a:ext cx="1396333" cy="300083"/>
            </a:xfrm>
            <a:prstGeom prst="rect">
              <a:avLst/>
            </a:prstGeom>
          </p:spPr>
          <p:txBody>
            <a:bodyPr wrap="none" lIns="0">
              <a:spAutoFit/>
            </a:bodyPr>
            <a:lstStyle/>
            <a:p>
              <a:pPr lvl="0">
                <a:spcBef>
                  <a:spcPct val="20000"/>
                </a:spcBef>
                <a:defRPr/>
              </a:pPr>
              <a:r>
                <a:rPr lang="en-US" sz="2000" b="1" dirty="0">
                  <a:solidFill>
                    <a:srgbClr val="FF0000"/>
                  </a:solidFill>
                </a:rPr>
                <a:t>Title Goes Here </a:t>
              </a:r>
            </a:p>
          </p:txBody>
        </p:sp>
      </p:grpSp>
      <p:sp>
        <p:nvSpPr>
          <p:cNvPr id="86" name="Rectangle 85"/>
          <p:cNvSpPr/>
          <p:nvPr/>
        </p:nvSpPr>
        <p:spPr>
          <a:xfrm>
            <a:off x="4945968" y="2628989"/>
            <a:ext cx="2019658" cy="3387409"/>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p:cNvGrpSpPr/>
          <p:nvPr/>
        </p:nvGrpSpPr>
        <p:grpSpPr>
          <a:xfrm>
            <a:off x="5184440" y="4005663"/>
            <a:ext cx="1864648" cy="1717604"/>
            <a:chOff x="1562100" y="3199423"/>
            <a:chExt cx="1463547" cy="1288204"/>
          </a:xfrm>
        </p:grpSpPr>
        <p:sp>
          <p:nvSpPr>
            <p:cNvPr id="97" name="TextBox 96"/>
            <p:cNvSpPr txBox="1"/>
            <p:nvPr/>
          </p:nvSpPr>
          <p:spPr>
            <a:xfrm>
              <a:off x="1562100" y="3518130"/>
              <a:ext cx="1463547" cy="969497"/>
            </a:xfrm>
            <a:prstGeom prst="rect">
              <a:avLst/>
            </a:prstGeom>
            <a:noFill/>
          </p:spPr>
          <p:txBody>
            <a:bodyPr wrap="square" lIns="0" tIns="0" rIns="0" bIns="0" rtlCol="0" anchor="t">
              <a:spAutoFit/>
            </a:bodyPr>
            <a:lstStyle/>
            <a:p>
              <a:pPr defTabSz="1219170">
                <a:spcBef>
                  <a:spcPct val="20000"/>
                </a:spcBef>
                <a:defRPr/>
              </a:pPr>
              <a:r>
                <a:rPr lang="en-US" sz="1400" dirty="0">
                  <a:solidFill>
                    <a:schemeClr val="bg2">
                      <a:lumMod val="25000"/>
                    </a:schemeClr>
                  </a:solidFill>
                </a:rPr>
                <a:t>Lorem ipsum dolor sit amet, consectetur adipiscing elit, sed do eiusmod tempor incididunt ut labore et dolore magna aliqua</a:t>
              </a:r>
            </a:p>
          </p:txBody>
        </p:sp>
        <p:sp>
          <p:nvSpPr>
            <p:cNvPr id="98" name="Rectangle 97"/>
            <p:cNvSpPr/>
            <p:nvPr/>
          </p:nvSpPr>
          <p:spPr>
            <a:xfrm>
              <a:off x="1562100" y="3199423"/>
              <a:ext cx="1396333" cy="300083"/>
            </a:xfrm>
            <a:prstGeom prst="rect">
              <a:avLst/>
            </a:prstGeom>
          </p:spPr>
          <p:txBody>
            <a:bodyPr wrap="none" lIns="0">
              <a:spAutoFit/>
            </a:bodyPr>
            <a:lstStyle/>
            <a:p>
              <a:pPr lvl="0">
                <a:spcBef>
                  <a:spcPct val="20000"/>
                </a:spcBef>
                <a:defRPr/>
              </a:pPr>
              <a:r>
                <a:rPr lang="en-US" sz="2000" b="1" dirty="0">
                  <a:solidFill>
                    <a:schemeClr val="bg1">
                      <a:lumMod val="50000"/>
                    </a:schemeClr>
                  </a:solidFill>
                </a:rPr>
                <a:t>Title Goes Here </a:t>
              </a:r>
            </a:p>
          </p:txBody>
        </p:sp>
      </p:grpSp>
      <p:sp>
        <p:nvSpPr>
          <p:cNvPr id="109" name="Rectangle 108"/>
          <p:cNvSpPr/>
          <p:nvPr/>
        </p:nvSpPr>
        <p:spPr>
          <a:xfrm>
            <a:off x="7101099" y="2629920"/>
            <a:ext cx="2019658" cy="3387409"/>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p:cNvGrpSpPr/>
          <p:nvPr/>
        </p:nvGrpSpPr>
        <p:grpSpPr>
          <a:xfrm>
            <a:off x="7339571" y="4006594"/>
            <a:ext cx="1864648" cy="1717604"/>
            <a:chOff x="1562100" y="3199423"/>
            <a:chExt cx="1463547" cy="1288204"/>
          </a:xfrm>
        </p:grpSpPr>
        <p:sp>
          <p:nvSpPr>
            <p:cNvPr id="111" name="TextBox 110"/>
            <p:cNvSpPr txBox="1"/>
            <p:nvPr/>
          </p:nvSpPr>
          <p:spPr>
            <a:xfrm>
              <a:off x="1562100" y="3518130"/>
              <a:ext cx="1463547" cy="969497"/>
            </a:xfrm>
            <a:prstGeom prst="rect">
              <a:avLst/>
            </a:prstGeom>
            <a:noFill/>
          </p:spPr>
          <p:txBody>
            <a:bodyPr wrap="square" lIns="0" tIns="0" rIns="0" bIns="0" rtlCol="0" anchor="t">
              <a:spAutoFit/>
            </a:bodyPr>
            <a:lstStyle/>
            <a:p>
              <a:pPr defTabSz="1219170">
                <a:spcBef>
                  <a:spcPct val="20000"/>
                </a:spcBef>
                <a:defRPr/>
              </a:pPr>
              <a:r>
                <a:rPr lang="en-US" sz="1400" dirty="0">
                  <a:solidFill>
                    <a:schemeClr val="bg2">
                      <a:lumMod val="25000"/>
                    </a:schemeClr>
                  </a:solidFill>
                </a:rPr>
                <a:t>Lorem ipsum dolor sit amet, consectetur adipiscing elit, sed do eiusmod tempor incididunt ut labore et dolore magna aliqua</a:t>
              </a:r>
            </a:p>
          </p:txBody>
        </p:sp>
        <p:sp>
          <p:nvSpPr>
            <p:cNvPr id="112" name="Rectangle 111"/>
            <p:cNvSpPr/>
            <p:nvPr/>
          </p:nvSpPr>
          <p:spPr>
            <a:xfrm>
              <a:off x="1562100" y="3199423"/>
              <a:ext cx="1396333" cy="300083"/>
            </a:xfrm>
            <a:prstGeom prst="rect">
              <a:avLst/>
            </a:prstGeom>
          </p:spPr>
          <p:txBody>
            <a:bodyPr wrap="none" lIns="0">
              <a:spAutoFit/>
            </a:bodyPr>
            <a:lstStyle/>
            <a:p>
              <a:pPr lvl="0">
                <a:spcBef>
                  <a:spcPct val="20000"/>
                </a:spcBef>
                <a:defRPr/>
              </a:pPr>
              <a:r>
                <a:rPr lang="en-US" sz="2000" b="1" dirty="0">
                  <a:solidFill>
                    <a:srgbClr val="FFC000"/>
                  </a:solidFill>
                </a:rPr>
                <a:t>Title Goes Here </a:t>
              </a:r>
            </a:p>
          </p:txBody>
        </p:sp>
      </p:grpSp>
      <p:sp>
        <p:nvSpPr>
          <p:cNvPr id="123" name="Rectangle 122"/>
          <p:cNvSpPr/>
          <p:nvPr/>
        </p:nvSpPr>
        <p:spPr>
          <a:xfrm>
            <a:off x="9256230" y="2618916"/>
            <a:ext cx="2019658" cy="3387409"/>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p:cNvGrpSpPr/>
          <p:nvPr/>
        </p:nvGrpSpPr>
        <p:grpSpPr>
          <a:xfrm>
            <a:off x="9494702" y="3995590"/>
            <a:ext cx="1864648" cy="1717604"/>
            <a:chOff x="1562100" y="3199423"/>
            <a:chExt cx="1463547" cy="1288204"/>
          </a:xfrm>
        </p:grpSpPr>
        <p:sp>
          <p:nvSpPr>
            <p:cNvPr id="125" name="TextBox 124"/>
            <p:cNvSpPr txBox="1"/>
            <p:nvPr/>
          </p:nvSpPr>
          <p:spPr>
            <a:xfrm>
              <a:off x="1562100" y="3518130"/>
              <a:ext cx="1463547" cy="969497"/>
            </a:xfrm>
            <a:prstGeom prst="rect">
              <a:avLst/>
            </a:prstGeom>
            <a:noFill/>
          </p:spPr>
          <p:txBody>
            <a:bodyPr wrap="square" lIns="0" tIns="0" rIns="0" bIns="0" rtlCol="0" anchor="t">
              <a:spAutoFit/>
            </a:bodyPr>
            <a:lstStyle/>
            <a:p>
              <a:pPr defTabSz="1219170">
                <a:spcBef>
                  <a:spcPct val="20000"/>
                </a:spcBef>
                <a:defRPr/>
              </a:pPr>
              <a:r>
                <a:rPr lang="en-US" sz="1400" dirty="0">
                  <a:solidFill>
                    <a:schemeClr val="bg2">
                      <a:lumMod val="25000"/>
                    </a:schemeClr>
                  </a:solidFill>
                </a:rPr>
                <a:t>Lorem ipsum dolor sit amet, consectetur adipiscing elit, sed do eiusmod tempor incididunt ut labore et dolore magna aliqua</a:t>
              </a:r>
            </a:p>
          </p:txBody>
        </p:sp>
        <p:sp>
          <p:nvSpPr>
            <p:cNvPr id="135" name="Rectangle 134"/>
            <p:cNvSpPr/>
            <p:nvPr/>
          </p:nvSpPr>
          <p:spPr>
            <a:xfrm>
              <a:off x="1562100" y="3199423"/>
              <a:ext cx="1334260" cy="300083"/>
            </a:xfrm>
            <a:prstGeom prst="rect">
              <a:avLst/>
            </a:prstGeom>
          </p:spPr>
          <p:txBody>
            <a:bodyPr wrap="none" lIns="0">
              <a:spAutoFit/>
            </a:bodyPr>
            <a:lstStyle/>
            <a:p>
              <a:pPr lvl="0">
                <a:spcBef>
                  <a:spcPct val="20000"/>
                </a:spcBef>
                <a:defRPr/>
              </a:pPr>
              <a:r>
                <a:rPr lang="en-US" sz="2000" b="1" dirty="0">
                  <a:solidFill>
                    <a:schemeClr val="accent1"/>
                  </a:solidFill>
                </a:rPr>
                <a:t>Title Goes Here </a:t>
              </a:r>
            </a:p>
          </p:txBody>
        </p:sp>
      </p:grpSp>
      <p:grpSp>
        <p:nvGrpSpPr>
          <p:cNvPr id="14" name="Group 13"/>
          <p:cNvGrpSpPr/>
          <p:nvPr/>
        </p:nvGrpSpPr>
        <p:grpSpPr>
          <a:xfrm>
            <a:off x="3122292" y="2374991"/>
            <a:ext cx="987427" cy="1447800"/>
            <a:chOff x="3122292" y="2374991"/>
            <a:chExt cx="987427" cy="1447800"/>
          </a:xfrm>
        </p:grpSpPr>
        <p:sp>
          <p:nvSpPr>
            <p:cNvPr id="95" name="Freeform 94"/>
            <p:cNvSpPr/>
            <p:nvPr/>
          </p:nvSpPr>
          <p:spPr>
            <a:xfrm rot="16200000" flipH="1" flipV="1">
              <a:off x="2892106" y="2605177"/>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2" name="Oval 71"/>
            <p:cNvSpPr/>
            <p:nvPr/>
          </p:nvSpPr>
          <p:spPr>
            <a:xfrm>
              <a:off x="3283904" y="2647491"/>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02</a:t>
              </a:r>
              <a:endParaRPr lang="en-US" sz="2000" dirty="0"/>
            </a:p>
          </p:txBody>
        </p:sp>
      </p:grpSp>
      <p:grpSp>
        <p:nvGrpSpPr>
          <p:cNvPr id="15" name="Group 14"/>
          <p:cNvGrpSpPr/>
          <p:nvPr/>
        </p:nvGrpSpPr>
        <p:grpSpPr>
          <a:xfrm>
            <a:off x="5308156" y="2374990"/>
            <a:ext cx="987427" cy="1447800"/>
            <a:chOff x="5308156" y="2374990"/>
            <a:chExt cx="987427" cy="1447800"/>
          </a:xfrm>
        </p:grpSpPr>
        <p:sp>
          <p:nvSpPr>
            <p:cNvPr id="108" name="Freeform 107"/>
            <p:cNvSpPr/>
            <p:nvPr/>
          </p:nvSpPr>
          <p:spPr>
            <a:xfrm rot="16200000" flipH="1" flipV="1">
              <a:off x="5077970" y="2605176"/>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Oval 72"/>
            <p:cNvSpPr/>
            <p:nvPr/>
          </p:nvSpPr>
          <p:spPr>
            <a:xfrm>
              <a:off x="5473871" y="2675962"/>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03</a:t>
              </a:r>
              <a:endParaRPr lang="en-US" sz="2000" dirty="0"/>
            </a:p>
          </p:txBody>
        </p:sp>
      </p:grpSp>
      <p:grpSp>
        <p:nvGrpSpPr>
          <p:cNvPr id="16" name="Group 15"/>
          <p:cNvGrpSpPr/>
          <p:nvPr/>
        </p:nvGrpSpPr>
        <p:grpSpPr>
          <a:xfrm>
            <a:off x="7494022" y="2374990"/>
            <a:ext cx="987427" cy="1447800"/>
            <a:chOff x="7494022" y="2374990"/>
            <a:chExt cx="987427" cy="1447800"/>
          </a:xfrm>
        </p:grpSpPr>
        <p:sp>
          <p:nvSpPr>
            <p:cNvPr id="121" name="Freeform 120"/>
            <p:cNvSpPr/>
            <p:nvPr/>
          </p:nvSpPr>
          <p:spPr>
            <a:xfrm rot="16200000" flipH="1" flipV="1">
              <a:off x="7263836" y="2605176"/>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6" name="Oval 75"/>
            <p:cNvSpPr/>
            <p:nvPr/>
          </p:nvSpPr>
          <p:spPr>
            <a:xfrm>
              <a:off x="7658237" y="2675962"/>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04</a:t>
              </a:r>
              <a:endParaRPr lang="en-US" sz="2000" dirty="0"/>
            </a:p>
          </p:txBody>
        </p:sp>
      </p:grpSp>
      <p:grpSp>
        <p:nvGrpSpPr>
          <p:cNvPr id="17" name="Group 16"/>
          <p:cNvGrpSpPr/>
          <p:nvPr/>
        </p:nvGrpSpPr>
        <p:grpSpPr>
          <a:xfrm>
            <a:off x="9679886" y="2374990"/>
            <a:ext cx="987427" cy="1447800"/>
            <a:chOff x="9679886" y="2374990"/>
            <a:chExt cx="987427" cy="1447800"/>
          </a:xfrm>
        </p:grpSpPr>
        <p:sp>
          <p:nvSpPr>
            <p:cNvPr id="134" name="Freeform 133"/>
            <p:cNvSpPr/>
            <p:nvPr/>
          </p:nvSpPr>
          <p:spPr>
            <a:xfrm rot="16200000" flipH="1" flipV="1">
              <a:off x="9449700" y="2605176"/>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Oval 76"/>
            <p:cNvSpPr/>
            <p:nvPr/>
          </p:nvSpPr>
          <p:spPr>
            <a:xfrm>
              <a:off x="9841498" y="2647491"/>
              <a:ext cx="640080" cy="64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05</a:t>
              </a:r>
              <a:endParaRPr lang="en-US" sz="2000" dirty="0"/>
            </a:p>
          </p:txBody>
        </p:sp>
      </p:grpSp>
    </p:spTree>
    <p:extLst>
      <p:ext uri="{BB962C8B-B14F-4D97-AF65-F5344CB8AC3E}">
        <p14:creationId xmlns:p14="http://schemas.microsoft.com/office/powerpoint/2010/main" val="2618743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arn(inVertical)">
                                      <p:cBhvr>
                                        <p:cTn id="7" dur="500"/>
                                        <p:tgtEl>
                                          <p:spTgt spid="7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wipe(up)">
                                      <p:cBhvr>
                                        <p:cTn id="27" dur="1000"/>
                                        <p:tgtEl>
                                          <p:spTgt spid="89"/>
                                        </p:tgtEl>
                                      </p:cBhvr>
                                    </p:animEffect>
                                  </p:childTnLst>
                                </p:cTn>
                              </p:par>
                            </p:childTnLst>
                          </p:cTn>
                        </p:par>
                        <p:par>
                          <p:cTn id="28" fill="hold">
                            <p:stCondLst>
                              <p:cond delay="3500"/>
                            </p:stCondLst>
                            <p:childTnLst>
                              <p:par>
                                <p:cTn id="29" presetID="2" presetClass="entr" presetSubtype="2"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2" presetClass="entr" presetSubtype="4" fill="hold" grpId="0" nodeType="afterEffect">
                                  <p:stCondLst>
                                    <p:cond delay="0"/>
                                  </p:stCondLst>
                                  <p:childTnLst>
                                    <p:set>
                                      <p:cBhvr>
                                        <p:cTn id="41" dur="1" fill="hold">
                                          <p:stCondLst>
                                            <p:cond delay="0"/>
                                          </p:stCondLst>
                                        </p:cTn>
                                        <p:tgtEl>
                                          <p:spTgt spid="81"/>
                                        </p:tgtEl>
                                        <p:attrNameLst>
                                          <p:attrName>style.visibility</p:attrName>
                                        </p:attrNameLst>
                                      </p:cBhvr>
                                      <p:to>
                                        <p:strVal val="visible"/>
                                      </p:to>
                                    </p:set>
                                    <p:anim calcmode="lin" valueType="num">
                                      <p:cBhvr additive="base">
                                        <p:cTn id="42" dur="500" fill="hold"/>
                                        <p:tgtEl>
                                          <p:spTgt spid="81"/>
                                        </p:tgtEl>
                                        <p:attrNameLst>
                                          <p:attrName>ppt_x</p:attrName>
                                        </p:attrNameLst>
                                      </p:cBhvr>
                                      <p:tavLst>
                                        <p:tav tm="0">
                                          <p:val>
                                            <p:strVal val="#ppt_x"/>
                                          </p:val>
                                        </p:tav>
                                        <p:tav tm="100000">
                                          <p:val>
                                            <p:strVal val="#ppt_x"/>
                                          </p:val>
                                        </p:tav>
                                      </p:tavLst>
                                    </p:anim>
                                    <p:anim calcmode="lin" valueType="num">
                                      <p:cBhvr additive="base">
                                        <p:cTn id="43" dur="500" fill="hold"/>
                                        <p:tgtEl>
                                          <p:spTgt spid="81"/>
                                        </p:tgtEl>
                                        <p:attrNameLst>
                                          <p:attrName>ppt_y</p:attrName>
                                        </p:attrNameLst>
                                      </p:cBhvr>
                                      <p:tavLst>
                                        <p:tav tm="0">
                                          <p:val>
                                            <p:strVal val="1+#ppt_h/2"/>
                                          </p:val>
                                        </p:tav>
                                        <p:tav tm="100000">
                                          <p:val>
                                            <p:strVal val="#ppt_y"/>
                                          </p:val>
                                        </p:tav>
                                      </p:tavLst>
                                    </p:anim>
                                  </p:childTnLst>
                                </p:cTn>
                              </p:par>
                            </p:childTnLst>
                          </p:cTn>
                        </p:par>
                        <p:par>
                          <p:cTn id="44" fill="hold">
                            <p:stCondLst>
                              <p:cond delay="5500"/>
                            </p:stCondLst>
                            <p:childTnLst>
                              <p:par>
                                <p:cTn id="45" presetID="22" presetClass="entr" presetSubtype="1" fill="hold"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1000"/>
                                        <p:tgtEl>
                                          <p:spTgt spid="82"/>
                                        </p:tgtEl>
                                      </p:cBhvr>
                                    </p:animEffect>
                                  </p:childTnLst>
                                </p:cTn>
                              </p:par>
                            </p:childTnLst>
                          </p:cTn>
                        </p:par>
                        <p:par>
                          <p:cTn id="48" fill="hold">
                            <p:stCondLst>
                              <p:cond delay="6500"/>
                            </p:stCondLst>
                            <p:childTnLst>
                              <p:par>
                                <p:cTn id="49" presetID="2" presetClass="entr" presetSubtype="2"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1+#ppt_w/2"/>
                                          </p:val>
                                        </p:tav>
                                        <p:tav tm="100000">
                                          <p:val>
                                            <p:strVal val="#ppt_x"/>
                                          </p:val>
                                        </p:tav>
                                      </p:tavLst>
                                    </p:anim>
                                    <p:anim calcmode="lin" valueType="num">
                                      <p:cBhvr additive="base">
                                        <p:cTn id="52" dur="500" fill="hold"/>
                                        <p:tgtEl>
                                          <p:spTgt spid="11"/>
                                        </p:tgtEl>
                                        <p:attrNameLst>
                                          <p:attrName>ppt_y</p:attrName>
                                        </p:attrNameLst>
                                      </p:cBhvr>
                                      <p:tavLst>
                                        <p:tav tm="0">
                                          <p:val>
                                            <p:strVal val="#ppt_y"/>
                                          </p:val>
                                        </p:tav>
                                        <p:tav tm="100000">
                                          <p:val>
                                            <p:strVal val="#ppt_y"/>
                                          </p:val>
                                        </p:tav>
                                      </p:tavLst>
                                    </p:anim>
                                  </p:childTnLst>
                                </p:cTn>
                              </p:par>
                            </p:childTnLst>
                          </p:cTn>
                        </p:par>
                        <p:par>
                          <p:cTn id="53" fill="hold">
                            <p:stCondLst>
                              <p:cond delay="7000"/>
                            </p:stCondLst>
                            <p:childTnLst>
                              <p:par>
                                <p:cTn id="54" presetID="42"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par>
                          <p:cTn id="59" fill="hold">
                            <p:stCondLst>
                              <p:cond delay="8000"/>
                            </p:stCondLst>
                            <p:childTnLst>
                              <p:par>
                                <p:cTn id="60" presetID="2" presetClass="entr" presetSubtype="4" fill="hold" grpId="0" nodeType="afterEffect">
                                  <p:stCondLst>
                                    <p:cond delay="0"/>
                                  </p:stCondLst>
                                  <p:childTnLst>
                                    <p:set>
                                      <p:cBhvr>
                                        <p:cTn id="61" dur="1" fill="hold">
                                          <p:stCondLst>
                                            <p:cond delay="0"/>
                                          </p:stCondLst>
                                        </p:cTn>
                                        <p:tgtEl>
                                          <p:spTgt spid="86"/>
                                        </p:tgtEl>
                                        <p:attrNameLst>
                                          <p:attrName>style.visibility</p:attrName>
                                        </p:attrNameLst>
                                      </p:cBhvr>
                                      <p:to>
                                        <p:strVal val="visible"/>
                                      </p:to>
                                    </p:set>
                                    <p:anim calcmode="lin" valueType="num">
                                      <p:cBhvr additive="base">
                                        <p:cTn id="62" dur="500" fill="hold"/>
                                        <p:tgtEl>
                                          <p:spTgt spid="86"/>
                                        </p:tgtEl>
                                        <p:attrNameLst>
                                          <p:attrName>ppt_x</p:attrName>
                                        </p:attrNameLst>
                                      </p:cBhvr>
                                      <p:tavLst>
                                        <p:tav tm="0">
                                          <p:val>
                                            <p:strVal val="#ppt_x"/>
                                          </p:val>
                                        </p:tav>
                                        <p:tav tm="100000">
                                          <p:val>
                                            <p:strVal val="#ppt_x"/>
                                          </p:val>
                                        </p:tav>
                                      </p:tavLst>
                                    </p:anim>
                                    <p:anim calcmode="lin" valueType="num">
                                      <p:cBhvr additive="base">
                                        <p:cTn id="63" dur="500" fill="hold"/>
                                        <p:tgtEl>
                                          <p:spTgt spid="86"/>
                                        </p:tgtEl>
                                        <p:attrNameLst>
                                          <p:attrName>ppt_y</p:attrName>
                                        </p:attrNameLst>
                                      </p:cBhvr>
                                      <p:tavLst>
                                        <p:tav tm="0">
                                          <p:val>
                                            <p:strVal val="1+#ppt_h/2"/>
                                          </p:val>
                                        </p:tav>
                                        <p:tav tm="100000">
                                          <p:val>
                                            <p:strVal val="#ppt_y"/>
                                          </p:val>
                                        </p:tav>
                                      </p:tavLst>
                                    </p:anim>
                                  </p:childTnLst>
                                </p:cTn>
                              </p:par>
                            </p:childTnLst>
                          </p:cTn>
                        </p:par>
                        <p:par>
                          <p:cTn id="64" fill="hold">
                            <p:stCondLst>
                              <p:cond delay="8500"/>
                            </p:stCondLst>
                            <p:childTnLst>
                              <p:par>
                                <p:cTn id="65" presetID="22" presetClass="entr" presetSubtype="1"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up)">
                                      <p:cBhvr>
                                        <p:cTn id="67" dur="1000"/>
                                        <p:tgtEl>
                                          <p:spTgt spid="96"/>
                                        </p:tgtEl>
                                      </p:cBhvr>
                                    </p:animEffect>
                                  </p:childTnLst>
                                </p:cTn>
                              </p:par>
                            </p:childTnLst>
                          </p:cTn>
                        </p:par>
                        <p:par>
                          <p:cTn id="68" fill="hold">
                            <p:stCondLst>
                              <p:cond delay="9500"/>
                            </p:stCondLst>
                            <p:childTnLst>
                              <p:par>
                                <p:cTn id="69" presetID="2" presetClass="entr" presetSubtype="2" fill="hold" nodeType="after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1+#ppt_w/2"/>
                                          </p:val>
                                        </p:tav>
                                        <p:tav tm="100000">
                                          <p:val>
                                            <p:strVal val="#ppt_x"/>
                                          </p:val>
                                        </p:tav>
                                      </p:tavLst>
                                    </p:anim>
                                    <p:anim calcmode="lin" valueType="num">
                                      <p:cBhvr additive="base">
                                        <p:cTn id="72" dur="500" fill="hold"/>
                                        <p:tgtEl>
                                          <p:spTgt spid="12"/>
                                        </p:tgtEl>
                                        <p:attrNameLst>
                                          <p:attrName>ppt_y</p:attrName>
                                        </p:attrNameLst>
                                      </p:cBhvr>
                                      <p:tavLst>
                                        <p:tav tm="0">
                                          <p:val>
                                            <p:strVal val="#ppt_y"/>
                                          </p:val>
                                        </p:tav>
                                        <p:tav tm="100000">
                                          <p:val>
                                            <p:strVal val="#ppt_y"/>
                                          </p:val>
                                        </p:tav>
                                      </p:tavLst>
                                    </p:anim>
                                  </p:childTnLst>
                                </p:cTn>
                              </p:par>
                            </p:childTnLst>
                          </p:cTn>
                        </p:par>
                        <p:par>
                          <p:cTn id="73" fill="hold">
                            <p:stCondLst>
                              <p:cond delay="10000"/>
                            </p:stCondLst>
                            <p:childTnLst>
                              <p:par>
                                <p:cTn id="74" presetID="42" presetClass="entr" presetSubtype="0"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1000"/>
                                        <p:tgtEl>
                                          <p:spTgt spid="16"/>
                                        </p:tgtEl>
                                      </p:cBhvr>
                                    </p:animEffect>
                                    <p:anim calcmode="lin" valueType="num">
                                      <p:cBhvr>
                                        <p:cTn id="77" dur="1000" fill="hold"/>
                                        <p:tgtEl>
                                          <p:spTgt spid="16"/>
                                        </p:tgtEl>
                                        <p:attrNameLst>
                                          <p:attrName>ppt_x</p:attrName>
                                        </p:attrNameLst>
                                      </p:cBhvr>
                                      <p:tavLst>
                                        <p:tav tm="0">
                                          <p:val>
                                            <p:strVal val="#ppt_x"/>
                                          </p:val>
                                        </p:tav>
                                        <p:tav tm="100000">
                                          <p:val>
                                            <p:strVal val="#ppt_x"/>
                                          </p:val>
                                        </p:tav>
                                      </p:tavLst>
                                    </p:anim>
                                    <p:anim calcmode="lin" valueType="num">
                                      <p:cBhvr>
                                        <p:cTn id="78" dur="1000" fill="hold"/>
                                        <p:tgtEl>
                                          <p:spTgt spid="16"/>
                                        </p:tgtEl>
                                        <p:attrNameLst>
                                          <p:attrName>ppt_y</p:attrName>
                                        </p:attrNameLst>
                                      </p:cBhvr>
                                      <p:tavLst>
                                        <p:tav tm="0">
                                          <p:val>
                                            <p:strVal val="#ppt_y+.1"/>
                                          </p:val>
                                        </p:tav>
                                        <p:tav tm="100000">
                                          <p:val>
                                            <p:strVal val="#ppt_y"/>
                                          </p:val>
                                        </p:tav>
                                      </p:tavLst>
                                    </p:anim>
                                  </p:childTnLst>
                                </p:cTn>
                              </p:par>
                            </p:childTnLst>
                          </p:cTn>
                        </p:par>
                        <p:par>
                          <p:cTn id="79" fill="hold">
                            <p:stCondLst>
                              <p:cond delay="11000"/>
                            </p:stCondLst>
                            <p:childTnLst>
                              <p:par>
                                <p:cTn id="80" presetID="2" presetClass="entr" presetSubtype="4" fill="hold" grpId="0" nodeType="afterEffect">
                                  <p:stCondLst>
                                    <p:cond delay="0"/>
                                  </p:stCondLst>
                                  <p:childTnLst>
                                    <p:set>
                                      <p:cBhvr>
                                        <p:cTn id="81" dur="1" fill="hold">
                                          <p:stCondLst>
                                            <p:cond delay="0"/>
                                          </p:stCondLst>
                                        </p:cTn>
                                        <p:tgtEl>
                                          <p:spTgt spid="109"/>
                                        </p:tgtEl>
                                        <p:attrNameLst>
                                          <p:attrName>style.visibility</p:attrName>
                                        </p:attrNameLst>
                                      </p:cBhvr>
                                      <p:to>
                                        <p:strVal val="visible"/>
                                      </p:to>
                                    </p:set>
                                    <p:anim calcmode="lin" valueType="num">
                                      <p:cBhvr additive="base">
                                        <p:cTn id="82" dur="500" fill="hold"/>
                                        <p:tgtEl>
                                          <p:spTgt spid="109"/>
                                        </p:tgtEl>
                                        <p:attrNameLst>
                                          <p:attrName>ppt_x</p:attrName>
                                        </p:attrNameLst>
                                      </p:cBhvr>
                                      <p:tavLst>
                                        <p:tav tm="0">
                                          <p:val>
                                            <p:strVal val="#ppt_x"/>
                                          </p:val>
                                        </p:tav>
                                        <p:tav tm="100000">
                                          <p:val>
                                            <p:strVal val="#ppt_x"/>
                                          </p:val>
                                        </p:tav>
                                      </p:tavLst>
                                    </p:anim>
                                    <p:anim calcmode="lin" valueType="num">
                                      <p:cBhvr additive="base">
                                        <p:cTn id="83" dur="500" fill="hold"/>
                                        <p:tgtEl>
                                          <p:spTgt spid="109"/>
                                        </p:tgtEl>
                                        <p:attrNameLst>
                                          <p:attrName>ppt_y</p:attrName>
                                        </p:attrNameLst>
                                      </p:cBhvr>
                                      <p:tavLst>
                                        <p:tav tm="0">
                                          <p:val>
                                            <p:strVal val="1+#ppt_h/2"/>
                                          </p:val>
                                        </p:tav>
                                        <p:tav tm="100000">
                                          <p:val>
                                            <p:strVal val="#ppt_y"/>
                                          </p:val>
                                        </p:tav>
                                      </p:tavLst>
                                    </p:anim>
                                  </p:childTnLst>
                                </p:cTn>
                              </p:par>
                            </p:childTnLst>
                          </p:cTn>
                        </p:par>
                        <p:par>
                          <p:cTn id="84" fill="hold">
                            <p:stCondLst>
                              <p:cond delay="11500"/>
                            </p:stCondLst>
                            <p:childTnLst>
                              <p:par>
                                <p:cTn id="85" presetID="22" presetClass="entr" presetSubtype="1" fill="hold" nodeType="afterEffect">
                                  <p:stCondLst>
                                    <p:cond delay="0"/>
                                  </p:stCondLst>
                                  <p:childTnLst>
                                    <p:set>
                                      <p:cBhvr>
                                        <p:cTn id="86" dur="1" fill="hold">
                                          <p:stCondLst>
                                            <p:cond delay="0"/>
                                          </p:stCondLst>
                                        </p:cTn>
                                        <p:tgtEl>
                                          <p:spTgt spid="110"/>
                                        </p:tgtEl>
                                        <p:attrNameLst>
                                          <p:attrName>style.visibility</p:attrName>
                                        </p:attrNameLst>
                                      </p:cBhvr>
                                      <p:to>
                                        <p:strVal val="visible"/>
                                      </p:to>
                                    </p:set>
                                    <p:animEffect transition="in" filter="wipe(up)">
                                      <p:cBhvr>
                                        <p:cTn id="87" dur="1000"/>
                                        <p:tgtEl>
                                          <p:spTgt spid="110"/>
                                        </p:tgtEl>
                                      </p:cBhvr>
                                    </p:animEffect>
                                  </p:childTnLst>
                                </p:cTn>
                              </p:par>
                            </p:childTnLst>
                          </p:cTn>
                        </p:par>
                        <p:par>
                          <p:cTn id="88" fill="hold">
                            <p:stCondLst>
                              <p:cond delay="12500"/>
                            </p:stCondLst>
                            <p:childTnLst>
                              <p:par>
                                <p:cTn id="89" presetID="2" presetClass="entr" presetSubtype="2" fill="hold" nodeType="after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fill="hold"/>
                                        <p:tgtEl>
                                          <p:spTgt spid="13"/>
                                        </p:tgtEl>
                                        <p:attrNameLst>
                                          <p:attrName>ppt_x</p:attrName>
                                        </p:attrNameLst>
                                      </p:cBhvr>
                                      <p:tavLst>
                                        <p:tav tm="0">
                                          <p:val>
                                            <p:strVal val="1+#ppt_w/2"/>
                                          </p:val>
                                        </p:tav>
                                        <p:tav tm="100000">
                                          <p:val>
                                            <p:strVal val="#ppt_x"/>
                                          </p:val>
                                        </p:tav>
                                      </p:tavLst>
                                    </p:anim>
                                    <p:anim calcmode="lin" valueType="num">
                                      <p:cBhvr additive="base">
                                        <p:cTn id="92" dur="500" fill="hold"/>
                                        <p:tgtEl>
                                          <p:spTgt spid="13"/>
                                        </p:tgtEl>
                                        <p:attrNameLst>
                                          <p:attrName>ppt_y</p:attrName>
                                        </p:attrNameLst>
                                      </p:cBhvr>
                                      <p:tavLst>
                                        <p:tav tm="0">
                                          <p:val>
                                            <p:strVal val="#ppt_y"/>
                                          </p:val>
                                        </p:tav>
                                        <p:tav tm="100000">
                                          <p:val>
                                            <p:strVal val="#ppt_y"/>
                                          </p:val>
                                        </p:tav>
                                      </p:tavLst>
                                    </p:anim>
                                  </p:childTnLst>
                                </p:cTn>
                              </p:par>
                            </p:childTnLst>
                          </p:cTn>
                        </p:par>
                        <p:par>
                          <p:cTn id="93" fill="hold">
                            <p:stCondLst>
                              <p:cond delay="13000"/>
                            </p:stCondLst>
                            <p:childTnLst>
                              <p:par>
                                <p:cTn id="94" presetID="42" presetClass="entr" presetSubtype="0" fill="hold" nodeType="after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fade">
                                      <p:cBhvr>
                                        <p:cTn id="96" dur="1000"/>
                                        <p:tgtEl>
                                          <p:spTgt spid="17"/>
                                        </p:tgtEl>
                                      </p:cBhvr>
                                    </p:animEffect>
                                    <p:anim calcmode="lin" valueType="num">
                                      <p:cBhvr>
                                        <p:cTn id="97" dur="1000" fill="hold"/>
                                        <p:tgtEl>
                                          <p:spTgt spid="17"/>
                                        </p:tgtEl>
                                        <p:attrNameLst>
                                          <p:attrName>ppt_x</p:attrName>
                                        </p:attrNameLst>
                                      </p:cBhvr>
                                      <p:tavLst>
                                        <p:tav tm="0">
                                          <p:val>
                                            <p:strVal val="#ppt_x"/>
                                          </p:val>
                                        </p:tav>
                                        <p:tav tm="100000">
                                          <p:val>
                                            <p:strVal val="#ppt_x"/>
                                          </p:val>
                                        </p:tav>
                                      </p:tavLst>
                                    </p:anim>
                                    <p:anim calcmode="lin" valueType="num">
                                      <p:cBhvr>
                                        <p:cTn id="98" dur="1000" fill="hold"/>
                                        <p:tgtEl>
                                          <p:spTgt spid="17"/>
                                        </p:tgtEl>
                                        <p:attrNameLst>
                                          <p:attrName>ppt_y</p:attrName>
                                        </p:attrNameLst>
                                      </p:cBhvr>
                                      <p:tavLst>
                                        <p:tav tm="0">
                                          <p:val>
                                            <p:strVal val="#ppt_y+.1"/>
                                          </p:val>
                                        </p:tav>
                                        <p:tav tm="100000">
                                          <p:val>
                                            <p:strVal val="#ppt_y"/>
                                          </p:val>
                                        </p:tav>
                                      </p:tavLst>
                                    </p:anim>
                                  </p:childTnLst>
                                </p:cTn>
                              </p:par>
                            </p:childTnLst>
                          </p:cTn>
                        </p:par>
                        <p:par>
                          <p:cTn id="99" fill="hold">
                            <p:stCondLst>
                              <p:cond delay="14000"/>
                            </p:stCondLst>
                            <p:childTnLst>
                              <p:par>
                                <p:cTn id="100" presetID="2" presetClass="entr" presetSubtype="4" fill="hold" grpId="0" nodeType="afterEffect">
                                  <p:stCondLst>
                                    <p:cond delay="0"/>
                                  </p:stCondLst>
                                  <p:childTnLst>
                                    <p:set>
                                      <p:cBhvr>
                                        <p:cTn id="101" dur="1" fill="hold">
                                          <p:stCondLst>
                                            <p:cond delay="0"/>
                                          </p:stCondLst>
                                        </p:cTn>
                                        <p:tgtEl>
                                          <p:spTgt spid="123"/>
                                        </p:tgtEl>
                                        <p:attrNameLst>
                                          <p:attrName>style.visibility</p:attrName>
                                        </p:attrNameLst>
                                      </p:cBhvr>
                                      <p:to>
                                        <p:strVal val="visible"/>
                                      </p:to>
                                    </p:set>
                                    <p:anim calcmode="lin" valueType="num">
                                      <p:cBhvr additive="base">
                                        <p:cTn id="102" dur="500" fill="hold"/>
                                        <p:tgtEl>
                                          <p:spTgt spid="123"/>
                                        </p:tgtEl>
                                        <p:attrNameLst>
                                          <p:attrName>ppt_x</p:attrName>
                                        </p:attrNameLst>
                                      </p:cBhvr>
                                      <p:tavLst>
                                        <p:tav tm="0">
                                          <p:val>
                                            <p:strVal val="#ppt_x"/>
                                          </p:val>
                                        </p:tav>
                                        <p:tav tm="100000">
                                          <p:val>
                                            <p:strVal val="#ppt_x"/>
                                          </p:val>
                                        </p:tav>
                                      </p:tavLst>
                                    </p:anim>
                                    <p:anim calcmode="lin" valueType="num">
                                      <p:cBhvr additive="base">
                                        <p:cTn id="103" dur="500" fill="hold"/>
                                        <p:tgtEl>
                                          <p:spTgt spid="123"/>
                                        </p:tgtEl>
                                        <p:attrNameLst>
                                          <p:attrName>ppt_y</p:attrName>
                                        </p:attrNameLst>
                                      </p:cBhvr>
                                      <p:tavLst>
                                        <p:tav tm="0">
                                          <p:val>
                                            <p:strVal val="1+#ppt_h/2"/>
                                          </p:val>
                                        </p:tav>
                                        <p:tav tm="100000">
                                          <p:val>
                                            <p:strVal val="#ppt_y"/>
                                          </p:val>
                                        </p:tav>
                                      </p:tavLst>
                                    </p:anim>
                                  </p:childTnLst>
                                </p:cTn>
                              </p:par>
                            </p:childTnLst>
                          </p:cTn>
                        </p:par>
                        <p:par>
                          <p:cTn id="104" fill="hold">
                            <p:stCondLst>
                              <p:cond delay="14500"/>
                            </p:stCondLst>
                            <p:childTnLst>
                              <p:par>
                                <p:cTn id="105" presetID="22" presetClass="entr" presetSubtype="1" fill="hold" nodeType="afterEffect">
                                  <p:stCondLst>
                                    <p:cond delay="0"/>
                                  </p:stCondLst>
                                  <p:childTnLst>
                                    <p:set>
                                      <p:cBhvr>
                                        <p:cTn id="106" dur="1" fill="hold">
                                          <p:stCondLst>
                                            <p:cond delay="0"/>
                                          </p:stCondLst>
                                        </p:cTn>
                                        <p:tgtEl>
                                          <p:spTgt spid="124"/>
                                        </p:tgtEl>
                                        <p:attrNameLst>
                                          <p:attrName>style.visibility</p:attrName>
                                        </p:attrNameLst>
                                      </p:cBhvr>
                                      <p:to>
                                        <p:strVal val="visible"/>
                                      </p:to>
                                    </p:set>
                                    <p:animEffect transition="in" filter="wipe(up)">
                                      <p:cBhvr>
                                        <p:cTn id="107"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3" grpId="0" animBg="1"/>
      <p:bldP spid="81" grpId="0" animBg="1"/>
      <p:bldP spid="86" grpId="0" animBg="1"/>
      <p:bldP spid="109" grpId="0" animBg="1"/>
      <p:bldP spid="1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5" name="Text Placeholder 54"/>
          <p:cNvSpPr>
            <a:spLocks noGrp="1"/>
          </p:cNvSpPr>
          <p:nvPr>
            <p:ph type="body" sz="half" idx="35"/>
          </p:nvPr>
        </p:nvSpPr>
        <p:spPr/>
        <p:txBody>
          <a:bodyPr/>
          <a:lstStyle/>
          <a:p>
            <a:r>
              <a:rPr lang="en-US" sz="1400" dirty="0">
                <a:solidFill>
                  <a:schemeClr val="bg1">
                    <a:lumMod val="85000"/>
                  </a:schemeClr>
                </a:solidFill>
              </a:rPr>
              <a:t>Lorem ipsum dolor sit amet, consectetur adipiscing elit, sed do eiusmod tempor incididunt ut labore et dolore magna aliqua. </a:t>
            </a:r>
          </a:p>
        </p:txBody>
      </p:sp>
      <p:sp>
        <p:nvSpPr>
          <p:cNvPr id="56" name="Text Placeholder 55"/>
          <p:cNvSpPr>
            <a:spLocks noGrp="1"/>
          </p:cNvSpPr>
          <p:nvPr>
            <p:ph type="body" sz="half" idx="37"/>
          </p:nvPr>
        </p:nvSpPr>
        <p:spPr/>
        <p:txBody>
          <a:bodyPr/>
          <a:lstStyle/>
          <a:p>
            <a:r>
              <a:rPr lang="en-US" dirty="0" smtClean="0"/>
              <a:t>Title Goes Here</a:t>
            </a:r>
            <a:endParaRPr lang="en-US" dirty="0"/>
          </a:p>
        </p:txBody>
      </p:sp>
      <p:sp>
        <p:nvSpPr>
          <p:cNvPr id="57" name="Text Placeholder 56"/>
          <p:cNvSpPr>
            <a:spLocks noGrp="1"/>
          </p:cNvSpPr>
          <p:nvPr>
            <p:ph type="body" sz="half" idx="38"/>
          </p:nvPr>
        </p:nvSpPr>
        <p:spPr/>
        <p:txBody>
          <a:bodyPr/>
          <a:lstStyle/>
          <a:p>
            <a:r>
              <a:rPr lang="en-US" smtClean="0"/>
              <a:t>01</a:t>
            </a:r>
            <a:endParaRPr lang="en-US" dirty="0"/>
          </a:p>
        </p:txBody>
      </p:sp>
      <p:sp>
        <p:nvSpPr>
          <p:cNvPr id="58" name="Text Placeholder 57"/>
          <p:cNvSpPr>
            <a:spLocks noGrp="1"/>
          </p:cNvSpPr>
          <p:nvPr>
            <p:ph type="body" sz="half" idx="39"/>
          </p:nvPr>
        </p:nvSpPr>
        <p:spPr/>
        <p:txBody>
          <a:bodyPr/>
          <a:lstStyle/>
          <a:p>
            <a:r>
              <a:rPr lang="en-US" smtClean="0"/>
              <a:t>03</a:t>
            </a:r>
            <a:endParaRPr lang="en-US" dirty="0"/>
          </a:p>
        </p:txBody>
      </p:sp>
      <p:sp>
        <p:nvSpPr>
          <p:cNvPr id="59" name="Text Placeholder 58"/>
          <p:cNvSpPr>
            <a:spLocks noGrp="1"/>
          </p:cNvSpPr>
          <p:nvPr>
            <p:ph type="body" sz="half" idx="40"/>
          </p:nvPr>
        </p:nvSpPr>
        <p:spPr/>
        <p:txBody>
          <a:bodyPr/>
          <a:lstStyle/>
          <a:p>
            <a:r>
              <a:rPr lang="en-US" smtClean="0"/>
              <a:t>05</a:t>
            </a:r>
            <a:endParaRPr lang="en-US" dirty="0"/>
          </a:p>
        </p:txBody>
      </p:sp>
      <p:sp>
        <p:nvSpPr>
          <p:cNvPr id="60" name="Text Placeholder 59"/>
          <p:cNvSpPr>
            <a:spLocks noGrp="1"/>
          </p:cNvSpPr>
          <p:nvPr>
            <p:ph type="body" sz="half" idx="41"/>
          </p:nvPr>
        </p:nvSpPr>
        <p:spPr/>
        <p:txBody>
          <a:bodyPr/>
          <a:lstStyle/>
          <a:p>
            <a:r>
              <a:rPr lang="en-US" smtClean="0"/>
              <a:t>02</a:t>
            </a:r>
            <a:endParaRPr lang="en-US" dirty="0"/>
          </a:p>
        </p:txBody>
      </p:sp>
      <p:sp>
        <p:nvSpPr>
          <p:cNvPr id="61" name="Text Placeholder 60"/>
          <p:cNvSpPr>
            <a:spLocks noGrp="1"/>
          </p:cNvSpPr>
          <p:nvPr>
            <p:ph type="body" sz="half" idx="42"/>
          </p:nvPr>
        </p:nvSpPr>
        <p:spPr/>
        <p:txBody>
          <a:bodyPr/>
          <a:lstStyle/>
          <a:p>
            <a:r>
              <a:rPr lang="en-US" smtClean="0"/>
              <a:t>04</a:t>
            </a:r>
            <a:endParaRPr lang="en-US" dirty="0"/>
          </a:p>
        </p:txBody>
      </p:sp>
      <p:sp>
        <p:nvSpPr>
          <p:cNvPr id="62" name="Text Placeholder 61"/>
          <p:cNvSpPr>
            <a:spLocks noGrp="1"/>
          </p:cNvSpPr>
          <p:nvPr>
            <p:ph type="body" sz="half" idx="43"/>
          </p:nvPr>
        </p:nvSpPr>
        <p:spPr/>
        <p:txBody>
          <a:bodyPr/>
          <a:lstStyle/>
          <a:p>
            <a:r>
              <a:rPr lang="en-US" smtClean="0"/>
              <a:t>06</a:t>
            </a:r>
            <a:endParaRPr lang="en-US" dirty="0"/>
          </a:p>
        </p:txBody>
      </p:sp>
      <p:sp>
        <p:nvSpPr>
          <p:cNvPr id="63" name="Text Placeholder 62"/>
          <p:cNvSpPr>
            <a:spLocks noGrp="1"/>
          </p:cNvSpPr>
          <p:nvPr>
            <p:ph type="body" sz="half" idx="44"/>
          </p:nvPr>
        </p:nvSpPr>
        <p:spPr/>
        <p:txBody>
          <a:bodyPr/>
          <a:lstStyle/>
          <a:p>
            <a:r>
              <a:rPr lang="en-US" dirty="0"/>
              <a:t>Title Goes Here</a:t>
            </a:r>
          </a:p>
        </p:txBody>
      </p:sp>
      <p:sp>
        <p:nvSpPr>
          <p:cNvPr id="98" name="Text Placeholder 97"/>
          <p:cNvSpPr>
            <a:spLocks noGrp="1"/>
          </p:cNvSpPr>
          <p:nvPr>
            <p:ph type="body" sz="half" idx="45"/>
          </p:nvPr>
        </p:nvSpPr>
        <p:spPr/>
        <p:txBody>
          <a:bodyPr/>
          <a:lstStyle/>
          <a:p>
            <a:r>
              <a:rPr lang="en-US" dirty="0"/>
              <a:t>Title Goes Here</a:t>
            </a:r>
          </a:p>
        </p:txBody>
      </p:sp>
      <p:sp>
        <p:nvSpPr>
          <p:cNvPr id="121" name="Text Placeholder 120"/>
          <p:cNvSpPr>
            <a:spLocks noGrp="1"/>
          </p:cNvSpPr>
          <p:nvPr>
            <p:ph type="body" sz="half" idx="46"/>
          </p:nvPr>
        </p:nvSpPr>
        <p:spPr/>
        <p:txBody>
          <a:bodyPr/>
          <a:lstStyle/>
          <a:p>
            <a:r>
              <a:rPr lang="en-US" dirty="0"/>
              <a:t>Title Goes Here</a:t>
            </a:r>
          </a:p>
        </p:txBody>
      </p:sp>
      <p:sp>
        <p:nvSpPr>
          <p:cNvPr id="122" name="Text Placeholder 121"/>
          <p:cNvSpPr>
            <a:spLocks noGrp="1"/>
          </p:cNvSpPr>
          <p:nvPr>
            <p:ph type="body" sz="half" idx="47"/>
          </p:nvPr>
        </p:nvSpPr>
        <p:spPr/>
        <p:txBody>
          <a:bodyPr/>
          <a:lstStyle/>
          <a:p>
            <a:r>
              <a:rPr lang="en-US" dirty="0"/>
              <a:t>Title Goes Here</a:t>
            </a:r>
          </a:p>
        </p:txBody>
      </p:sp>
      <p:sp>
        <p:nvSpPr>
          <p:cNvPr id="123" name="Text Placeholder 122"/>
          <p:cNvSpPr>
            <a:spLocks noGrp="1"/>
          </p:cNvSpPr>
          <p:nvPr>
            <p:ph type="body" sz="half" idx="48"/>
          </p:nvPr>
        </p:nvSpPr>
        <p:spPr/>
        <p:txBody>
          <a:bodyPr/>
          <a:lstStyle/>
          <a:p>
            <a:r>
              <a:rPr lang="en-US" dirty="0"/>
              <a:t>Title Goes Here</a:t>
            </a:r>
          </a:p>
        </p:txBody>
      </p:sp>
      <p:sp>
        <p:nvSpPr>
          <p:cNvPr id="124" name="Text Placeholder 123"/>
          <p:cNvSpPr>
            <a:spLocks noGrp="1"/>
          </p:cNvSpPr>
          <p:nvPr>
            <p:ph type="body" sz="half" idx="49"/>
          </p:nvPr>
        </p:nvSpPr>
        <p:spPr/>
        <p:txBody>
          <a:bodyPr/>
          <a:lstStyle/>
          <a:p>
            <a:r>
              <a:rPr lang="en-US" dirty="0"/>
              <a:t>Title Goes Here</a:t>
            </a:r>
          </a:p>
        </p:txBody>
      </p:sp>
      <p:pic>
        <p:nvPicPr>
          <p:cNvPr id="7" name="Picture Placeholder 6"/>
          <p:cNvPicPr>
            <a:picLocks noGrp="1" noChangeAspect="1"/>
          </p:cNvPicPr>
          <p:nvPr>
            <p:ph type="pic" sz="quarter" idx="53"/>
          </p:nvPr>
        </p:nvPicPr>
        <p:blipFill>
          <a:blip r:embed="rId3">
            <a:extLst>
              <a:ext uri="{28A0092B-C50C-407E-A947-70E740481C1C}">
                <a14:useLocalDpi xmlns:a14="http://schemas.microsoft.com/office/drawing/2010/main" val="0"/>
              </a:ext>
            </a:extLst>
          </a:blip>
          <a:srcRect/>
          <a:stretch>
            <a:fillRect/>
          </a:stretch>
        </p:blipFill>
        <p:spPr>
          <a:effectLst>
            <a:outerShdw blurRad="50800" dist="38100" dir="8100000" algn="tr" rotWithShape="0">
              <a:prstClr val="black">
                <a:alpha val="40000"/>
              </a:prstClr>
            </a:outerShdw>
          </a:effectLst>
        </p:spPr>
      </p:pic>
      <p:pic>
        <p:nvPicPr>
          <p:cNvPr id="8" name="Picture Placeholder 7"/>
          <p:cNvPicPr>
            <a:picLocks noGrp="1" noChangeAspect="1"/>
          </p:cNvPicPr>
          <p:nvPr>
            <p:ph type="pic" sz="quarter" idx="54"/>
          </p:nvPr>
        </p:nvPicPr>
        <p:blipFill>
          <a:blip r:embed="rId4">
            <a:extLst>
              <a:ext uri="{28A0092B-C50C-407E-A947-70E740481C1C}">
                <a14:useLocalDpi xmlns:a14="http://schemas.microsoft.com/office/drawing/2010/main" val="0"/>
              </a:ext>
            </a:extLst>
          </a:blip>
          <a:srcRect/>
          <a:stretch>
            <a:fillRect/>
          </a:stretch>
        </p:blipFill>
        <p:spPr>
          <a:effectLst>
            <a:outerShdw blurRad="50800" dist="38100" dir="8100000" algn="tr" rotWithShape="0">
              <a:prstClr val="black">
                <a:alpha val="40000"/>
              </a:prstClr>
            </a:outerShdw>
          </a:effectLst>
        </p:spPr>
      </p:pic>
      <p:pic>
        <p:nvPicPr>
          <p:cNvPr id="9" name="Picture Placeholder 8"/>
          <p:cNvPicPr>
            <a:picLocks noGrp="1" noChangeAspect="1"/>
          </p:cNvPicPr>
          <p:nvPr>
            <p:ph type="pic" sz="quarter" idx="55"/>
          </p:nvPr>
        </p:nvPicPr>
        <p:blipFill>
          <a:blip r:embed="rId5">
            <a:extLst>
              <a:ext uri="{28A0092B-C50C-407E-A947-70E740481C1C}">
                <a14:useLocalDpi xmlns:a14="http://schemas.microsoft.com/office/drawing/2010/main" val="0"/>
              </a:ext>
            </a:extLst>
          </a:blip>
          <a:srcRect/>
          <a:stretch>
            <a:fillRect/>
          </a:stretch>
        </p:blipFill>
        <p:spPr>
          <a:effectLst>
            <a:outerShdw blurRad="50800" dist="38100" dir="8100000" algn="tr" rotWithShape="0">
              <a:prstClr val="black">
                <a:alpha val="40000"/>
              </a:prstClr>
            </a:outerShdw>
          </a:effectLst>
        </p:spPr>
      </p:pic>
      <p:pic>
        <p:nvPicPr>
          <p:cNvPr id="6" name="Picture Placeholder 5"/>
          <p:cNvPicPr>
            <a:picLocks noGrp="1" noChangeAspect="1"/>
          </p:cNvPicPr>
          <p:nvPr>
            <p:ph type="pic" sz="quarter" idx="52"/>
          </p:nvPr>
        </p:nvPicPr>
        <p:blipFill>
          <a:blip r:embed="rId6">
            <a:extLst>
              <a:ext uri="{28A0092B-C50C-407E-A947-70E740481C1C}">
                <a14:useLocalDpi xmlns:a14="http://schemas.microsoft.com/office/drawing/2010/main" val="0"/>
              </a:ext>
            </a:extLst>
          </a:blip>
          <a:srcRect/>
          <a:stretch>
            <a:fillRect/>
          </a:stretch>
        </p:blipFill>
        <p:spPr>
          <a:effectLst>
            <a:outerShdw blurRad="50800" dist="38100" dir="2700000" algn="tl" rotWithShape="0">
              <a:prstClr val="black">
                <a:alpha val="40000"/>
              </a:prstClr>
            </a:outerShdw>
          </a:effectLst>
        </p:spPr>
      </p:pic>
      <p:pic>
        <p:nvPicPr>
          <p:cNvPr id="5" name="Picture Placeholder 4"/>
          <p:cNvPicPr>
            <a:picLocks noGrp="1" noChangeAspect="1"/>
          </p:cNvPicPr>
          <p:nvPr>
            <p:ph type="pic" sz="quarter" idx="51"/>
          </p:nvPr>
        </p:nvPicPr>
        <p:blipFill>
          <a:blip r:embed="rId7">
            <a:extLst>
              <a:ext uri="{28A0092B-C50C-407E-A947-70E740481C1C}">
                <a14:useLocalDpi xmlns:a14="http://schemas.microsoft.com/office/drawing/2010/main" val="0"/>
              </a:ext>
            </a:extLst>
          </a:blip>
          <a:srcRect/>
          <a:stretch>
            <a:fillRect/>
          </a:stretch>
        </p:blipFill>
        <p:spPr>
          <a:effectLst>
            <a:outerShdw blurRad="50800" dist="38100" dir="2700000" algn="tl" rotWithShape="0">
              <a:prstClr val="black">
                <a:alpha val="40000"/>
              </a:prstClr>
            </a:outerShdw>
          </a:effectLst>
        </p:spPr>
      </p:pic>
      <p:pic>
        <p:nvPicPr>
          <p:cNvPr id="4" name="Picture Placeholder 3"/>
          <p:cNvPicPr>
            <a:picLocks noGrp="1" noChangeAspect="1"/>
          </p:cNvPicPr>
          <p:nvPr>
            <p:ph type="pic" sz="quarter" idx="50"/>
          </p:nvPr>
        </p:nvPicPr>
        <p:blipFill>
          <a:blip r:embed="rId8">
            <a:extLst>
              <a:ext uri="{28A0092B-C50C-407E-A947-70E740481C1C}">
                <a14:useLocalDpi xmlns:a14="http://schemas.microsoft.com/office/drawing/2010/main" val="0"/>
              </a:ext>
            </a:extLst>
          </a:blip>
          <a:srcRect/>
          <a:stretch>
            <a:fillRect/>
          </a:stretch>
        </p:blipFill>
        <p:spPr>
          <a:effectLst>
            <a:outerShdw blurRad="50800" dist="38100" dir="2700000" algn="tl" rotWithShape="0">
              <a:prstClr val="black">
                <a:alpha val="40000"/>
              </a:prstClr>
            </a:outerShdw>
          </a:effectLst>
        </p:spPr>
      </p:pic>
      <p:sp>
        <p:nvSpPr>
          <p:cNvPr id="30" name="TextBox 29"/>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239385908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3" name="Rectangle 42"/>
          <p:cNvSpPr/>
          <p:nvPr/>
        </p:nvSpPr>
        <p:spPr bwMode="auto">
          <a:xfrm>
            <a:off x="0" y="1028700"/>
            <a:ext cx="12192000" cy="5829300"/>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56" name="Picture Placeholder 7"/>
          <p:cNvSpPr txBox="1">
            <a:spLocks/>
          </p:cNvSpPr>
          <p:nvPr/>
        </p:nvSpPr>
        <p:spPr>
          <a:xfrm>
            <a:off x="1432981" y="1885952"/>
            <a:ext cx="4608576" cy="2097024"/>
          </a:xfrm>
          <a:prstGeom prst="rect">
            <a:avLst/>
          </a:prstGeom>
          <a:blipFill>
            <a:blip r:embed="rId3"/>
            <a:stretch>
              <a:fillRect/>
            </a:stretch>
          </a:blipFill>
          <a:ln w="3175">
            <a:solidFill>
              <a:srgbClr val="76A2CA"/>
            </a:solidFill>
          </a:ln>
        </p:spPr>
        <p:txBody>
          <a:bodyPr bIns="1097280" anchor="b"/>
          <a:lstStyle>
            <a:lvl1pPr marL="228600" indent="-228600" algn="ctr" defTabSz="914400" rtl="0" eaLnBrk="1" latinLnBrk="0" hangingPunct="1">
              <a:lnSpc>
                <a:spcPct val="90000"/>
              </a:lnSpc>
              <a:spcBef>
                <a:spcPts val="1000"/>
              </a:spcBef>
              <a:buFont typeface="Arial" panose="020B0604020202020204" pitchFamily="34" charset="0"/>
              <a:buNone/>
              <a:defRPr sz="1867"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9" name="Picture Placeholder 7"/>
          <p:cNvSpPr txBox="1">
            <a:spLocks/>
          </p:cNvSpPr>
          <p:nvPr/>
        </p:nvSpPr>
        <p:spPr>
          <a:xfrm>
            <a:off x="6053136" y="3981452"/>
            <a:ext cx="4608576" cy="2097024"/>
          </a:xfrm>
          <a:prstGeom prst="rect">
            <a:avLst/>
          </a:prstGeom>
          <a:blipFill>
            <a:blip r:embed="rId4"/>
            <a:stretch>
              <a:fillRect/>
            </a:stretch>
          </a:blipFill>
          <a:ln w="3175">
            <a:solidFill>
              <a:srgbClr val="A8A9A9"/>
            </a:solidFill>
          </a:ln>
        </p:spPr>
        <p:txBody>
          <a:bodyPr bIns="1097280" anchor="b"/>
          <a:lstStyle>
            <a:lvl1pPr marL="228600" indent="-228600" algn="ctr" defTabSz="914400" rtl="0" eaLnBrk="1" latinLnBrk="0" hangingPunct="1">
              <a:lnSpc>
                <a:spcPct val="90000"/>
              </a:lnSpc>
              <a:spcBef>
                <a:spcPts val="1000"/>
              </a:spcBef>
              <a:buFont typeface="Arial" panose="020B0604020202020204" pitchFamily="34" charset="0"/>
              <a:buNone/>
              <a:defRPr sz="1867"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8" name="Picture Placeholder 7"/>
          <p:cNvSpPr txBox="1">
            <a:spLocks/>
          </p:cNvSpPr>
          <p:nvPr/>
        </p:nvSpPr>
        <p:spPr>
          <a:xfrm>
            <a:off x="1432981" y="3981452"/>
            <a:ext cx="4608576" cy="2097024"/>
          </a:xfrm>
          <a:prstGeom prst="rect">
            <a:avLst/>
          </a:prstGeom>
          <a:blipFill>
            <a:blip r:embed="rId5"/>
            <a:stretch>
              <a:fillRect/>
            </a:stretch>
          </a:blipFill>
          <a:ln w="3175">
            <a:solidFill>
              <a:srgbClr val="E3AF24"/>
            </a:solidFill>
          </a:ln>
        </p:spPr>
        <p:txBody>
          <a:bodyPr bIns="1097280" anchor="b"/>
          <a:lstStyle>
            <a:lvl1pPr marL="228600" indent="-228600" algn="ctr" defTabSz="914400" rtl="0" eaLnBrk="1" latinLnBrk="0" hangingPunct="1">
              <a:lnSpc>
                <a:spcPct val="90000"/>
              </a:lnSpc>
              <a:spcBef>
                <a:spcPts val="1000"/>
              </a:spcBef>
              <a:buFont typeface="Arial" panose="020B0604020202020204" pitchFamily="34" charset="0"/>
              <a:buNone/>
              <a:defRPr sz="1867"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7" name="Picture Placeholder 7"/>
          <p:cNvSpPr txBox="1">
            <a:spLocks/>
          </p:cNvSpPr>
          <p:nvPr/>
        </p:nvSpPr>
        <p:spPr>
          <a:xfrm>
            <a:off x="6053136" y="1885952"/>
            <a:ext cx="4608576" cy="2097024"/>
          </a:xfrm>
          <a:prstGeom prst="rect">
            <a:avLst/>
          </a:prstGeom>
          <a:blipFill>
            <a:blip r:embed="rId6"/>
            <a:stretch>
              <a:fillRect/>
            </a:stretch>
          </a:blipFill>
          <a:ln w="3175">
            <a:solidFill>
              <a:srgbClr val="CF814C"/>
            </a:solidFill>
          </a:ln>
        </p:spPr>
        <p:txBody>
          <a:bodyPr bIns="1097280" anchor="b"/>
          <a:lstStyle>
            <a:lvl1pPr marL="228600" indent="-228600" algn="ctr" defTabSz="914400" rtl="0" eaLnBrk="1" latinLnBrk="0" hangingPunct="1">
              <a:lnSpc>
                <a:spcPct val="90000"/>
              </a:lnSpc>
              <a:spcBef>
                <a:spcPts val="1000"/>
              </a:spcBef>
              <a:buFont typeface="Arial" panose="020B0604020202020204" pitchFamily="34" charset="0"/>
              <a:buNone/>
              <a:defRPr sz="1867"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7" name="Freeform 10"/>
          <p:cNvSpPr>
            <a:spLocks/>
          </p:cNvSpPr>
          <p:nvPr/>
        </p:nvSpPr>
        <p:spPr bwMode="auto">
          <a:xfrm>
            <a:off x="3955475" y="1900284"/>
            <a:ext cx="2094317" cy="2094315"/>
          </a:xfrm>
          <a:custGeom>
            <a:avLst/>
            <a:gdLst/>
            <a:ahLst/>
            <a:cxnLst>
              <a:cxn ang="0">
                <a:pos x="421" y="0"/>
              </a:cxn>
              <a:cxn ang="0">
                <a:pos x="0" y="421"/>
              </a:cxn>
              <a:cxn ang="0">
                <a:pos x="421" y="421"/>
              </a:cxn>
              <a:cxn ang="0">
                <a:pos x="421" y="0"/>
              </a:cxn>
            </a:cxnLst>
            <a:rect l="0" t="0" r="r" b="b"/>
            <a:pathLst>
              <a:path w="421" h="421">
                <a:moveTo>
                  <a:pt x="421" y="0"/>
                </a:moveTo>
                <a:cubicBezTo>
                  <a:pt x="188" y="0"/>
                  <a:pt x="0" y="189"/>
                  <a:pt x="0" y="421"/>
                </a:cubicBezTo>
                <a:cubicBezTo>
                  <a:pt x="421" y="421"/>
                  <a:pt x="421" y="421"/>
                  <a:pt x="421" y="421"/>
                </a:cubicBezTo>
                <a:lnTo>
                  <a:pt x="421" y="0"/>
                </a:lnTo>
                <a:close/>
              </a:path>
            </a:pathLst>
          </a:custGeom>
          <a:solidFill>
            <a:schemeClr val="accent1">
              <a:alpha val="70000"/>
            </a:schemeClr>
          </a:solidFill>
          <a:ln w="9525">
            <a:noFill/>
            <a:round/>
            <a:headEnd/>
            <a:tailEnd/>
          </a:ln>
          <a:effectLst>
            <a:outerShdw blurRad="50800" dist="38100" dir="13500000" algn="b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28" name="Freeform 11"/>
          <p:cNvSpPr>
            <a:spLocks/>
          </p:cNvSpPr>
          <p:nvPr/>
        </p:nvSpPr>
        <p:spPr bwMode="auto">
          <a:xfrm>
            <a:off x="3955475" y="3994594"/>
            <a:ext cx="2094317" cy="2101004"/>
          </a:xfrm>
          <a:custGeom>
            <a:avLst/>
            <a:gdLst/>
            <a:ahLst/>
            <a:cxnLst>
              <a:cxn ang="0">
                <a:pos x="0" y="0"/>
              </a:cxn>
              <a:cxn ang="0">
                <a:pos x="421" y="422"/>
              </a:cxn>
              <a:cxn ang="0">
                <a:pos x="421" y="0"/>
              </a:cxn>
              <a:cxn ang="0">
                <a:pos x="0" y="0"/>
              </a:cxn>
            </a:cxnLst>
            <a:rect l="0" t="0" r="r" b="b"/>
            <a:pathLst>
              <a:path w="421" h="422">
                <a:moveTo>
                  <a:pt x="0" y="0"/>
                </a:moveTo>
                <a:cubicBezTo>
                  <a:pt x="0" y="233"/>
                  <a:pt x="188" y="422"/>
                  <a:pt x="421" y="422"/>
                </a:cubicBezTo>
                <a:cubicBezTo>
                  <a:pt x="421" y="0"/>
                  <a:pt x="421" y="0"/>
                  <a:pt x="421" y="0"/>
                </a:cubicBezTo>
                <a:lnTo>
                  <a:pt x="0" y="0"/>
                </a:lnTo>
                <a:close/>
              </a:path>
            </a:pathLst>
          </a:custGeom>
          <a:solidFill>
            <a:schemeClr val="accent4">
              <a:alpha val="70000"/>
            </a:schemeClr>
          </a:solidFill>
          <a:ln w="9525">
            <a:noFill/>
            <a:round/>
            <a:headEnd/>
            <a:tailEnd/>
          </a:ln>
          <a:effectLst>
            <a:outerShdw blurRad="50800" dist="38100" dir="8100000" algn="t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29" name="Freeform 12"/>
          <p:cNvSpPr>
            <a:spLocks/>
          </p:cNvSpPr>
          <p:nvPr/>
        </p:nvSpPr>
        <p:spPr bwMode="auto">
          <a:xfrm>
            <a:off x="6049793" y="1900284"/>
            <a:ext cx="2101007" cy="2094315"/>
          </a:xfrm>
          <a:custGeom>
            <a:avLst/>
            <a:gdLst/>
            <a:ahLst/>
            <a:cxnLst>
              <a:cxn ang="0">
                <a:pos x="0" y="0"/>
              </a:cxn>
              <a:cxn ang="0">
                <a:pos x="0" y="0"/>
              </a:cxn>
              <a:cxn ang="0">
                <a:pos x="0" y="421"/>
              </a:cxn>
              <a:cxn ang="0">
                <a:pos x="422" y="421"/>
              </a:cxn>
              <a:cxn ang="0">
                <a:pos x="0" y="0"/>
              </a:cxn>
            </a:cxnLst>
            <a:rect l="0" t="0" r="r" b="b"/>
            <a:pathLst>
              <a:path w="422" h="421">
                <a:moveTo>
                  <a:pt x="0" y="0"/>
                </a:moveTo>
                <a:cubicBezTo>
                  <a:pt x="0" y="0"/>
                  <a:pt x="0" y="0"/>
                  <a:pt x="0" y="0"/>
                </a:cubicBezTo>
                <a:cubicBezTo>
                  <a:pt x="0" y="421"/>
                  <a:pt x="0" y="421"/>
                  <a:pt x="0" y="421"/>
                </a:cubicBezTo>
                <a:cubicBezTo>
                  <a:pt x="422" y="421"/>
                  <a:pt x="422" y="421"/>
                  <a:pt x="422" y="421"/>
                </a:cubicBezTo>
                <a:cubicBezTo>
                  <a:pt x="422" y="189"/>
                  <a:pt x="233" y="0"/>
                  <a:pt x="0" y="0"/>
                </a:cubicBezTo>
                <a:close/>
              </a:path>
            </a:pathLst>
          </a:custGeom>
          <a:solidFill>
            <a:schemeClr val="accent2">
              <a:alpha val="70000"/>
            </a:schemeClr>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30" name="Freeform 13"/>
          <p:cNvSpPr>
            <a:spLocks/>
          </p:cNvSpPr>
          <p:nvPr/>
        </p:nvSpPr>
        <p:spPr bwMode="auto">
          <a:xfrm>
            <a:off x="6049793" y="3994594"/>
            <a:ext cx="2101007" cy="2101004"/>
          </a:xfrm>
          <a:custGeom>
            <a:avLst/>
            <a:gdLst/>
            <a:ahLst/>
            <a:cxnLst>
              <a:cxn ang="0">
                <a:pos x="0" y="422"/>
              </a:cxn>
              <a:cxn ang="0">
                <a:pos x="0" y="422"/>
              </a:cxn>
              <a:cxn ang="0">
                <a:pos x="422" y="0"/>
              </a:cxn>
              <a:cxn ang="0">
                <a:pos x="0" y="0"/>
              </a:cxn>
              <a:cxn ang="0">
                <a:pos x="0" y="422"/>
              </a:cxn>
            </a:cxnLst>
            <a:rect l="0" t="0" r="r" b="b"/>
            <a:pathLst>
              <a:path w="422" h="422">
                <a:moveTo>
                  <a:pt x="0" y="422"/>
                </a:moveTo>
                <a:cubicBezTo>
                  <a:pt x="0" y="422"/>
                  <a:pt x="0" y="422"/>
                  <a:pt x="0" y="422"/>
                </a:cubicBezTo>
                <a:cubicBezTo>
                  <a:pt x="233" y="422"/>
                  <a:pt x="422" y="233"/>
                  <a:pt x="422" y="0"/>
                </a:cubicBezTo>
                <a:cubicBezTo>
                  <a:pt x="0" y="0"/>
                  <a:pt x="0" y="0"/>
                  <a:pt x="0" y="0"/>
                </a:cubicBezTo>
                <a:lnTo>
                  <a:pt x="0" y="422"/>
                </a:lnTo>
                <a:close/>
              </a:path>
            </a:pathLst>
          </a:custGeom>
          <a:solidFill>
            <a:schemeClr val="accent3">
              <a:alpha val="70000"/>
            </a:schemeClr>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grpSp>
        <p:nvGrpSpPr>
          <p:cNvPr id="31" name="Group 83"/>
          <p:cNvGrpSpPr/>
          <p:nvPr/>
        </p:nvGrpSpPr>
        <p:grpSpPr>
          <a:xfrm>
            <a:off x="4809006" y="2701564"/>
            <a:ext cx="784285" cy="784285"/>
            <a:chOff x="4424363" y="754063"/>
            <a:chExt cx="280987" cy="280987"/>
          </a:xfrm>
          <a:solidFill>
            <a:schemeClr val="bg1"/>
          </a:solidFill>
        </p:grpSpPr>
        <p:sp>
          <p:nvSpPr>
            <p:cNvPr id="32" name="Freeform 14"/>
            <p:cNvSpPr>
              <a:spLocks/>
            </p:cNvSpPr>
            <p:nvPr/>
          </p:nvSpPr>
          <p:spPr bwMode="auto">
            <a:xfrm>
              <a:off x="4424363" y="942975"/>
              <a:ext cx="92075" cy="92075"/>
            </a:xfrm>
            <a:custGeom>
              <a:avLst/>
              <a:gdLst/>
              <a:ahLst/>
              <a:cxnLst>
                <a:cxn ang="0">
                  <a:pos x="8" y="0"/>
                </a:cxn>
                <a:cxn ang="0">
                  <a:pos x="3" y="29"/>
                </a:cxn>
                <a:cxn ang="0">
                  <a:pos x="0" y="58"/>
                </a:cxn>
                <a:cxn ang="0">
                  <a:pos x="29" y="53"/>
                </a:cxn>
                <a:cxn ang="0">
                  <a:pos x="58" y="50"/>
                </a:cxn>
                <a:cxn ang="0">
                  <a:pos x="32" y="24"/>
                </a:cxn>
                <a:cxn ang="0">
                  <a:pos x="8" y="0"/>
                </a:cxn>
              </a:cxnLst>
              <a:rect l="0" t="0" r="r" b="b"/>
              <a:pathLst>
                <a:path w="58" h="58">
                  <a:moveTo>
                    <a:pt x="8" y="0"/>
                  </a:moveTo>
                  <a:lnTo>
                    <a:pt x="3" y="29"/>
                  </a:lnTo>
                  <a:lnTo>
                    <a:pt x="0" y="58"/>
                  </a:lnTo>
                  <a:lnTo>
                    <a:pt x="29" y="53"/>
                  </a:lnTo>
                  <a:lnTo>
                    <a:pt x="58" y="50"/>
                  </a:lnTo>
                  <a:lnTo>
                    <a:pt x="32" y="24"/>
                  </a:lnTo>
                  <a:lnTo>
                    <a:pt x="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3" name="Freeform 15"/>
            <p:cNvSpPr>
              <a:spLocks/>
            </p:cNvSpPr>
            <p:nvPr/>
          </p:nvSpPr>
          <p:spPr bwMode="auto">
            <a:xfrm>
              <a:off x="4449763" y="800100"/>
              <a:ext cx="206375" cy="209550"/>
            </a:xfrm>
            <a:custGeom>
              <a:avLst/>
              <a:gdLst/>
              <a:ahLst/>
              <a:cxnLst>
                <a:cxn ang="0">
                  <a:pos x="50" y="114"/>
                </a:cxn>
                <a:cxn ang="0">
                  <a:pos x="40" y="106"/>
                </a:cxn>
                <a:cxn ang="0">
                  <a:pos x="114" y="32"/>
                </a:cxn>
                <a:cxn ang="0">
                  <a:pos x="98" y="16"/>
                </a:cxn>
                <a:cxn ang="0">
                  <a:pos x="24" y="90"/>
                </a:cxn>
                <a:cxn ang="0">
                  <a:pos x="16" y="82"/>
                </a:cxn>
                <a:cxn ang="0">
                  <a:pos x="90" y="8"/>
                </a:cxn>
                <a:cxn ang="0">
                  <a:pos x="82" y="0"/>
                </a:cxn>
                <a:cxn ang="0">
                  <a:pos x="0" y="82"/>
                </a:cxn>
                <a:cxn ang="0">
                  <a:pos x="50" y="132"/>
                </a:cxn>
                <a:cxn ang="0">
                  <a:pos x="130" y="50"/>
                </a:cxn>
                <a:cxn ang="0">
                  <a:pos x="122" y="42"/>
                </a:cxn>
                <a:cxn ang="0">
                  <a:pos x="50" y="114"/>
                </a:cxn>
              </a:cxnLst>
              <a:rect l="0" t="0" r="r" b="b"/>
              <a:pathLst>
                <a:path w="130" h="132">
                  <a:moveTo>
                    <a:pt x="50" y="114"/>
                  </a:moveTo>
                  <a:lnTo>
                    <a:pt x="40" y="106"/>
                  </a:lnTo>
                  <a:lnTo>
                    <a:pt x="114" y="32"/>
                  </a:lnTo>
                  <a:lnTo>
                    <a:pt x="98" y="16"/>
                  </a:lnTo>
                  <a:lnTo>
                    <a:pt x="24" y="90"/>
                  </a:lnTo>
                  <a:lnTo>
                    <a:pt x="16" y="82"/>
                  </a:lnTo>
                  <a:lnTo>
                    <a:pt x="90" y="8"/>
                  </a:lnTo>
                  <a:lnTo>
                    <a:pt x="82" y="0"/>
                  </a:lnTo>
                  <a:lnTo>
                    <a:pt x="0" y="82"/>
                  </a:lnTo>
                  <a:lnTo>
                    <a:pt x="50" y="132"/>
                  </a:lnTo>
                  <a:lnTo>
                    <a:pt x="130" y="50"/>
                  </a:lnTo>
                  <a:lnTo>
                    <a:pt x="122" y="42"/>
                  </a:lnTo>
                  <a:lnTo>
                    <a:pt x="50" y="11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4" name="Freeform 16"/>
            <p:cNvSpPr>
              <a:spLocks/>
            </p:cNvSpPr>
            <p:nvPr/>
          </p:nvSpPr>
          <p:spPr bwMode="auto">
            <a:xfrm>
              <a:off x="4594225" y="754063"/>
              <a:ext cx="111125" cy="112713"/>
            </a:xfrm>
            <a:custGeom>
              <a:avLst/>
              <a:gdLst/>
              <a:ahLst/>
              <a:cxnLst>
                <a:cxn ang="0">
                  <a:pos x="40" y="24"/>
                </a:cxn>
                <a:cxn ang="0">
                  <a:pos x="20" y="3"/>
                </a:cxn>
                <a:cxn ang="0">
                  <a:pos x="10" y="3"/>
                </a:cxn>
                <a:cxn ang="0">
                  <a:pos x="9" y="4"/>
                </a:cxn>
                <a:cxn ang="0">
                  <a:pos x="9" y="4"/>
                </a:cxn>
                <a:cxn ang="0">
                  <a:pos x="0" y="13"/>
                </a:cxn>
                <a:cxn ang="0">
                  <a:pos x="30" y="44"/>
                </a:cxn>
                <a:cxn ang="0">
                  <a:pos x="40" y="34"/>
                </a:cxn>
                <a:cxn ang="0">
                  <a:pos x="40" y="34"/>
                </a:cxn>
                <a:cxn ang="0">
                  <a:pos x="40" y="33"/>
                </a:cxn>
                <a:cxn ang="0">
                  <a:pos x="40" y="24"/>
                </a:cxn>
              </a:cxnLst>
              <a:rect l="0" t="0" r="r" b="b"/>
              <a:pathLst>
                <a:path w="43" h="44">
                  <a:moveTo>
                    <a:pt x="40" y="24"/>
                  </a:moveTo>
                  <a:cubicBezTo>
                    <a:pt x="20" y="3"/>
                    <a:pt x="20" y="3"/>
                    <a:pt x="20" y="3"/>
                  </a:cubicBezTo>
                  <a:cubicBezTo>
                    <a:pt x="17" y="0"/>
                    <a:pt x="13" y="0"/>
                    <a:pt x="10" y="3"/>
                  </a:cubicBezTo>
                  <a:cubicBezTo>
                    <a:pt x="9" y="4"/>
                    <a:pt x="9" y="4"/>
                    <a:pt x="9" y="4"/>
                  </a:cubicBezTo>
                  <a:cubicBezTo>
                    <a:pt x="9" y="4"/>
                    <a:pt x="9" y="4"/>
                    <a:pt x="9" y="4"/>
                  </a:cubicBezTo>
                  <a:cubicBezTo>
                    <a:pt x="0" y="13"/>
                    <a:pt x="0" y="13"/>
                    <a:pt x="0" y="13"/>
                  </a:cubicBezTo>
                  <a:cubicBezTo>
                    <a:pt x="30" y="44"/>
                    <a:pt x="30" y="44"/>
                    <a:pt x="30" y="44"/>
                  </a:cubicBezTo>
                  <a:cubicBezTo>
                    <a:pt x="40" y="34"/>
                    <a:pt x="40" y="34"/>
                    <a:pt x="40" y="34"/>
                  </a:cubicBezTo>
                  <a:cubicBezTo>
                    <a:pt x="40" y="34"/>
                    <a:pt x="40" y="34"/>
                    <a:pt x="40" y="34"/>
                  </a:cubicBezTo>
                  <a:cubicBezTo>
                    <a:pt x="40" y="33"/>
                    <a:pt x="40" y="33"/>
                    <a:pt x="40" y="33"/>
                  </a:cubicBezTo>
                  <a:cubicBezTo>
                    <a:pt x="43" y="31"/>
                    <a:pt x="43" y="26"/>
                    <a:pt x="40" y="24"/>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35" name="Freeform 17"/>
          <p:cNvSpPr>
            <a:spLocks/>
          </p:cNvSpPr>
          <p:nvPr/>
        </p:nvSpPr>
        <p:spPr bwMode="auto">
          <a:xfrm>
            <a:off x="6439957" y="2697133"/>
            <a:ext cx="930507" cy="793147"/>
          </a:xfrm>
          <a:custGeom>
            <a:avLst/>
            <a:gdLst/>
            <a:ahLst/>
            <a:cxnLst>
              <a:cxn ang="0">
                <a:pos x="36" y="111"/>
              </a:cxn>
              <a:cxn ang="0">
                <a:pos x="23" y="104"/>
              </a:cxn>
              <a:cxn ang="0">
                <a:pos x="22" y="104"/>
              </a:cxn>
              <a:cxn ang="0">
                <a:pos x="22" y="65"/>
              </a:cxn>
              <a:cxn ang="0">
                <a:pos x="55" y="32"/>
              </a:cxn>
              <a:cxn ang="0">
                <a:pos x="75" y="12"/>
              </a:cxn>
              <a:cxn ang="0">
                <a:pos x="111" y="16"/>
              </a:cxn>
              <a:cxn ang="0">
                <a:pos x="123" y="55"/>
              </a:cxn>
              <a:cxn ang="0">
                <a:pos x="76" y="104"/>
              </a:cxn>
              <a:cxn ang="0">
                <a:pos x="69" y="104"/>
              </a:cxn>
              <a:cxn ang="0">
                <a:pos x="69" y="97"/>
              </a:cxn>
              <a:cxn ang="0">
                <a:pos x="115" y="49"/>
              </a:cxn>
              <a:cxn ang="0">
                <a:pos x="104" y="23"/>
              </a:cxn>
              <a:cxn ang="0">
                <a:pos x="83" y="19"/>
              </a:cxn>
              <a:cxn ang="0">
                <a:pos x="62" y="40"/>
              </a:cxn>
              <a:cxn ang="0">
                <a:pos x="30" y="72"/>
              </a:cxn>
              <a:cxn ang="0">
                <a:pos x="30" y="97"/>
              </a:cxn>
              <a:cxn ang="0">
                <a:pos x="30" y="97"/>
              </a:cxn>
              <a:cxn ang="0">
                <a:pos x="43" y="96"/>
              </a:cxn>
              <a:cxn ang="0">
                <a:pos x="52" y="88"/>
              </a:cxn>
              <a:cxn ang="0">
                <a:pos x="88" y="51"/>
              </a:cxn>
              <a:cxn ang="0">
                <a:pos x="89" y="44"/>
              </a:cxn>
              <a:cxn ang="0">
                <a:pos x="81" y="48"/>
              </a:cxn>
              <a:cxn ang="0">
                <a:pos x="47" y="82"/>
              </a:cxn>
              <a:cxn ang="0">
                <a:pos x="39" y="82"/>
              </a:cxn>
              <a:cxn ang="0">
                <a:pos x="40" y="74"/>
              </a:cxn>
              <a:cxn ang="0">
                <a:pos x="73" y="41"/>
              </a:cxn>
              <a:cxn ang="0">
                <a:pos x="96" y="36"/>
              </a:cxn>
              <a:cxn ang="0">
                <a:pos x="96" y="58"/>
              </a:cxn>
              <a:cxn ang="0">
                <a:pos x="59" y="95"/>
              </a:cxn>
              <a:cxn ang="0">
                <a:pos x="50" y="104"/>
              </a:cxn>
              <a:cxn ang="0">
                <a:pos x="36" y="111"/>
              </a:cxn>
            </a:cxnLst>
            <a:rect l="0" t="0" r="r" b="b"/>
            <a:pathLst>
              <a:path w="130" h="111">
                <a:moveTo>
                  <a:pt x="36" y="111"/>
                </a:moveTo>
                <a:cubicBezTo>
                  <a:pt x="31" y="111"/>
                  <a:pt x="27" y="109"/>
                  <a:pt x="23" y="104"/>
                </a:cubicBezTo>
                <a:cubicBezTo>
                  <a:pt x="22" y="104"/>
                  <a:pt x="22" y="104"/>
                  <a:pt x="22" y="104"/>
                </a:cubicBezTo>
                <a:cubicBezTo>
                  <a:pt x="18" y="100"/>
                  <a:pt x="0" y="85"/>
                  <a:pt x="22" y="65"/>
                </a:cubicBezTo>
                <a:cubicBezTo>
                  <a:pt x="31" y="56"/>
                  <a:pt x="43" y="44"/>
                  <a:pt x="55" y="32"/>
                </a:cubicBezTo>
                <a:cubicBezTo>
                  <a:pt x="61" y="26"/>
                  <a:pt x="68" y="19"/>
                  <a:pt x="75" y="12"/>
                </a:cubicBezTo>
                <a:cubicBezTo>
                  <a:pt x="88" y="0"/>
                  <a:pt x="97" y="2"/>
                  <a:pt x="111" y="16"/>
                </a:cubicBezTo>
                <a:cubicBezTo>
                  <a:pt x="127" y="32"/>
                  <a:pt x="130" y="47"/>
                  <a:pt x="123" y="55"/>
                </a:cubicBezTo>
                <a:cubicBezTo>
                  <a:pt x="114" y="66"/>
                  <a:pt x="78" y="103"/>
                  <a:pt x="76" y="104"/>
                </a:cubicBezTo>
                <a:cubicBezTo>
                  <a:pt x="74" y="106"/>
                  <a:pt x="71" y="106"/>
                  <a:pt x="69" y="104"/>
                </a:cubicBezTo>
                <a:cubicBezTo>
                  <a:pt x="67" y="102"/>
                  <a:pt x="67" y="99"/>
                  <a:pt x="69" y="97"/>
                </a:cubicBezTo>
                <a:cubicBezTo>
                  <a:pt x="69" y="96"/>
                  <a:pt x="106" y="59"/>
                  <a:pt x="115" y="49"/>
                </a:cubicBezTo>
                <a:cubicBezTo>
                  <a:pt x="118" y="46"/>
                  <a:pt x="118" y="37"/>
                  <a:pt x="104" y="23"/>
                </a:cubicBezTo>
                <a:cubicBezTo>
                  <a:pt x="95" y="15"/>
                  <a:pt x="93" y="9"/>
                  <a:pt x="83" y="19"/>
                </a:cubicBezTo>
                <a:cubicBezTo>
                  <a:pt x="76" y="26"/>
                  <a:pt x="69" y="33"/>
                  <a:pt x="62" y="40"/>
                </a:cubicBezTo>
                <a:cubicBezTo>
                  <a:pt x="50" y="52"/>
                  <a:pt x="38" y="63"/>
                  <a:pt x="30" y="72"/>
                </a:cubicBezTo>
                <a:cubicBezTo>
                  <a:pt x="16" y="85"/>
                  <a:pt x="25" y="92"/>
                  <a:pt x="30" y="97"/>
                </a:cubicBezTo>
                <a:cubicBezTo>
                  <a:pt x="30" y="97"/>
                  <a:pt x="30" y="97"/>
                  <a:pt x="30" y="97"/>
                </a:cubicBezTo>
                <a:cubicBezTo>
                  <a:pt x="34" y="101"/>
                  <a:pt x="37" y="102"/>
                  <a:pt x="43" y="96"/>
                </a:cubicBezTo>
                <a:cubicBezTo>
                  <a:pt x="44" y="95"/>
                  <a:pt x="47" y="92"/>
                  <a:pt x="52" y="88"/>
                </a:cubicBezTo>
                <a:cubicBezTo>
                  <a:pt x="63" y="77"/>
                  <a:pt x="84" y="57"/>
                  <a:pt x="88" y="51"/>
                </a:cubicBezTo>
                <a:cubicBezTo>
                  <a:pt x="89" y="50"/>
                  <a:pt x="91" y="46"/>
                  <a:pt x="89" y="44"/>
                </a:cubicBezTo>
                <a:cubicBezTo>
                  <a:pt x="87" y="42"/>
                  <a:pt x="82" y="46"/>
                  <a:pt x="81" y="48"/>
                </a:cubicBezTo>
                <a:cubicBezTo>
                  <a:pt x="66" y="63"/>
                  <a:pt x="47" y="82"/>
                  <a:pt x="47" y="82"/>
                </a:cubicBezTo>
                <a:cubicBezTo>
                  <a:pt x="45" y="84"/>
                  <a:pt x="41" y="84"/>
                  <a:pt x="39" y="82"/>
                </a:cubicBezTo>
                <a:cubicBezTo>
                  <a:pt x="37" y="80"/>
                  <a:pt x="37" y="76"/>
                  <a:pt x="40" y="74"/>
                </a:cubicBezTo>
                <a:cubicBezTo>
                  <a:pt x="40" y="74"/>
                  <a:pt x="59" y="56"/>
                  <a:pt x="73" y="41"/>
                </a:cubicBezTo>
                <a:cubicBezTo>
                  <a:pt x="82" y="31"/>
                  <a:pt x="91" y="32"/>
                  <a:pt x="96" y="36"/>
                </a:cubicBezTo>
                <a:cubicBezTo>
                  <a:pt x="102" y="42"/>
                  <a:pt x="101" y="52"/>
                  <a:pt x="96" y="58"/>
                </a:cubicBezTo>
                <a:cubicBezTo>
                  <a:pt x="92" y="63"/>
                  <a:pt x="75" y="79"/>
                  <a:pt x="59" y="95"/>
                </a:cubicBezTo>
                <a:cubicBezTo>
                  <a:pt x="55" y="99"/>
                  <a:pt x="52" y="102"/>
                  <a:pt x="50" y="104"/>
                </a:cubicBezTo>
                <a:cubicBezTo>
                  <a:pt x="45" y="108"/>
                  <a:pt x="41" y="111"/>
                  <a:pt x="36" y="11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36" name="Group 88"/>
          <p:cNvGrpSpPr/>
          <p:nvPr/>
        </p:nvGrpSpPr>
        <p:grpSpPr>
          <a:xfrm>
            <a:off x="6490916" y="4404680"/>
            <a:ext cx="828589" cy="886192"/>
            <a:chOff x="2640013" y="1927225"/>
            <a:chExt cx="296862" cy="317500"/>
          </a:xfrm>
          <a:solidFill>
            <a:schemeClr val="bg1"/>
          </a:solidFill>
        </p:grpSpPr>
        <p:sp>
          <p:nvSpPr>
            <p:cNvPr id="37" name="Freeform 43"/>
            <p:cNvSpPr>
              <a:spLocks noEditPoints="1"/>
            </p:cNvSpPr>
            <p:nvPr/>
          </p:nvSpPr>
          <p:spPr bwMode="auto">
            <a:xfrm>
              <a:off x="2660650" y="1927225"/>
              <a:ext cx="276225" cy="206375"/>
            </a:xfrm>
            <a:custGeom>
              <a:avLst/>
              <a:gdLst/>
              <a:ahLst/>
              <a:cxnLst>
                <a:cxn ang="0">
                  <a:pos x="19" y="64"/>
                </a:cxn>
                <a:cxn ang="0">
                  <a:pos x="0" y="79"/>
                </a:cxn>
                <a:cxn ang="0">
                  <a:pos x="8" y="81"/>
                </a:cxn>
                <a:cxn ang="0">
                  <a:pos x="25" y="67"/>
                </a:cxn>
                <a:cxn ang="0">
                  <a:pos x="78" y="53"/>
                </a:cxn>
                <a:cxn ang="0">
                  <a:pos x="66" y="44"/>
                </a:cxn>
                <a:cxn ang="0">
                  <a:pos x="92" y="44"/>
                </a:cxn>
                <a:cxn ang="0">
                  <a:pos x="108" y="9"/>
                </a:cxn>
                <a:cxn ang="0">
                  <a:pos x="19" y="64"/>
                </a:cxn>
                <a:cxn ang="0">
                  <a:pos x="28" y="60"/>
                </a:cxn>
                <a:cxn ang="0">
                  <a:pos x="28" y="60"/>
                </a:cxn>
                <a:cxn ang="0">
                  <a:pos x="100" y="14"/>
                </a:cxn>
                <a:cxn ang="0">
                  <a:pos x="28" y="60"/>
                </a:cxn>
              </a:cxnLst>
              <a:rect l="0" t="0" r="r" b="b"/>
              <a:pathLst>
                <a:path w="108" h="81">
                  <a:moveTo>
                    <a:pt x="19" y="64"/>
                  </a:moveTo>
                  <a:cubicBezTo>
                    <a:pt x="0" y="79"/>
                    <a:pt x="0" y="79"/>
                    <a:pt x="0" y="79"/>
                  </a:cubicBezTo>
                  <a:cubicBezTo>
                    <a:pt x="8" y="81"/>
                    <a:pt x="8" y="81"/>
                    <a:pt x="8" y="81"/>
                  </a:cubicBezTo>
                  <a:cubicBezTo>
                    <a:pt x="25" y="67"/>
                    <a:pt x="25" y="67"/>
                    <a:pt x="25" y="67"/>
                  </a:cubicBezTo>
                  <a:cubicBezTo>
                    <a:pt x="58" y="66"/>
                    <a:pt x="78" y="53"/>
                    <a:pt x="78" y="53"/>
                  </a:cubicBezTo>
                  <a:cubicBezTo>
                    <a:pt x="66" y="44"/>
                    <a:pt x="66" y="44"/>
                    <a:pt x="66" y="44"/>
                  </a:cubicBezTo>
                  <a:cubicBezTo>
                    <a:pt x="66" y="44"/>
                    <a:pt x="87" y="42"/>
                    <a:pt x="92" y="44"/>
                  </a:cubicBezTo>
                  <a:cubicBezTo>
                    <a:pt x="97" y="42"/>
                    <a:pt x="106" y="34"/>
                    <a:pt x="108" y="9"/>
                  </a:cubicBezTo>
                  <a:cubicBezTo>
                    <a:pt x="49" y="0"/>
                    <a:pt x="34" y="33"/>
                    <a:pt x="19" y="64"/>
                  </a:cubicBezTo>
                  <a:close/>
                  <a:moveTo>
                    <a:pt x="28" y="60"/>
                  </a:moveTo>
                  <a:cubicBezTo>
                    <a:pt x="28" y="60"/>
                    <a:pt x="28" y="60"/>
                    <a:pt x="28" y="60"/>
                  </a:cubicBezTo>
                  <a:cubicBezTo>
                    <a:pt x="33" y="54"/>
                    <a:pt x="66" y="21"/>
                    <a:pt x="100" y="14"/>
                  </a:cubicBezTo>
                  <a:cubicBezTo>
                    <a:pt x="81" y="20"/>
                    <a:pt x="37" y="54"/>
                    <a:pt x="28" y="6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8" name="Freeform 44"/>
            <p:cNvSpPr>
              <a:spLocks/>
            </p:cNvSpPr>
            <p:nvPr/>
          </p:nvSpPr>
          <p:spPr bwMode="auto">
            <a:xfrm>
              <a:off x="2640013" y="2149475"/>
              <a:ext cx="131763" cy="95250"/>
            </a:xfrm>
            <a:custGeom>
              <a:avLst/>
              <a:gdLst/>
              <a:ahLst/>
              <a:cxnLst>
                <a:cxn ang="0">
                  <a:pos x="44" y="8"/>
                </a:cxn>
                <a:cxn ang="0">
                  <a:pos x="36" y="8"/>
                </a:cxn>
                <a:cxn ang="0">
                  <a:pos x="29" y="0"/>
                </a:cxn>
                <a:cxn ang="0">
                  <a:pos x="22" y="0"/>
                </a:cxn>
                <a:cxn ang="0">
                  <a:pos x="15" y="8"/>
                </a:cxn>
                <a:cxn ang="0">
                  <a:pos x="7" y="8"/>
                </a:cxn>
                <a:cxn ang="0">
                  <a:pos x="0" y="15"/>
                </a:cxn>
                <a:cxn ang="0">
                  <a:pos x="0" y="29"/>
                </a:cxn>
                <a:cxn ang="0">
                  <a:pos x="7" y="37"/>
                </a:cxn>
                <a:cxn ang="0">
                  <a:pos x="44" y="37"/>
                </a:cxn>
                <a:cxn ang="0">
                  <a:pos x="51" y="29"/>
                </a:cxn>
                <a:cxn ang="0">
                  <a:pos x="51" y="15"/>
                </a:cxn>
                <a:cxn ang="0">
                  <a:pos x="44" y="8"/>
                </a:cxn>
              </a:cxnLst>
              <a:rect l="0" t="0" r="r" b="b"/>
              <a:pathLst>
                <a:path w="51" h="37">
                  <a:moveTo>
                    <a:pt x="44" y="8"/>
                  </a:moveTo>
                  <a:cubicBezTo>
                    <a:pt x="36" y="8"/>
                    <a:pt x="36" y="8"/>
                    <a:pt x="36" y="8"/>
                  </a:cubicBezTo>
                  <a:cubicBezTo>
                    <a:pt x="36" y="4"/>
                    <a:pt x="33" y="0"/>
                    <a:pt x="29" y="0"/>
                  </a:cubicBezTo>
                  <a:cubicBezTo>
                    <a:pt x="22" y="0"/>
                    <a:pt x="22" y="0"/>
                    <a:pt x="22" y="0"/>
                  </a:cubicBezTo>
                  <a:cubicBezTo>
                    <a:pt x="18" y="0"/>
                    <a:pt x="15" y="4"/>
                    <a:pt x="15" y="8"/>
                  </a:cubicBezTo>
                  <a:cubicBezTo>
                    <a:pt x="7" y="8"/>
                    <a:pt x="7" y="8"/>
                    <a:pt x="7" y="8"/>
                  </a:cubicBezTo>
                  <a:cubicBezTo>
                    <a:pt x="3" y="8"/>
                    <a:pt x="0" y="11"/>
                    <a:pt x="0" y="15"/>
                  </a:cubicBezTo>
                  <a:cubicBezTo>
                    <a:pt x="0" y="29"/>
                    <a:pt x="0" y="29"/>
                    <a:pt x="0" y="29"/>
                  </a:cubicBezTo>
                  <a:cubicBezTo>
                    <a:pt x="0" y="33"/>
                    <a:pt x="3" y="37"/>
                    <a:pt x="7" y="37"/>
                  </a:cubicBezTo>
                  <a:cubicBezTo>
                    <a:pt x="44" y="37"/>
                    <a:pt x="44" y="37"/>
                    <a:pt x="44" y="37"/>
                  </a:cubicBezTo>
                  <a:cubicBezTo>
                    <a:pt x="48" y="37"/>
                    <a:pt x="51" y="33"/>
                    <a:pt x="51" y="29"/>
                  </a:cubicBezTo>
                  <a:cubicBezTo>
                    <a:pt x="51" y="15"/>
                    <a:pt x="51" y="15"/>
                    <a:pt x="51" y="15"/>
                  </a:cubicBezTo>
                  <a:cubicBezTo>
                    <a:pt x="51" y="11"/>
                    <a:pt x="48" y="8"/>
                    <a:pt x="44" y="8"/>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39" name="Group 91"/>
          <p:cNvGrpSpPr/>
          <p:nvPr/>
        </p:nvGrpSpPr>
        <p:grpSpPr>
          <a:xfrm>
            <a:off x="4904272" y="4437912"/>
            <a:ext cx="593752" cy="819728"/>
            <a:chOff x="5011738" y="2427288"/>
            <a:chExt cx="212725" cy="293688"/>
          </a:xfrm>
          <a:solidFill>
            <a:schemeClr val="bg1"/>
          </a:solidFill>
        </p:grpSpPr>
        <p:sp>
          <p:nvSpPr>
            <p:cNvPr id="40"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42" name="TextBox 41"/>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grpSp>
        <p:nvGrpSpPr>
          <p:cNvPr id="44" name="Group 16"/>
          <p:cNvGrpSpPr/>
          <p:nvPr/>
        </p:nvGrpSpPr>
        <p:grpSpPr>
          <a:xfrm>
            <a:off x="2391397" y="1068866"/>
            <a:ext cx="3366467" cy="716743"/>
            <a:chOff x="5587801" y="1512927"/>
            <a:chExt cx="2700384" cy="465662"/>
          </a:xfrm>
          <a:noFill/>
        </p:grpSpPr>
        <p:sp>
          <p:nvSpPr>
            <p:cNvPr id="45" name="TextBox 44"/>
            <p:cNvSpPr txBox="1"/>
            <p:nvPr/>
          </p:nvSpPr>
          <p:spPr>
            <a:xfrm>
              <a:off x="5587801" y="1512927"/>
              <a:ext cx="2700384" cy="199960"/>
            </a:xfrm>
            <a:prstGeom prst="rect">
              <a:avLst/>
            </a:prstGeom>
            <a:grpFill/>
          </p:spPr>
          <p:txBody>
            <a:bodyPr wrap="square" lIns="0" tIns="0" rIns="0" bIns="0" rtlCol="0" anchor="ctr">
              <a:spAutoFit/>
            </a:bodyPr>
            <a:lstStyle/>
            <a:p>
              <a:pPr algn="r"/>
              <a:r>
                <a:rPr lang="en-US" sz="2000" b="1" dirty="0">
                  <a:solidFill>
                    <a:srgbClr val="42729A"/>
                  </a:solidFill>
                </a:rPr>
                <a:t>Title Goes Here</a:t>
              </a:r>
            </a:p>
          </p:txBody>
        </p:sp>
        <p:sp>
          <p:nvSpPr>
            <p:cNvPr id="46" name="TextBox 45"/>
            <p:cNvSpPr txBox="1"/>
            <p:nvPr/>
          </p:nvSpPr>
          <p:spPr>
            <a:xfrm>
              <a:off x="5638262" y="1698645"/>
              <a:ext cx="2649923" cy="279944"/>
            </a:xfrm>
            <a:prstGeom prst="rect">
              <a:avLst/>
            </a:prstGeom>
            <a:grpFill/>
          </p:spPr>
          <p:txBody>
            <a:bodyPr wrap="square" lIns="0" tIns="0" rIns="0" bIns="0" rtlCol="0" anchor="t">
              <a:spAutoFit/>
            </a:bodyPr>
            <a:lstStyle/>
            <a:p>
              <a:pPr algn="r"/>
              <a:r>
                <a:rPr lang="en-US" sz="1400" dirty="0">
                  <a:solidFill>
                    <a:schemeClr val="bg1">
                      <a:lumMod val="85000"/>
                    </a:schemeClr>
                  </a:solidFill>
                </a:rPr>
                <a:t>Lorem ipsum dolor sit amet, consectetur adipiscing elit, sed do eiusmod </a:t>
              </a:r>
              <a:r>
                <a:rPr lang="en-US" sz="1400" dirty="0" smtClean="0">
                  <a:solidFill>
                    <a:schemeClr val="bg1">
                      <a:lumMod val="85000"/>
                    </a:schemeClr>
                  </a:solidFill>
                </a:rPr>
                <a:t>tempor</a:t>
              </a:r>
              <a:endParaRPr lang="en-US" sz="1400" dirty="0">
                <a:solidFill>
                  <a:schemeClr val="bg1">
                    <a:lumMod val="85000"/>
                  </a:schemeClr>
                </a:solidFill>
              </a:endParaRPr>
            </a:p>
          </p:txBody>
        </p:sp>
      </p:grpSp>
      <p:grpSp>
        <p:nvGrpSpPr>
          <p:cNvPr id="47" name="Group 16"/>
          <p:cNvGrpSpPr/>
          <p:nvPr/>
        </p:nvGrpSpPr>
        <p:grpSpPr>
          <a:xfrm>
            <a:off x="2353507" y="6048736"/>
            <a:ext cx="3305196" cy="728850"/>
            <a:chOff x="5636949" y="1505061"/>
            <a:chExt cx="2651236" cy="473528"/>
          </a:xfrm>
          <a:noFill/>
        </p:grpSpPr>
        <p:sp>
          <p:nvSpPr>
            <p:cNvPr id="48" name="TextBox 47"/>
            <p:cNvSpPr txBox="1"/>
            <p:nvPr/>
          </p:nvSpPr>
          <p:spPr>
            <a:xfrm>
              <a:off x="5636949" y="1505061"/>
              <a:ext cx="2643313" cy="199960"/>
            </a:xfrm>
            <a:prstGeom prst="rect">
              <a:avLst/>
            </a:prstGeom>
            <a:grpFill/>
          </p:spPr>
          <p:txBody>
            <a:bodyPr wrap="square" lIns="0" tIns="0" rIns="0" bIns="0" rtlCol="0" anchor="ctr">
              <a:spAutoFit/>
            </a:bodyPr>
            <a:lstStyle/>
            <a:p>
              <a:pPr algn="r"/>
              <a:r>
                <a:rPr lang="en-US" sz="2000" b="1" dirty="0">
                  <a:solidFill>
                    <a:srgbClr val="D7AB24"/>
                  </a:solidFill>
                </a:rPr>
                <a:t>Title Goes Here</a:t>
              </a:r>
            </a:p>
          </p:txBody>
        </p:sp>
        <p:sp>
          <p:nvSpPr>
            <p:cNvPr id="49" name="TextBox 48"/>
            <p:cNvSpPr txBox="1"/>
            <p:nvPr/>
          </p:nvSpPr>
          <p:spPr>
            <a:xfrm>
              <a:off x="5638262" y="1698645"/>
              <a:ext cx="2649923" cy="279944"/>
            </a:xfrm>
            <a:prstGeom prst="rect">
              <a:avLst/>
            </a:prstGeom>
            <a:grpFill/>
          </p:spPr>
          <p:txBody>
            <a:bodyPr wrap="square" lIns="0" tIns="0" rIns="0" bIns="0" rtlCol="0" anchor="t">
              <a:spAutoFit/>
            </a:bodyPr>
            <a:lstStyle/>
            <a:p>
              <a:pPr algn="r"/>
              <a:r>
                <a:rPr lang="en-US" sz="1400" dirty="0">
                  <a:solidFill>
                    <a:schemeClr val="bg1">
                      <a:lumMod val="85000"/>
                    </a:schemeClr>
                  </a:solidFill>
                </a:rPr>
                <a:t>Lorem ipsum dolor sit amet, consectetur adipiscing elit, sed do eiusmod </a:t>
              </a:r>
              <a:r>
                <a:rPr lang="en-US" sz="1400" dirty="0" smtClean="0">
                  <a:solidFill>
                    <a:schemeClr val="bg1">
                      <a:lumMod val="85000"/>
                    </a:schemeClr>
                  </a:solidFill>
                </a:rPr>
                <a:t>tempor</a:t>
              </a:r>
              <a:endParaRPr lang="en-US" sz="1400" dirty="0">
                <a:solidFill>
                  <a:schemeClr val="bg1">
                    <a:lumMod val="85000"/>
                  </a:schemeClr>
                </a:solidFill>
              </a:endParaRPr>
            </a:p>
          </p:txBody>
        </p:sp>
      </p:grpSp>
      <p:grpSp>
        <p:nvGrpSpPr>
          <p:cNvPr id="50" name="Group 16"/>
          <p:cNvGrpSpPr/>
          <p:nvPr/>
        </p:nvGrpSpPr>
        <p:grpSpPr>
          <a:xfrm>
            <a:off x="6439957" y="1067895"/>
            <a:ext cx="3305196" cy="699214"/>
            <a:chOff x="5636949" y="1494291"/>
            <a:chExt cx="2651236" cy="454274"/>
          </a:xfrm>
          <a:noFill/>
        </p:grpSpPr>
        <p:sp>
          <p:nvSpPr>
            <p:cNvPr id="51" name="TextBox 50"/>
            <p:cNvSpPr txBox="1"/>
            <p:nvPr/>
          </p:nvSpPr>
          <p:spPr>
            <a:xfrm>
              <a:off x="5636949" y="1494291"/>
              <a:ext cx="1718667" cy="199960"/>
            </a:xfrm>
            <a:prstGeom prst="rect">
              <a:avLst/>
            </a:prstGeom>
            <a:grpFill/>
          </p:spPr>
          <p:txBody>
            <a:bodyPr wrap="square" lIns="0" tIns="0" rIns="0" bIns="0" rtlCol="0" anchor="ctr">
              <a:spAutoFit/>
            </a:bodyPr>
            <a:lstStyle/>
            <a:p>
              <a:r>
                <a:rPr lang="en-US" sz="2000" b="1" dirty="0">
                  <a:solidFill>
                    <a:srgbClr val="DC8E56"/>
                  </a:solidFill>
                </a:rPr>
                <a:t>Title Goes Here</a:t>
              </a:r>
            </a:p>
          </p:txBody>
        </p:sp>
        <p:sp>
          <p:nvSpPr>
            <p:cNvPr id="52" name="TextBox 51"/>
            <p:cNvSpPr txBox="1"/>
            <p:nvPr/>
          </p:nvSpPr>
          <p:spPr>
            <a:xfrm>
              <a:off x="5638262" y="1698645"/>
              <a:ext cx="2649923" cy="249920"/>
            </a:xfrm>
            <a:prstGeom prst="rect">
              <a:avLst/>
            </a:prstGeom>
            <a:grpFill/>
          </p:spPr>
          <p:txBody>
            <a:bodyPr wrap="square" lIns="0" tIns="0" rIns="0" bIns="0" rtlCol="0" anchor="t">
              <a:spAutoFit/>
            </a:bodyPr>
            <a:lstStyle/>
            <a:p>
              <a:r>
                <a:rPr lang="en-US" sz="1400" dirty="0">
                  <a:solidFill>
                    <a:schemeClr val="bg1">
                      <a:lumMod val="85000"/>
                    </a:schemeClr>
                  </a:solidFill>
                </a:rPr>
                <a:t>Lorem ipsum dolor sit amet, consectetur adipiscing elit, sed do eiusmod </a:t>
              </a:r>
              <a:r>
                <a:rPr lang="en-US" sz="1400" dirty="0" smtClean="0">
                  <a:solidFill>
                    <a:schemeClr val="bg1">
                      <a:lumMod val="85000"/>
                    </a:schemeClr>
                  </a:solidFill>
                </a:rPr>
                <a:t>tempor</a:t>
              </a:r>
              <a:endParaRPr lang="en-US" sz="1400" dirty="0">
                <a:solidFill>
                  <a:schemeClr val="bg1">
                    <a:lumMod val="85000"/>
                  </a:schemeClr>
                </a:solidFill>
              </a:endParaRPr>
            </a:p>
          </p:txBody>
        </p:sp>
      </p:grpSp>
      <p:grpSp>
        <p:nvGrpSpPr>
          <p:cNvPr id="53" name="Group 16"/>
          <p:cNvGrpSpPr/>
          <p:nvPr/>
        </p:nvGrpSpPr>
        <p:grpSpPr>
          <a:xfrm>
            <a:off x="6512490" y="6064320"/>
            <a:ext cx="3305196" cy="699214"/>
            <a:chOff x="5636949" y="1494291"/>
            <a:chExt cx="2651236" cy="454274"/>
          </a:xfrm>
          <a:noFill/>
        </p:grpSpPr>
        <p:sp>
          <p:nvSpPr>
            <p:cNvPr id="54" name="TextBox 53"/>
            <p:cNvSpPr txBox="1"/>
            <p:nvPr/>
          </p:nvSpPr>
          <p:spPr>
            <a:xfrm>
              <a:off x="5636949" y="1494291"/>
              <a:ext cx="1718667" cy="199960"/>
            </a:xfrm>
            <a:prstGeom prst="rect">
              <a:avLst/>
            </a:prstGeom>
            <a:grpFill/>
          </p:spPr>
          <p:txBody>
            <a:bodyPr wrap="square" lIns="0" tIns="0" rIns="0" bIns="0" rtlCol="0" anchor="ctr">
              <a:spAutoFit/>
            </a:bodyPr>
            <a:lstStyle/>
            <a:p>
              <a:r>
                <a:rPr lang="en-US" sz="2000" b="1" dirty="0">
                  <a:solidFill>
                    <a:srgbClr val="C0C0BF"/>
                  </a:solidFill>
                </a:rPr>
                <a:t>Title Goes Here</a:t>
              </a:r>
            </a:p>
          </p:txBody>
        </p:sp>
        <p:sp>
          <p:nvSpPr>
            <p:cNvPr id="55" name="TextBox 54"/>
            <p:cNvSpPr txBox="1"/>
            <p:nvPr/>
          </p:nvSpPr>
          <p:spPr>
            <a:xfrm>
              <a:off x="5638262" y="1698645"/>
              <a:ext cx="2649923" cy="249920"/>
            </a:xfrm>
            <a:prstGeom prst="rect">
              <a:avLst/>
            </a:prstGeom>
            <a:grpFill/>
          </p:spPr>
          <p:txBody>
            <a:bodyPr wrap="square" lIns="0" tIns="0" rIns="0" bIns="0" rtlCol="0" anchor="t">
              <a:spAutoFit/>
            </a:bodyPr>
            <a:lstStyle/>
            <a:p>
              <a:r>
                <a:rPr lang="en-US" sz="1400" dirty="0">
                  <a:solidFill>
                    <a:schemeClr val="bg1">
                      <a:lumMod val="85000"/>
                    </a:schemeClr>
                  </a:solidFill>
                </a:rPr>
                <a:t>Lorem ipsum dolor sit amet, consectetur adipiscing elit, sed do eiusmod </a:t>
              </a:r>
              <a:r>
                <a:rPr lang="en-US" sz="1400" dirty="0" smtClean="0">
                  <a:solidFill>
                    <a:schemeClr val="bg1">
                      <a:lumMod val="85000"/>
                    </a:schemeClr>
                  </a:solidFill>
                </a:rPr>
                <a:t>tempor</a:t>
              </a:r>
              <a:endParaRPr lang="en-US" sz="1400" dirty="0">
                <a:solidFill>
                  <a:schemeClr val="bg1">
                    <a:lumMod val="85000"/>
                  </a:schemeClr>
                </a:solidFill>
              </a:endParaRPr>
            </a:p>
          </p:txBody>
        </p:sp>
      </p:grpSp>
    </p:spTree>
    <p:extLst>
      <p:ext uri="{BB962C8B-B14F-4D97-AF65-F5344CB8AC3E}">
        <p14:creationId xmlns:p14="http://schemas.microsoft.com/office/powerpoint/2010/main" val="4778865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anim calcmode="lin" valueType="num">
                                      <p:cBhvr>
                                        <p:cTn id="23" dur="1000" fill="hold"/>
                                        <p:tgtEl>
                                          <p:spTgt spid="56"/>
                                        </p:tgtEl>
                                        <p:attrNameLst>
                                          <p:attrName>ppt_x</p:attrName>
                                        </p:attrNameLst>
                                      </p:cBhvr>
                                      <p:tavLst>
                                        <p:tav tm="0">
                                          <p:val>
                                            <p:strVal val="#ppt_x"/>
                                          </p:val>
                                        </p:tav>
                                        <p:tav tm="100000">
                                          <p:val>
                                            <p:strVal val="#ppt_x"/>
                                          </p:val>
                                        </p:tav>
                                      </p:tavLst>
                                    </p:anim>
                                    <p:anim calcmode="lin" valueType="num">
                                      <p:cBhvr>
                                        <p:cTn id="24" dur="1000" fill="hold"/>
                                        <p:tgtEl>
                                          <p:spTgt spid="56"/>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up)">
                                      <p:cBhvr>
                                        <p:cTn id="28" dur="500"/>
                                        <p:tgtEl>
                                          <p:spTgt spid="44"/>
                                        </p:tgtEl>
                                      </p:cBhvr>
                                    </p:animEffect>
                                  </p:childTnLst>
                                </p:cTn>
                              </p:par>
                            </p:childTnLst>
                          </p:cTn>
                        </p:par>
                        <p:par>
                          <p:cTn id="29" fill="hold">
                            <p:stCondLst>
                              <p:cond delay="3000"/>
                            </p:stCondLst>
                            <p:childTnLst>
                              <p:par>
                                <p:cTn id="30" presetID="53"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childTnLst>
                                </p:cTn>
                              </p:par>
                            </p:childTnLst>
                          </p:cTn>
                        </p:par>
                        <p:par>
                          <p:cTn id="35" fill="hold">
                            <p:stCondLst>
                              <p:cond delay="3500"/>
                            </p:stCondLst>
                            <p:childTnLst>
                              <p:par>
                                <p:cTn id="36" presetID="23" presetClass="entr" presetSubtype="16"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childTnLst>
                                </p:cTn>
                              </p:par>
                            </p:childTnLst>
                          </p:cTn>
                        </p:par>
                        <p:par>
                          <p:cTn id="40" fill="hold">
                            <p:stCondLst>
                              <p:cond delay="4000"/>
                            </p:stCondLst>
                            <p:childTnLst>
                              <p:par>
                                <p:cTn id="41" presetID="47" presetClass="entr" presetSubtype="0"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1000"/>
                                        <p:tgtEl>
                                          <p:spTgt spid="57"/>
                                        </p:tgtEl>
                                      </p:cBhvr>
                                    </p:animEffect>
                                    <p:anim calcmode="lin" valueType="num">
                                      <p:cBhvr>
                                        <p:cTn id="44" dur="1000" fill="hold"/>
                                        <p:tgtEl>
                                          <p:spTgt spid="57"/>
                                        </p:tgtEl>
                                        <p:attrNameLst>
                                          <p:attrName>ppt_x</p:attrName>
                                        </p:attrNameLst>
                                      </p:cBhvr>
                                      <p:tavLst>
                                        <p:tav tm="0">
                                          <p:val>
                                            <p:strVal val="#ppt_x"/>
                                          </p:val>
                                        </p:tav>
                                        <p:tav tm="100000">
                                          <p:val>
                                            <p:strVal val="#ppt_x"/>
                                          </p:val>
                                        </p:tav>
                                      </p:tavLst>
                                    </p:anim>
                                    <p:anim calcmode="lin" valueType="num">
                                      <p:cBhvr>
                                        <p:cTn id="45" dur="1000" fill="hold"/>
                                        <p:tgtEl>
                                          <p:spTgt spid="57"/>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22" presetClass="entr" presetSubtype="1" fill="hold" nodeType="after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up)">
                                      <p:cBhvr>
                                        <p:cTn id="49" dur="500"/>
                                        <p:tgtEl>
                                          <p:spTgt spid="50"/>
                                        </p:tgtEl>
                                      </p:cBhvr>
                                    </p:animEffect>
                                  </p:childTnLst>
                                </p:cTn>
                              </p:par>
                            </p:childTnLst>
                          </p:cTn>
                        </p:par>
                        <p:par>
                          <p:cTn id="50" fill="hold">
                            <p:stCondLst>
                              <p:cond delay="5500"/>
                            </p:stCondLst>
                            <p:childTnLst>
                              <p:par>
                                <p:cTn id="51" presetID="53" presetClass="entr" presetSubtype="0"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6000"/>
                            </p:stCondLst>
                            <p:childTnLst>
                              <p:par>
                                <p:cTn id="57" presetID="23" presetClass="entr" presetSubtype="16"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p:cTn id="59" dur="500" fill="hold"/>
                                        <p:tgtEl>
                                          <p:spTgt spid="39"/>
                                        </p:tgtEl>
                                        <p:attrNameLst>
                                          <p:attrName>ppt_w</p:attrName>
                                        </p:attrNameLst>
                                      </p:cBhvr>
                                      <p:tavLst>
                                        <p:tav tm="0">
                                          <p:val>
                                            <p:fltVal val="0"/>
                                          </p:val>
                                        </p:tav>
                                        <p:tav tm="100000">
                                          <p:val>
                                            <p:strVal val="#ppt_w"/>
                                          </p:val>
                                        </p:tav>
                                      </p:tavLst>
                                    </p:anim>
                                    <p:anim calcmode="lin" valueType="num">
                                      <p:cBhvr>
                                        <p:cTn id="60" dur="500" fill="hold"/>
                                        <p:tgtEl>
                                          <p:spTgt spid="39"/>
                                        </p:tgtEl>
                                        <p:attrNameLst>
                                          <p:attrName>ppt_h</p:attrName>
                                        </p:attrNameLst>
                                      </p:cBhvr>
                                      <p:tavLst>
                                        <p:tav tm="0">
                                          <p:val>
                                            <p:fltVal val="0"/>
                                          </p:val>
                                        </p:tav>
                                        <p:tav tm="100000">
                                          <p:val>
                                            <p:strVal val="#ppt_h"/>
                                          </p:val>
                                        </p:tav>
                                      </p:tavLst>
                                    </p:anim>
                                  </p:childTnLst>
                                </p:cTn>
                              </p:par>
                            </p:childTnLst>
                          </p:cTn>
                        </p:par>
                        <p:par>
                          <p:cTn id="61" fill="hold">
                            <p:stCondLst>
                              <p:cond delay="6500"/>
                            </p:stCondLst>
                            <p:childTnLst>
                              <p:par>
                                <p:cTn id="62" presetID="42" presetClass="entr" presetSubtype="0" fill="hold" grpId="0" nodeType="after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1000"/>
                                        <p:tgtEl>
                                          <p:spTgt spid="58"/>
                                        </p:tgtEl>
                                      </p:cBhvr>
                                    </p:animEffect>
                                    <p:anim calcmode="lin" valueType="num">
                                      <p:cBhvr>
                                        <p:cTn id="65" dur="1000" fill="hold"/>
                                        <p:tgtEl>
                                          <p:spTgt spid="58"/>
                                        </p:tgtEl>
                                        <p:attrNameLst>
                                          <p:attrName>ppt_x</p:attrName>
                                        </p:attrNameLst>
                                      </p:cBhvr>
                                      <p:tavLst>
                                        <p:tav tm="0">
                                          <p:val>
                                            <p:strVal val="#ppt_x"/>
                                          </p:val>
                                        </p:tav>
                                        <p:tav tm="100000">
                                          <p:val>
                                            <p:strVal val="#ppt_x"/>
                                          </p:val>
                                        </p:tav>
                                      </p:tavLst>
                                    </p:anim>
                                    <p:anim calcmode="lin" valueType="num">
                                      <p:cBhvr>
                                        <p:cTn id="66" dur="1000" fill="hold"/>
                                        <p:tgtEl>
                                          <p:spTgt spid="58"/>
                                        </p:tgtEl>
                                        <p:attrNameLst>
                                          <p:attrName>ppt_y</p:attrName>
                                        </p:attrNameLst>
                                      </p:cBhvr>
                                      <p:tavLst>
                                        <p:tav tm="0">
                                          <p:val>
                                            <p:strVal val="#ppt_y+.1"/>
                                          </p:val>
                                        </p:tav>
                                        <p:tav tm="100000">
                                          <p:val>
                                            <p:strVal val="#ppt_y"/>
                                          </p:val>
                                        </p:tav>
                                      </p:tavLst>
                                    </p:anim>
                                  </p:childTnLst>
                                </p:cTn>
                              </p:par>
                            </p:childTnLst>
                          </p:cTn>
                        </p:par>
                        <p:par>
                          <p:cTn id="67" fill="hold">
                            <p:stCondLst>
                              <p:cond delay="7500"/>
                            </p:stCondLst>
                            <p:childTnLst>
                              <p:par>
                                <p:cTn id="68" presetID="22" presetClass="entr" presetSubtype="1" fill="hold" nodeType="after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wipe(up)">
                                      <p:cBhvr>
                                        <p:cTn id="70" dur="500"/>
                                        <p:tgtEl>
                                          <p:spTgt spid="47"/>
                                        </p:tgtEl>
                                      </p:cBhvr>
                                    </p:animEffect>
                                  </p:childTnLst>
                                </p:cTn>
                              </p:par>
                            </p:childTnLst>
                          </p:cTn>
                        </p:par>
                        <p:par>
                          <p:cTn id="71" fill="hold">
                            <p:stCondLst>
                              <p:cond delay="8000"/>
                            </p:stCondLst>
                            <p:childTnLst>
                              <p:par>
                                <p:cTn id="72" presetID="53" presetClass="entr" presetSubtype="0"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fill="hold"/>
                                        <p:tgtEl>
                                          <p:spTgt spid="30"/>
                                        </p:tgtEl>
                                        <p:attrNameLst>
                                          <p:attrName>ppt_w</p:attrName>
                                        </p:attrNameLst>
                                      </p:cBhvr>
                                      <p:tavLst>
                                        <p:tav tm="0">
                                          <p:val>
                                            <p:fltVal val="0"/>
                                          </p:val>
                                        </p:tav>
                                        <p:tav tm="100000">
                                          <p:val>
                                            <p:strVal val="#ppt_w"/>
                                          </p:val>
                                        </p:tav>
                                      </p:tavLst>
                                    </p:anim>
                                    <p:anim calcmode="lin" valueType="num">
                                      <p:cBhvr>
                                        <p:cTn id="75" dur="500" fill="hold"/>
                                        <p:tgtEl>
                                          <p:spTgt spid="30"/>
                                        </p:tgtEl>
                                        <p:attrNameLst>
                                          <p:attrName>ppt_h</p:attrName>
                                        </p:attrNameLst>
                                      </p:cBhvr>
                                      <p:tavLst>
                                        <p:tav tm="0">
                                          <p:val>
                                            <p:fltVal val="0"/>
                                          </p:val>
                                        </p:tav>
                                        <p:tav tm="100000">
                                          <p:val>
                                            <p:strVal val="#ppt_h"/>
                                          </p:val>
                                        </p:tav>
                                      </p:tavLst>
                                    </p:anim>
                                    <p:animEffect transition="in" filter="fade">
                                      <p:cBhvr>
                                        <p:cTn id="76" dur="500"/>
                                        <p:tgtEl>
                                          <p:spTgt spid="30"/>
                                        </p:tgtEl>
                                      </p:cBhvr>
                                    </p:animEffect>
                                  </p:childTnLst>
                                </p:cTn>
                              </p:par>
                            </p:childTnLst>
                          </p:cTn>
                        </p:par>
                        <p:par>
                          <p:cTn id="77" fill="hold">
                            <p:stCondLst>
                              <p:cond delay="8500"/>
                            </p:stCondLst>
                            <p:childTnLst>
                              <p:par>
                                <p:cTn id="78" presetID="23" presetClass="entr" presetSubtype="16" fill="hold"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childTnLst>
                                </p:cTn>
                              </p:par>
                            </p:childTnLst>
                          </p:cTn>
                        </p:par>
                        <p:par>
                          <p:cTn id="82" fill="hold">
                            <p:stCondLst>
                              <p:cond delay="9000"/>
                            </p:stCondLst>
                            <p:childTnLst>
                              <p:par>
                                <p:cTn id="83" presetID="42" presetClass="entr" presetSubtype="0" fill="hold" grpId="0" nodeType="after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fade">
                                      <p:cBhvr>
                                        <p:cTn id="85" dur="1000"/>
                                        <p:tgtEl>
                                          <p:spTgt spid="59"/>
                                        </p:tgtEl>
                                      </p:cBhvr>
                                    </p:animEffect>
                                    <p:anim calcmode="lin" valueType="num">
                                      <p:cBhvr>
                                        <p:cTn id="86" dur="1000" fill="hold"/>
                                        <p:tgtEl>
                                          <p:spTgt spid="59"/>
                                        </p:tgtEl>
                                        <p:attrNameLst>
                                          <p:attrName>ppt_x</p:attrName>
                                        </p:attrNameLst>
                                      </p:cBhvr>
                                      <p:tavLst>
                                        <p:tav tm="0">
                                          <p:val>
                                            <p:strVal val="#ppt_x"/>
                                          </p:val>
                                        </p:tav>
                                        <p:tav tm="100000">
                                          <p:val>
                                            <p:strVal val="#ppt_x"/>
                                          </p:val>
                                        </p:tav>
                                      </p:tavLst>
                                    </p:anim>
                                    <p:anim calcmode="lin" valueType="num">
                                      <p:cBhvr>
                                        <p:cTn id="87" dur="1000" fill="hold"/>
                                        <p:tgtEl>
                                          <p:spTgt spid="59"/>
                                        </p:tgtEl>
                                        <p:attrNameLst>
                                          <p:attrName>ppt_y</p:attrName>
                                        </p:attrNameLst>
                                      </p:cBhvr>
                                      <p:tavLst>
                                        <p:tav tm="0">
                                          <p:val>
                                            <p:strVal val="#ppt_y+.1"/>
                                          </p:val>
                                        </p:tav>
                                        <p:tav tm="100000">
                                          <p:val>
                                            <p:strVal val="#ppt_y"/>
                                          </p:val>
                                        </p:tav>
                                      </p:tavLst>
                                    </p:anim>
                                  </p:childTnLst>
                                </p:cTn>
                              </p:par>
                            </p:childTnLst>
                          </p:cTn>
                        </p:par>
                        <p:par>
                          <p:cTn id="88" fill="hold">
                            <p:stCondLst>
                              <p:cond delay="10000"/>
                            </p:stCondLst>
                            <p:childTnLst>
                              <p:par>
                                <p:cTn id="89" presetID="22" presetClass="entr" presetSubtype="1" fill="hold" nodeType="after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wipe(up)">
                                      <p:cBhvr>
                                        <p:cTn id="9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6" grpId="0" animBg="1"/>
      <p:bldP spid="59" grpId="0" animBg="1"/>
      <p:bldP spid="58" grpId="0" animBg="1"/>
      <p:bldP spid="57" grpId="0" animBg="1"/>
      <p:bldP spid="27" grpId="0" animBg="1"/>
      <p:bldP spid="28" grpId="0" animBg="1"/>
      <p:bldP spid="29" grpId="0" animBg="1"/>
      <p:bldP spid="30"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95" name="Rectangle 94"/>
          <p:cNvSpPr/>
          <p:nvPr/>
        </p:nvSpPr>
        <p:spPr bwMode="auto">
          <a:xfrm>
            <a:off x="0" y="1028700"/>
            <a:ext cx="12192000" cy="5829300"/>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029" name="Freeform 5"/>
          <p:cNvSpPr>
            <a:spLocks/>
          </p:cNvSpPr>
          <p:nvPr/>
        </p:nvSpPr>
        <p:spPr bwMode="auto">
          <a:xfrm flipH="1">
            <a:off x="4739618" y="4947764"/>
            <a:ext cx="1520145" cy="590075"/>
          </a:xfrm>
          <a:custGeom>
            <a:avLst/>
            <a:gdLst/>
            <a:ahLst/>
            <a:cxnLst>
              <a:cxn ang="0">
                <a:pos x="149" y="2"/>
              </a:cxn>
              <a:cxn ang="0">
                <a:pos x="148" y="0"/>
              </a:cxn>
              <a:cxn ang="0">
                <a:pos x="21" y="0"/>
              </a:cxn>
              <a:cxn ang="0">
                <a:pos x="18" y="2"/>
              </a:cxn>
              <a:cxn ang="0">
                <a:pos x="1" y="28"/>
              </a:cxn>
              <a:cxn ang="0">
                <a:pos x="1" y="31"/>
              </a:cxn>
              <a:cxn ang="0">
                <a:pos x="18" y="57"/>
              </a:cxn>
              <a:cxn ang="0">
                <a:pos x="21" y="58"/>
              </a:cxn>
              <a:cxn ang="0">
                <a:pos x="148" y="58"/>
              </a:cxn>
              <a:cxn ang="0">
                <a:pos x="149" y="56"/>
              </a:cxn>
              <a:cxn ang="0">
                <a:pos x="149" y="2"/>
              </a:cxn>
            </a:cxnLst>
            <a:rect l="0" t="0" r="r" b="b"/>
            <a:pathLst>
              <a:path w="149" h="58">
                <a:moveTo>
                  <a:pt x="149" y="2"/>
                </a:moveTo>
                <a:cubicBezTo>
                  <a:pt x="149" y="1"/>
                  <a:pt x="149" y="0"/>
                  <a:pt x="148" y="0"/>
                </a:cubicBezTo>
                <a:cubicBezTo>
                  <a:pt x="21" y="0"/>
                  <a:pt x="21" y="0"/>
                  <a:pt x="21" y="0"/>
                </a:cubicBezTo>
                <a:cubicBezTo>
                  <a:pt x="20" y="0"/>
                  <a:pt x="19" y="1"/>
                  <a:pt x="18" y="2"/>
                </a:cubicBezTo>
                <a:cubicBezTo>
                  <a:pt x="1" y="28"/>
                  <a:pt x="1" y="28"/>
                  <a:pt x="1" y="28"/>
                </a:cubicBezTo>
                <a:cubicBezTo>
                  <a:pt x="0" y="28"/>
                  <a:pt x="0" y="30"/>
                  <a:pt x="1" y="31"/>
                </a:cubicBezTo>
                <a:cubicBezTo>
                  <a:pt x="18" y="57"/>
                  <a:pt x="18" y="57"/>
                  <a:pt x="18" y="57"/>
                </a:cubicBezTo>
                <a:cubicBezTo>
                  <a:pt x="19" y="57"/>
                  <a:pt x="20" y="58"/>
                  <a:pt x="21" y="58"/>
                </a:cubicBezTo>
                <a:cubicBezTo>
                  <a:pt x="148" y="58"/>
                  <a:pt x="148" y="58"/>
                  <a:pt x="148" y="58"/>
                </a:cubicBezTo>
                <a:cubicBezTo>
                  <a:pt x="149" y="58"/>
                  <a:pt x="149" y="57"/>
                  <a:pt x="149" y="56"/>
                </a:cubicBezTo>
                <a:lnTo>
                  <a:pt x="149" y="2"/>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59" name="Group 58"/>
          <p:cNvGrpSpPr/>
          <p:nvPr/>
        </p:nvGrpSpPr>
        <p:grpSpPr>
          <a:xfrm>
            <a:off x="4658131" y="5482729"/>
            <a:ext cx="806436" cy="1100529"/>
            <a:chOff x="3325603" y="3863586"/>
            <a:chExt cx="580706" cy="728411"/>
          </a:xfrm>
        </p:grpSpPr>
        <p:sp>
          <p:nvSpPr>
            <p:cNvPr id="1030" name="Freeform 6"/>
            <p:cNvSpPr>
              <a:spLocks/>
            </p:cNvSpPr>
            <p:nvPr/>
          </p:nvSpPr>
          <p:spPr bwMode="auto">
            <a:xfrm flipH="1">
              <a:off x="3325603" y="3863586"/>
              <a:ext cx="580706" cy="728411"/>
            </a:xfrm>
            <a:custGeom>
              <a:avLst/>
              <a:gdLst/>
              <a:ahLst/>
              <a:cxnLst>
                <a:cxn ang="0">
                  <a:pos x="39" y="0"/>
                </a:cxn>
                <a:cxn ang="0">
                  <a:pos x="0" y="12"/>
                </a:cxn>
                <a:cxn ang="0">
                  <a:pos x="0" y="87"/>
                </a:cxn>
                <a:cxn ang="0">
                  <a:pos x="39" y="99"/>
                </a:cxn>
                <a:cxn ang="0">
                  <a:pos x="79" y="87"/>
                </a:cxn>
                <a:cxn ang="0">
                  <a:pos x="79" y="12"/>
                </a:cxn>
                <a:cxn ang="0">
                  <a:pos x="39" y="0"/>
                </a:cxn>
              </a:cxnLst>
              <a:rect l="0" t="0" r="r" b="b"/>
              <a:pathLst>
                <a:path w="79" h="99">
                  <a:moveTo>
                    <a:pt x="39" y="0"/>
                  </a:moveTo>
                  <a:cubicBezTo>
                    <a:pt x="17" y="0"/>
                    <a:pt x="0" y="5"/>
                    <a:pt x="0" y="12"/>
                  </a:cubicBezTo>
                  <a:cubicBezTo>
                    <a:pt x="0" y="87"/>
                    <a:pt x="0" y="87"/>
                    <a:pt x="0" y="87"/>
                  </a:cubicBezTo>
                  <a:cubicBezTo>
                    <a:pt x="0" y="94"/>
                    <a:pt x="17" y="99"/>
                    <a:pt x="39" y="99"/>
                  </a:cubicBezTo>
                  <a:cubicBezTo>
                    <a:pt x="61" y="99"/>
                    <a:pt x="79" y="94"/>
                    <a:pt x="79" y="87"/>
                  </a:cubicBezTo>
                  <a:cubicBezTo>
                    <a:pt x="79" y="12"/>
                    <a:pt x="79" y="12"/>
                    <a:pt x="79" y="12"/>
                  </a:cubicBezTo>
                  <a:cubicBezTo>
                    <a:pt x="79" y="5"/>
                    <a:pt x="61" y="0"/>
                    <a:pt x="39" y="0"/>
                  </a:cubicBezTo>
                  <a:close/>
                </a:path>
              </a:pathLst>
            </a:custGeom>
            <a:gradFill flip="none" rotWithShape="1">
              <a:gsLst>
                <a:gs pos="0">
                  <a:schemeClr val="bg1">
                    <a:lumMod val="75000"/>
                  </a:schemeClr>
                </a:gs>
                <a:gs pos="50000">
                  <a:schemeClr val="bg1">
                    <a:lumMod val="85000"/>
                  </a:schemeClr>
                </a:gs>
                <a:gs pos="100000">
                  <a:schemeClr val="bg1">
                    <a:lumMod val="75000"/>
                  </a:schemeClr>
                </a:gs>
              </a:gsLst>
              <a:lin ang="0" scaled="1"/>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31" name="Oval 7"/>
            <p:cNvSpPr>
              <a:spLocks noChangeArrowheads="1"/>
            </p:cNvSpPr>
            <p:nvPr/>
          </p:nvSpPr>
          <p:spPr bwMode="auto">
            <a:xfrm flipH="1">
              <a:off x="3325603" y="3863586"/>
              <a:ext cx="580706" cy="176033"/>
            </a:xfrm>
            <a:prstGeom prst="ellipse">
              <a:avLst/>
            </a:pr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64" name="Group 63"/>
          <p:cNvGrpSpPr/>
          <p:nvPr/>
        </p:nvGrpSpPr>
        <p:grpSpPr>
          <a:xfrm>
            <a:off x="4739618" y="4855037"/>
            <a:ext cx="643463" cy="826104"/>
            <a:chOff x="3384281" y="3408328"/>
            <a:chExt cx="463351" cy="594869"/>
          </a:xfrm>
          <a:effectLst>
            <a:outerShdw blurRad="50800" dist="38100" dir="8100000" algn="tr" rotWithShape="0">
              <a:prstClr val="black">
                <a:alpha val="40000"/>
              </a:prstClr>
            </a:outerShdw>
          </a:effectLst>
        </p:grpSpPr>
        <p:sp>
          <p:nvSpPr>
            <p:cNvPr id="1032" name="Freeform 8"/>
            <p:cNvSpPr>
              <a:spLocks/>
            </p:cNvSpPr>
            <p:nvPr/>
          </p:nvSpPr>
          <p:spPr bwMode="auto">
            <a:xfrm flipH="1">
              <a:off x="3384281" y="3408328"/>
              <a:ext cx="463351" cy="594869"/>
            </a:xfrm>
            <a:custGeom>
              <a:avLst/>
              <a:gdLst/>
              <a:ahLst/>
              <a:cxnLst>
                <a:cxn ang="0">
                  <a:pos x="31" y="0"/>
                </a:cxn>
                <a:cxn ang="0">
                  <a:pos x="0" y="10"/>
                </a:cxn>
                <a:cxn ang="0">
                  <a:pos x="0" y="71"/>
                </a:cxn>
                <a:cxn ang="0">
                  <a:pos x="31" y="81"/>
                </a:cxn>
                <a:cxn ang="0">
                  <a:pos x="63" y="71"/>
                </a:cxn>
                <a:cxn ang="0">
                  <a:pos x="63" y="10"/>
                </a:cxn>
                <a:cxn ang="0">
                  <a:pos x="31" y="0"/>
                </a:cxn>
              </a:cxnLst>
              <a:rect l="0" t="0" r="r" b="b"/>
              <a:pathLst>
                <a:path w="63" h="81">
                  <a:moveTo>
                    <a:pt x="31" y="0"/>
                  </a:moveTo>
                  <a:cubicBezTo>
                    <a:pt x="14" y="0"/>
                    <a:pt x="0" y="4"/>
                    <a:pt x="0" y="10"/>
                  </a:cubicBezTo>
                  <a:cubicBezTo>
                    <a:pt x="0" y="71"/>
                    <a:pt x="0" y="71"/>
                    <a:pt x="0" y="71"/>
                  </a:cubicBezTo>
                  <a:cubicBezTo>
                    <a:pt x="0" y="76"/>
                    <a:pt x="14" y="81"/>
                    <a:pt x="31" y="81"/>
                  </a:cubicBezTo>
                  <a:cubicBezTo>
                    <a:pt x="49" y="81"/>
                    <a:pt x="63" y="76"/>
                    <a:pt x="63" y="71"/>
                  </a:cubicBezTo>
                  <a:cubicBezTo>
                    <a:pt x="63" y="10"/>
                    <a:pt x="63" y="10"/>
                    <a:pt x="63" y="10"/>
                  </a:cubicBezTo>
                  <a:cubicBezTo>
                    <a:pt x="63" y="4"/>
                    <a:pt x="49" y="0"/>
                    <a:pt x="31" y="0"/>
                  </a:cubicBezTo>
                  <a:close/>
                </a:path>
              </a:pathLst>
            </a:custGeom>
            <a:gradFill>
              <a:gsLst>
                <a:gs pos="0">
                  <a:schemeClr val="accent1">
                    <a:lumMod val="50000"/>
                  </a:schemeClr>
                </a:gs>
                <a:gs pos="50000">
                  <a:schemeClr val="accent1">
                    <a:lumMod val="60000"/>
                    <a:lumOff val="40000"/>
                  </a:schemeClr>
                </a:gs>
                <a:gs pos="100000">
                  <a:schemeClr val="accent1">
                    <a:lumMod val="75000"/>
                  </a:schemeClr>
                </a:gs>
              </a:gsLst>
              <a:lin ang="0" scaled="1"/>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33" name="Oval 9"/>
            <p:cNvSpPr>
              <a:spLocks noChangeArrowheads="1"/>
            </p:cNvSpPr>
            <p:nvPr/>
          </p:nvSpPr>
          <p:spPr bwMode="auto">
            <a:xfrm flipH="1">
              <a:off x="3384281" y="3408328"/>
              <a:ext cx="463351" cy="139613"/>
            </a:xfrm>
            <a:prstGeom prst="ellipse">
              <a:avLst/>
            </a:pr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1034" name="Freeform 10"/>
          <p:cNvSpPr>
            <a:spLocks/>
          </p:cNvSpPr>
          <p:nvPr/>
        </p:nvSpPr>
        <p:spPr bwMode="auto">
          <a:xfrm flipH="1">
            <a:off x="3851697" y="4113985"/>
            <a:ext cx="1520145" cy="590075"/>
          </a:xfrm>
          <a:custGeom>
            <a:avLst/>
            <a:gdLst/>
            <a:ahLst/>
            <a:cxnLst>
              <a:cxn ang="0">
                <a:pos x="149" y="2"/>
              </a:cxn>
              <a:cxn ang="0">
                <a:pos x="148" y="0"/>
              </a:cxn>
              <a:cxn ang="0">
                <a:pos x="20" y="0"/>
              </a:cxn>
              <a:cxn ang="0">
                <a:pos x="18" y="1"/>
              </a:cxn>
              <a:cxn ang="0">
                <a:pos x="1" y="27"/>
              </a:cxn>
              <a:cxn ang="0">
                <a:pos x="1" y="30"/>
              </a:cxn>
              <a:cxn ang="0">
                <a:pos x="18" y="56"/>
              </a:cxn>
              <a:cxn ang="0">
                <a:pos x="20" y="58"/>
              </a:cxn>
              <a:cxn ang="0">
                <a:pos x="148" y="58"/>
              </a:cxn>
              <a:cxn ang="0">
                <a:pos x="149" y="56"/>
              </a:cxn>
              <a:cxn ang="0">
                <a:pos x="149" y="2"/>
              </a:cxn>
            </a:cxnLst>
            <a:rect l="0" t="0" r="r" b="b"/>
            <a:pathLst>
              <a:path w="149" h="58">
                <a:moveTo>
                  <a:pt x="149" y="2"/>
                </a:moveTo>
                <a:cubicBezTo>
                  <a:pt x="149" y="1"/>
                  <a:pt x="148" y="0"/>
                  <a:pt x="148" y="0"/>
                </a:cubicBezTo>
                <a:cubicBezTo>
                  <a:pt x="20" y="0"/>
                  <a:pt x="20" y="0"/>
                  <a:pt x="20" y="0"/>
                </a:cubicBezTo>
                <a:cubicBezTo>
                  <a:pt x="20" y="0"/>
                  <a:pt x="19" y="1"/>
                  <a:pt x="18" y="1"/>
                </a:cubicBezTo>
                <a:cubicBezTo>
                  <a:pt x="1" y="27"/>
                  <a:pt x="1" y="27"/>
                  <a:pt x="1" y="27"/>
                </a:cubicBezTo>
                <a:cubicBezTo>
                  <a:pt x="0" y="28"/>
                  <a:pt x="0" y="29"/>
                  <a:pt x="1" y="30"/>
                </a:cubicBezTo>
                <a:cubicBezTo>
                  <a:pt x="18" y="56"/>
                  <a:pt x="18" y="56"/>
                  <a:pt x="18" y="56"/>
                </a:cubicBezTo>
                <a:cubicBezTo>
                  <a:pt x="19" y="57"/>
                  <a:pt x="20" y="58"/>
                  <a:pt x="20" y="58"/>
                </a:cubicBezTo>
                <a:cubicBezTo>
                  <a:pt x="148" y="58"/>
                  <a:pt x="148" y="58"/>
                  <a:pt x="148" y="58"/>
                </a:cubicBezTo>
                <a:cubicBezTo>
                  <a:pt x="148" y="58"/>
                  <a:pt x="149" y="57"/>
                  <a:pt x="149" y="56"/>
                </a:cubicBezTo>
                <a:lnTo>
                  <a:pt x="149" y="2"/>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60" name="Group 59"/>
          <p:cNvGrpSpPr/>
          <p:nvPr/>
        </p:nvGrpSpPr>
        <p:grpSpPr>
          <a:xfrm>
            <a:off x="3770209" y="4668794"/>
            <a:ext cx="817676" cy="1914463"/>
            <a:chOff x="2686219" y="3290973"/>
            <a:chExt cx="588800" cy="1301024"/>
          </a:xfrm>
        </p:grpSpPr>
        <p:sp>
          <p:nvSpPr>
            <p:cNvPr id="1035" name="Freeform 11"/>
            <p:cNvSpPr>
              <a:spLocks/>
            </p:cNvSpPr>
            <p:nvPr/>
          </p:nvSpPr>
          <p:spPr bwMode="auto">
            <a:xfrm flipH="1">
              <a:off x="2686219" y="3290973"/>
              <a:ext cx="588800" cy="1301024"/>
            </a:xfrm>
            <a:custGeom>
              <a:avLst/>
              <a:gdLst/>
              <a:ahLst/>
              <a:cxnLst>
                <a:cxn ang="0">
                  <a:pos x="40" y="0"/>
                </a:cxn>
                <a:cxn ang="0">
                  <a:pos x="0" y="12"/>
                </a:cxn>
                <a:cxn ang="0">
                  <a:pos x="0" y="165"/>
                </a:cxn>
                <a:cxn ang="0">
                  <a:pos x="40" y="177"/>
                </a:cxn>
                <a:cxn ang="0">
                  <a:pos x="80" y="165"/>
                </a:cxn>
                <a:cxn ang="0">
                  <a:pos x="80" y="12"/>
                </a:cxn>
                <a:cxn ang="0">
                  <a:pos x="40" y="0"/>
                </a:cxn>
              </a:cxnLst>
              <a:rect l="0" t="0" r="r" b="b"/>
              <a:pathLst>
                <a:path w="80" h="177">
                  <a:moveTo>
                    <a:pt x="40" y="0"/>
                  </a:moveTo>
                  <a:cubicBezTo>
                    <a:pt x="18" y="0"/>
                    <a:pt x="0" y="5"/>
                    <a:pt x="0" y="12"/>
                  </a:cubicBezTo>
                  <a:cubicBezTo>
                    <a:pt x="0" y="165"/>
                    <a:pt x="0" y="165"/>
                    <a:pt x="0" y="165"/>
                  </a:cubicBezTo>
                  <a:cubicBezTo>
                    <a:pt x="0" y="172"/>
                    <a:pt x="18" y="177"/>
                    <a:pt x="40" y="177"/>
                  </a:cubicBezTo>
                  <a:cubicBezTo>
                    <a:pt x="62" y="177"/>
                    <a:pt x="80" y="172"/>
                    <a:pt x="80" y="165"/>
                  </a:cubicBezTo>
                  <a:cubicBezTo>
                    <a:pt x="80" y="12"/>
                    <a:pt x="80" y="12"/>
                    <a:pt x="80" y="12"/>
                  </a:cubicBezTo>
                  <a:cubicBezTo>
                    <a:pt x="80" y="5"/>
                    <a:pt x="62" y="0"/>
                    <a:pt x="40" y="0"/>
                  </a:cubicBezTo>
                  <a:close/>
                </a:path>
              </a:pathLst>
            </a:custGeom>
            <a:gradFill flip="none" rotWithShape="1">
              <a:gsLst>
                <a:gs pos="0">
                  <a:schemeClr val="bg1">
                    <a:lumMod val="75000"/>
                  </a:schemeClr>
                </a:gs>
                <a:gs pos="50000">
                  <a:schemeClr val="bg1">
                    <a:lumMod val="85000"/>
                  </a:schemeClr>
                </a:gs>
                <a:gs pos="100000">
                  <a:schemeClr val="bg1">
                    <a:lumMod val="75000"/>
                  </a:schemeClr>
                </a:gs>
              </a:gsLst>
              <a:lin ang="0" scaled="1"/>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36" name="Oval 12"/>
            <p:cNvSpPr>
              <a:spLocks noChangeArrowheads="1"/>
            </p:cNvSpPr>
            <p:nvPr/>
          </p:nvSpPr>
          <p:spPr bwMode="auto">
            <a:xfrm flipH="1">
              <a:off x="2686219" y="3290973"/>
              <a:ext cx="588800" cy="167940"/>
            </a:xfrm>
            <a:prstGeom prst="ellipse">
              <a:avLst/>
            </a:pr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65" name="Group 64"/>
          <p:cNvGrpSpPr/>
          <p:nvPr/>
        </p:nvGrpSpPr>
        <p:grpSpPr>
          <a:xfrm>
            <a:off x="3851697" y="4021260"/>
            <a:ext cx="654703" cy="814865"/>
            <a:chOff x="2744898" y="2835716"/>
            <a:chExt cx="471445" cy="586776"/>
          </a:xfrm>
          <a:effectLst>
            <a:outerShdw blurRad="50800" dist="38100" dir="8100000" algn="tr" rotWithShape="0">
              <a:prstClr val="black">
                <a:alpha val="40000"/>
              </a:prstClr>
            </a:outerShdw>
          </a:effectLst>
        </p:grpSpPr>
        <p:sp>
          <p:nvSpPr>
            <p:cNvPr id="1037" name="Freeform 13"/>
            <p:cNvSpPr>
              <a:spLocks/>
            </p:cNvSpPr>
            <p:nvPr/>
          </p:nvSpPr>
          <p:spPr bwMode="auto">
            <a:xfrm flipH="1">
              <a:off x="2744898" y="2835716"/>
              <a:ext cx="471445" cy="586776"/>
            </a:xfrm>
            <a:custGeom>
              <a:avLst/>
              <a:gdLst/>
              <a:ahLst/>
              <a:cxnLst>
                <a:cxn ang="0">
                  <a:pos x="32" y="0"/>
                </a:cxn>
                <a:cxn ang="0">
                  <a:pos x="0" y="9"/>
                </a:cxn>
                <a:cxn ang="0">
                  <a:pos x="0" y="71"/>
                </a:cxn>
                <a:cxn ang="0">
                  <a:pos x="32" y="80"/>
                </a:cxn>
                <a:cxn ang="0">
                  <a:pos x="64" y="71"/>
                </a:cxn>
                <a:cxn ang="0">
                  <a:pos x="64" y="9"/>
                </a:cxn>
                <a:cxn ang="0">
                  <a:pos x="32" y="0"/>
                </a:cxn>
              </a:cxnLst>
              <a:rect l="0" t="0" r="r" b="b"/>
              <a:pathLst>
                <a:path w="64" h="80">
                  <a:moveTo>
                    <a:pt x="32" y="0"/>
                  </a:moveTo>
                  <a:cubicBezTo>
                    <a:pt x="15" y="0"/>
                    <a:pt x="0" y="4"/>
                    <a:pt x="0" y="9"/>
                  </a:cubicBezTo>
                  <a:cubicBezTo>
                    <a:pt x="0" y="71"/>
                    <a:pt x="0" y="71"/>
                    <a:pt x="0" y="71"/>
                  </a:cubicBezTo>
                  <a:cubicBezTo>
                    <a:pt x="0" y="76"/>
                    <a:pt x="15" y="80"/>
                    <a:pt x="32" y="80"/>
                  </a:cubicBezTo>
                  <a:cubicBezTo>
                    <a:pt x="50" y="80"/>
                    <a:pt x="64" y="76"/>
                    <a:pt x="64" y="71"/>
                  </a:cubicBezTo>
                  <a:cubicBezTo>
                    <a:pt x="64" y="9"/>
                    <a:pt x="64" y="9"/>
                    <a:pt x="64" y="9"/>
                  </a:cubicBezTo>
                  <a:cubicBezTo>
                    <a:pt x="64" y="4"/>
                    <a:pt x="50" y="0"/>
                    <a:pt x="32" y="0"/>
                  </a:cubicBezTo>
                  <a:close/>
                </a:path>
              </a:pathLst>
            </a:custGeom>
            <a:gradFill>
              <a:gsLst>
                <a:gs pos="0">
                  <a:schemeClr val="accent2">
                    <a:lumMod val="75000"/>
                  </a:schemeClr>
                </a:gs>
                <a:gs pos="50000">
                  <a:schemeClr val="accent2">
                    <a:lumMod val="60000"/>
                    <a:lumOff val="40000"/>
                  </a:schemeClr>
                </a:gs>
                <a:gs pos="100000">
                  <a:schemeClr val="accent2">
                    <a:lumMod val="75000"/>
                  </a:schemeClr>
                </a:gs>
              </a:gsLst>
              <a:lin ang="0" scaled="1"/>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38" name="Oval 14"/>
            <p:cNvSpPr>
              <a:spLocks noChangeArrowheads="1"/>
            </p:cNvSpPr>
            <p:nvPr/>
          </p:nvSpPr>
          <p:spPr bwMode="auto">
            <a:xfrm flipH="1">
              <a:off x="2744898" y="2835716"/>
              <a:ext cx="471445" cy="139613"/>
            </a:xfrm>
            <a:prstGeom prst="ellipse">
              <a:avLst/>
            </a:pr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1040" name="Freeform 16"/>
          <p:cNvSpPr>
            <a:spLocks/>
          </p:cNvSpPr>
          <p:nvPr/>
        </p:nvSpPr>
        <p:spPr bwMode="auto">
          <a:xfrm flipH="1">
            <a:off x="2963774" y="3286880"/>
            <a:ext cx="1520145" cy="581645"/>
          </a:xfrm>
          <a:custGeom>
            <a:avLst/>
            <a:gdLst/>
            <a:ahLst/>
            <a:cxnLst>
              <a:cxn ang="0">
                <a:pos x="149" y="2"/>
              </a:cxn>
              <a:cxn ang="0">
                <a:pos x="147" y="0"/>
              </a:cxn>
              <a:cxn ang="0">
                <a:pos x="20" y="0"/>
              </a:cxn>
              <a:cxn ang="0">
                <a:pos x="18" y="1"/>
              </a:cxn>
              <a:cxn ang="0">
                <a:pos x="0" y="27"/>
              </a:cxn>
              <a:cxn ang="0">
                <a:pos x="0" y="30"/>
              </a:cxn>
              <a:cxn ang="0">
                <a:pos x="18" y="56"/>
              </a:cxn>
              <a:cxn ang="0">
                <a:pos x="20" y="57"/>
              </a:cxn>
              <a:cxn ang="0">
                <a:pos x="147" y="57"/>
              </a:cxn>
              <a:cxn ang="0">
                <a:pos x="149" y="55"/>
              </a:cxn>
              <a:cxn ang="0">
                <a:pos x="149" y="2"/>
              </a:cxn>
            </a:cxnLst>
            <a:rect l="0" t="0" r="r" b="b"/>
            <a:pathLst>
              <a:path w="149" h="57">
                <a:moveTo>
                  <a:pt x="149" y="2"/>
                </a:moveTo>
                <a:cubicBezTo>
                  <a:pt x="149" y="1"/>
                  <a:pt x="148" y="0"/>
                  <a:pt x="147" y="0"/>
                </a:cubicBezTo>
                <a:cubicBezTo>
                  <a:pt x="20" y="0"/>
                  <a:pt x="20" y="0"/>
                  <a:pt x="20" y="0"/>
                </a:cubicBezTo>
                <a:cubicBezTo>
                  <a:pt x="19" y="0"/>
                  <a:pt x="18" y="0"/>
                  <a:pt x="18" y="1"/>
                </a:cubicBezTo>
                <a:cubicBezTo>
                  <a:pt x="0" y="27"/>
                  <a:pt x="0" y="27"/>
                  <a:pt x="0" y="27"/>
                </a:cubicBezTo>
                <a:cubicBezTo>
                  <a:pt x="0" y="28"/>
                  <a:pt x="0" y="29"/>
                  <a:pt x="0" y="30"/>
                </a:cubicBezTo>
                <a:cubicBezTo>
                  <a:pt x="18" y="56"/>
                  <a:pt x="18" y="56"/>
                  <a:pt x="18" y="56"/>
                </a:cubicBezTo>
                <a:cubicBezTo>
                  <a:pt x="18" y="57"/>
                  <a:pt x="19" y="57"/>
                  <a:pt x="20" y="57"/>
                </a:cubicBezTo>
                <a:cubicBezTo>
                  <a:pt x="147" y="57"/>
                  <a:pt x="147" y="57"/>
                  <a:pt x="147" y="57"/>
                </a:cubicBezTo>
                <a:cubicBezTo>
                  <a:pt x="148" y="57"/>
                  <a:pt x="149" y="56"/>
                  <a:pt x="149" y="55"/>
                </a:cubicBezTo>
                <a:lnTo>
                  <a:pt x="149" y="2"/>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61" name="Group 60"/>
          <p:cNvGrpSpPr/>
          <p:nvPr/>
        </p:nvGrpSpPr>
        <p:grpSpPr>
          <a:xfrm>
            <a:off x="2882287" y="3826643"/>
            <a:ext cx="817676" cy="2767197"/>
            <a:chOff x="2046836" y="2710268"/>
            <a:chExt cx="588800" cy="1881729"/>
          </a:xfrm>
        </p:grpSpPr>
        <p:sp>
          <p:nvSpPr>
            <p:cNvPr id="1041" name="Freeform 17"/>
            <p:cNvSpPr>
              <a:spLocks/>
            </p:cNvSpPr>
            <p:nvPr/>
          </p:nvSpPr>
          <p:spPr bwMode="auto">
            <a:xfrm flipH="1">
              <a:off x="2046836" y="2710268"/>
              <a:ext cx="588800" cy="1881729"/>
            </a:xfrm>
            <a:custGeom>
              <a:avLst/>
              <a:gdLst/>
              <a:ahLst/>
              <a:cxnLst>
                <a:cxn ang="0">
                  <a:pos x="40" y="0"/>
                </a:cxn>
                <a:cxn ang="0">
                  <a:pos x="0" y="12"/>
                </a:cxn>
                <a:cxn ang="0">
                  <a:pos x="0" y="244"/>
                </a:cxn>
                <a:cxn ang="0">
                  <a:pos x="40" y="256"/>
                </a:cxn>
                <a:cxn ang="0">
                  <a:pos x="80" y="244"/>
                </a:cxn>
                <a:cxn ang="0">
                  <a:pos x="80" y="12"/>
                </a:cxn>
                <a:cxn ang="0">
                  <a:pos x="40" y="0"/>
                </a:cxn>
              </a:cxnLst>
              <a:rect l="0" t="0" r="r" b="b"/>
              <a:pathLst>
                <a:path w="80" h="256">
                  <a:moveTo>
                    <a:pt x="40" y="0"/>
                  </a:moveTo>
                  <a:cubicBezTo>
                    <a:pt x="18" y="0"/>
                    <a:pt x="0" y="6"/>
                    <a:pt x="0" y="12"/>
                  </a:cubicBezTo>
                  <a:cubicBezTo>
                    <a:pt x="0" y="244"/>
                    <a:pt x="0" y="244"/>
                    <a:pt x="0" y="244"/>
                  </a:cubicBezTo>
                  <a:cubicBezTo>
                    <a:pt x="0" y="251"/>
                    <a:pt x="18" y="256"/>
                    <a:pt x="40" y="256"/>
                  </a:cubicBezTo>
                  <a:cubicBezTo>
                    <a:pt x="62" y="256"/>
                    <a:pt x="80" y="251"/>
                    <a:pt x="80" y="244"/>
                  </a:cubicBezTo>
                  <a:cubicBezTo>
                    <a:pt x="80" y="12"/>
                    <a:pt x="80" y="12"/>
                    <a:pt x="80" y="12"/>
                  </a:cubicBezTo>
                  <a:cubicBezTo>
                    <a:pt x="80" y="6"/>
                    <a:pt x="62" y="0"/>
                    <a:pt x="40" y="0"/>
                  </a:cubicBezTo>
                  <a:close/>
                </a:path>
              </a:pathLst>
            </a:custGeom>
            <a:gradFill flip="none" rotWithShape="1">
              <a:gsLst>
                <a:gs pos="0">
                  <a:schemeClr val="bg1">
                    <a:lumMod val="75000"/>
                  </a:schemeClr>
                </a:gs>
                <a:gs pos="50000">
                  <a:schemeClr val="bg1">
                    <a:lumMod val="85000"/>
                  </a:schemeClr>
                </a:gs>
                <a:gs pos="100000">
                  <a:schemeClr val="bg1">
                    <a:lumMod val="75000"/>
                  </a:schemeClr>
                </a:gs>
              </a:gsLst>
              <a:lin ang="0" scaled="1"/>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42" name="Oval 18"/>
            <p:cNvSpPr>
              <a:spLocks noChangeArrowheads="1"/>
            </p:cNvSpPr>
            <p:nvPr/>
          </p:nvSpPr>
          <p:spPr bwMode="auto">
            <a:xfrm flipH="1">
              <a:off x="2046836" y="2710268"/>
              <a:ext cx="588800" cy="176033"/>
            </a:xfrm>
            <a:prstGeom prst="ellipse">
              <a:avLst/>
            </a:pr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66" name="Group 65"/>
          <p:cNvGrpSpPr/>
          <p:nvPr/>
        </p:nvGrpSpPr>
        <p:grpSpPr>
          <a:xfrm>
            <a:off x="2963774" y="3185724"/>
            <a:ext cx="654703" cy="826104"/>
            <a:chOff x="2105514" y="2255010"/>
            <a:chExt cx="471445" cy="594869"/>
          </a:xfrm>
          <a:effectLst>
            <a:outerShdw blurRad="50800" dist="38100" dir="8100000" algn="tr" rotWithShape="0">
              <a:prstClr val="black">
                <a:alpha val="40000"/>
              </a:prstClr>
            </a:outerShdw>
          </a:effectLst>
        </p:grpSpPr>
        <p:sp>
          <p:nvSpPr>
            <p:cNvPr id="1043" name="Freeform 19"/>
            <p:cNvSpPr>
              <a:spLocks/>
            </p:cNvSpPr>
            <p:nvPr/>
          </p:nvSpPr>
          <p:spPr bwMode="auto">
            <a:xfrm flipH="1">
              <a:off x="2105514" y="2255010"/>
              <a:ext cx="471445" cy="594869"/>
            </a:xfrm>
            <a:custGeom>
              <a:avLst/>
              <a:gdLst/>
              <a:ahLst/>
              <a:cxnLst>
                <a:cxn ang="0">
                  <a:pos x="32" y="0"/>
                </a:cxn>
                <a:cxn ang="0">
                  <a:pos x="0" y="10"/>
                </a:cxn>
                <a:cxn ang="0">
                  <a:pos x="0" y="72"/>
                </a:cxn>
                <a:cxn ang="0">
                  <a:pos x="32" y="81"/>
                </a:cxn>
                <a:cxn ang="0">
                  <a:pos x="64" y="72"/>
                </a:cxn>
                <a:cxn ang="0">
                  <a:pos x="64" y="10"/>
                </a:cxn>
                <a:cxn ang="0">
                  <a:pos x="32" y="0"/>
                </a:cxn>
              </a:cxnLst>
              <a:rect l="0" t="0" r="r" b="b"/>
              <a:pathLst>
                <a:path w="64" h="81">
                  <a:moveTo>
                    <a:pt x="32" y="0"/>
                  </a:moveTo>
                  <a:cubicBezTo>
                    <a:pt x="14" y="0"/>
                    <a:pt x="0" y="5"/>
                    <a:pt x="0" y="10"/>
                  </a:cubicBezTo>
                  <a:cubicBezTo>
                    <a:pt x="0" y="72"/>
                    <a:pt x="0" y="72"/>
                    <a:pt x="0" y="72"/>
                  </a:cubicBezTo>
                  <a:cubicBezTo>
                    <a:pt x="0" y="77"/>
                    <a:pt x="14" y="81"/>
                    <a:pt x="32" y="81"/>
                  </a:cubicBezTo>
                  <a:cubicBezTo>
                    <a:pt x="50" y="81"/>
                    <a:pt x="64" y="77"/>
                    <a:pt x="64" y="72"/>
                  </a:cubicBezTo>
                  <a:cubicBezTo>
                    <a:pt x="64" y="10"/>
                    <a:pt x="64" y="10"/>
                    <a:pt x="64" y="10"/>
                  </a:cubicBezTo>
                  <a:cubicBezTo>
                    <a:pt x="64" y="5"/>
                    <a:pt x="50" y="0"/>
                    <a:pt x="32" y="0"/>
                  </a:cubicBezTo>
                  <a:close/>
                </a:path>
              </a:pathLst>
            </a:custGeom>
            <a:gradFill>
              <a:gsLst>
                <a:gs pos="0">
                  <a:schemeClr val="accent3">
                    <a:lumMod val="75000"/>
                  </a:schemeClr>
                </a:gs>
                <a:gs pos="50000">
                  <a:schemeClr val="accent3">
                    <a:lumMod val="60000"/>
                    <a:lumOff val="40000"/>
                  </a:schemeClr>
                </a:gs>
                <a:gs pos="100000">
                  <a:schemeClr val="accent3">
                    <a:lumMod val="75000"/>
                  </a:schemeClr>
                </a:gs>
              </a:gsLst>
              <a:lin ang="0" scaled="1"/>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44" name="Oval 20"/>
            <p:cNvSpPr>
              <a:spLocks noChangeArrowheads="1"/>
            </p:cNvSpPr>
            <p:nvPr/>
          </p:nvSpPr>
          <p:spPr bwMode="auto">
            <a:xfrm flipH="1">
              <a:off x="2105514" y="2255010"/>
              <a:ext cx="471445" cy="147706"/>
            </a:xfrm>
            <a:prstGeom prst="ellipse">
              <a:avLst/>
            </a:pr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1045" name="Freeform 21"/>
          <p:cNvSpPr>
            <a:spLocks/>
          </p:cNvSpPr>
          <p:nvPr/>
        </p:nvSpPr>
        <p:spPr bwMode="auto">
          <a:xfrm flipH="1">
            <a:off x="2067422" y="2421850"/>
            <a:ext cx="1520145" cy="592885"/>
          </a:xfrm>
          <a:custGeom>
            <a:avLst/>
            <a:gdLst/>
            <a:ahLst/>
            <a:cxnLst>
              <a:cxn ang="0">
                <a:pos x="149" y="2"/>
              </a:cxn>
              <a:cxn ang="0">
                <a:pos x="147" y="0"/>
              </a:cxn>
              <a:cxn ang="0">
                <a:pos x="20" y="0"/>
              </a:cxn>
              <a:cxn ang="0">
                <a:pos x="18" y="2"/>
              </a:cxn>
              <a:cxn ang="0">
                <a:pos x="0" y="28"/>
              </a:cxn>
              <a:cxn ang="0">
                <a:pos x="0" y="31"/>
              </a:cxn>
              <a:cxn ang="0">
                <a:pos x="18" y="57"/>
              </a:cxn>
              <a:cxn ang="0">
                <a:pos x="20" y="58"/>
              </a:cxn>
              <a:cxn ang="0">
                <a:pos x="147" y="58"/>
              </a:cxn>
              <a:cxn ang="0">
                <a:pos x="149" y="56"/>
              </a:cxn>
              <a:cxn ang="0">
                <a:pos x="149" y="2"/>
              </a:cxn>
            </a:cxnLst>
            <a:rect l="0" t="0" r="r" b="b"/>
            <a:pathLst>
              <a:path w="149" h="58">
                <a:moveTo>
                  <a:pt x="149" y="2"/>
                </a:moveTo>
                <a:cubicBezTo>
                  <a:pt x="149" y="1"/>
                  <a:pt x="148" y="0"/>
                  <a:pt x="147" y="0"/>
                </a:cubicBezTo>
                <a:cubicBezTo>
                  <a:pt x="20" y="0"/>
                  <a:pt x="20" y="0"/>
                  <a:pt x="20" y="0"/>
                </a:cubicBezTo>
                <a:cubicBezTo>
                  <a:pt x="19" y="0"/>
                  <a:pt x="18" y="1"/>
                  <a:pt x="18" y="2"/>
                </a:cubicBezTo>
                <a:cubicBezTo>
                  <a:pt x="0" y="28"/>
                  <a:pt x="0" y="28"/>
                  <a:pt x="0" y="28"/>
                </a:cubicBezTo>
                <a:cubicBezTo>
                  <a:pt x="0" y="29"/>
                  <a:pt x="0" y="30"/>
                  <a:pt x="0" y="31"/>
                </a:cubicBezTo>
                <a:cubicBezTo>
                  <a:pt x="18" y="57"/>
                  <a:pt x="18" y="57"/>
                  <a:pt x="18" y="57"/>
                </a:cubicBezTo>
                <a:cubicBezTo>
                  <a:pt x="18" y="57"/>
                  <a:pt x="19" y="58"/>
                  <a:pt x="20" y="58"/>
                </a:cubicBezTo>
                <a:cubicBezTo>
                  <a:pt x="147" y="58"/>
                  <a:pt x="147" y="58"/>
                  <a:pt x="147" y="58"/>
                </a:cubicBezTo>
                <a:cubicBezTo>
                  <a:pt x="148" y="58"/>
                  <a:pt x="149" y="57"/>
                  <a:pt x="149" y="56"/>
                </a:cubicBezTo>
                <a:lnTo>
                  <a:pt x="149" y="2"/>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50" name="Freeform 26"/>
          <p:cNvSpPr>
            <a:spLocks/>
          </p:cNvSpPr>
          <p:nvPr/>
        </p:nvSpPr>
        <p:spPr bwMode="auto">
          <a:xfrm flipH="1">
            <a:off x="1179501" y="1591324"/>
            <a:ext cx="1520145" cy="590075"/>
          </a:xfrm>
          <a:custGeom>
            <a:avLst/>
            <a:gdLst/>
            <a:ahLst/>
            <a:cxnLst>
              <a:cxn ang="0">
                <a:pos x="149" y="2"/>
              </a:cxn>
              <a:cxn ang="0">
                <a:pos x="147" y="0"/>
              </a:cxn>
              <a:cxn ang="0">
                <a:pos x="20" y="0"/>
              </a:cxn>
              <a:cxn ang="0">
                <a:pos x="18" y="1"/>
              </a:cxn>
              <a:cxn ang="0">
                <a:pos x="0" y="27"/>
              </a:cxn>
              <a:cxn ang="0">
                <a:pos x="0" y="30"/>
              </a:cxn>
              <a:cxn ang="0">
                <a:pos x="18" y="56"/>
              </a:cxn>
              <a:cxn ang="0">
                <a:pos x="20" y="58"/>
              </a:cxn>
              <a:cxn ang="0">
                <a:pos x="147" y="58"/>
              </a:cxn>
              <a:cxn ang="0">
                <a:pos x="149" y="56"/>
              </a:cxn>
              <a:cxn ang="0">
                <a:pos x="149" y="2"/>
              </a:cxn>
            </a:cxnLst>
            <a:rect l="0" t="0" r="r" b="b"/>
            <a:pathLst>
              <a:path w="149" h="58">
                <a:moveTo>
                  <a:pt x="149" y="2"/>
                </a:moveTo>
                <a:cubicBezTo>
                  <a:pt x="149" y="1"/>
                  <a:pt x="148" y="0"/>
                  <a:pt x="147" y="0"/>
                </a:cubicBezTo>
                <a:cubicBezTo>
                  <a:pt x="20" y="0"/>
                  <a:pt x="20" y="0"/>
                  <a:pt x="20" y="0"/>
                </a:cubicBezTo>
                <a:cubicBezTo>
                  <a:pt x="20" y="0"/>
                  <a:pt x="18" y="1"/>
                  <a:pt x="18" y="1"/>
                </a:cubicBezTo>
                <a:cubicBezTo>
                  <a:pt x="0" y="27"/>
                  <a:pt x="0" y="27"/>
                  <a:pt x="0" y="27"/>
                </a:cubicBezTo>
                <a:cubicBezTo>
                  <a:pt x="0" y="28"/>
                  <a:pt x="0" y="29"/>
                  <a:pt x="0" y="30"/>
                </a:cubicBezTo>
                <a:cubicBezTo>
                  <a:pt x="18" y="56"/>
                  <a:pt x="18" y="56"/>
                  <a:pt x="18" y="56"/>
                </a:cubicBezTo>
                <a:cubicBezTo>
                  <a:pt x="18" y="57"/>
                  <a:pt x="20" y="58"/>
                  <a:pt x="20" y="58"/>
                </a:cubicBezTo>
                <a:cubicBezTo>
                  <a:pt x="147" y="58"/>
                  <a:pt x="147" y="58"/>
                  <a:pt x="147" y="58"/>
                </a:cubicBezTo>
                <a:cubicBezTo>
                  <a:pt x="148" y="58"/>
                  <a:pt x="149" y="57"/>
                  <a:pt x="149" y="56"/>
                </a:cubicBezTo>
                <a:lnTo>
                  <a:pt x="149" y="2"/>
                </a:ln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63" name="Group 62"/>
          <p:cNvGrpSpPr/>
          <p:nvPr/>
        </p:nvGrpSpPr>
        <p:grpSpPr>
          <a:xfrm>
            <a:off x="1098016" y="2130822"/>
            <a:ext cx="814865" cy="4452437"/>
            <a:chOff x="762000" y="1579206"/>
            <a:chExt cx="586776" cy="3012791"/>
          </a:xfrm>
        </p:grpSpPr>
        <p:sp>
          <p:nvSpPr>
            <p:cNvPr id="1051" name="Freeform 27"/>
            <p:cNvSpPr>
              <a:spLocks/>
            </p:cNvSpPr>
            <p:nvPr/>
          </p:nvSpPr>
          <p:spPr bwMode="auto">
            <a:xfrm flipH="1">
              <a:off x="762000" y="1579206"/>
              <a:ext cx="586776" cy="3012791"/>
            </a:xfrm>
            <a:custGeom>
              <a:avLst/>
              <a:gdLst/>
              <a:ahLst/>
              <a:cxnLst>
                <a:cxn ang="0">
                  <a:pos x="40" y="0"/>
                </a:cxn>
                <a:cxn ang="0">
                  <a:pos x="0" y="11"/>
                </a:cxn>
                <a:cxn ang="0">
                  <a:pos x="0" y="398"/>
                </a:cxn>
                <a:cxn ang="0">
                  <a:pos x="40" y="410"/>
                </a:cxn>
                <a:cxn ang="0">
                  <a:pos x="80" y="398"/>
                </a:cxn>
                <a:cxn ang="0">
                  <a:pos x="80" y="11"/>
                </a:cxn>
                <a:cxn ang="0">
                  <a:pos x="40" y="0"/>
                </a:cxn>
              </a:cxnLst>
              <a:rect l="0" t="0" r="r" b="b"/>
              <a:pathLst>
                <a:path w="80" h="410">
                  <a:moveTo>
                    <a:pt x="40" y="0"/>
                  </a:moveTo>
                  <a:cubicBezTo>
                    <a:pt x="18" y="0"/>
                    <a:pt x="0" y="5"/>
                    <a:pt x="0" y="11"/>
                  </a:cubicBezTo>
                  <a:cubicBezTo>
                    <a:pt x="0" y="398"/>
                    <a:pt x="0" y="398"/>
                    <a:pt x="0" y="398"/>
                  </a:cubicBezTo>
                  <a:cubicBezTo>
                    <a:pt x="0" y="405"/>
                    <a:pt x="18" y="410"/>
                    <a:pt x="40" y="410"/>
                  </a:cubicBezTo>
                  <a:cubicBezTo>
                    <a:pt x="62" y="410"/>
                    <a:pt x="80" y="405"/>
                    <a:pt x="80" y="398"/>
                  </a:cubicBezTo>
                  <a:cubicBezTo>
                    <a:pt x="80" y="11"/>
                    <a:pt x="80" y="11"/>
                    <a:pt x="80" y="11"/>
                  </a:cubicBezTo>
                  <a:cubicBezTo>
                    <a:pt x="80" y="5"/>
                    <a:pt x="62" y="0"/>
                    <a:pt x="40" y="0"/>
                  </a:cubicBezTo>
                  <a:close/>
                </a:path>
              </a:pathLst>
            </a:custGeom>
            <a:gradFill flip="none" rotWithShape="1">
              <a:gsLst>
                <a:gs pos="0">
                  <a:schemeClr val="bg1">
                    <a:lumMod val="75000"/>
                  </a:schemeClr>
                </a:gs>
                <a:gs pos="50000">
                  <a:schemeClr val="bg1">
                    <a:lumMod val="85000"/>
                  </a:schemeClr>
                </a:gs>
                <a:gs pos="100000">
                  <a:schemeClr val="bg1">
                    <a:lumMod val="75000"/>
                  </a:schemeClr>
                </a:gs>
              </a:gsLst>
              <a:lin ang="0" scaled="1"/>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52" name="Oval 28"/>
            <p:cNvSpPr>
              <a:spLocks noChangeArrowheads="1"/>
            </p:cNvSpPr>
            <p:nvPr/>
          </p:nvSpPr>
          <p:spPr bwMode="auto">
            <a:xfrm flipH="1">
              <a:off x="762000" y="1579206"/>
              <a:ext cx="586776" cy="167940"/>
            </a:xfrm>
            <a:prstGeom prst="ellipse">
              <a:avLst/>
            </a:pr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68" name="Group 67"/>
          <p:cNvGrpSpPr/>
          <p:nvPr/>
        </p:nvGrpSpPr>
        <p:grpSpPr>
          <a:xfrm>
            <a:off x="1179502" y="1498601"/>
            <a:ext cx="651892" cy="814865"/>
            <a:chOff x="820678" y="1123950"/>
            <a:chExt cx="469421" cy="586776"/>
          </a:xfrm>
          <a:effectLst>
            <a:outerShdw blurRad="50800" dist="38100" dir="8100000" algn="tr" rotWithShape="0">
              <a:prstClr val="black">
                <a:alpha val="40000"/>
              </a:prstClr>
            </a:outerShdw>
          </a:effectLst>
        </p:grpSpPr>
        <p:sp>
          <p:nvSpPr>
            <p:cNvPr id="1053" name="Freeform 29"/>
            <p:cNvSpPr>
              <a:spLocks/>
            </p:cNvSpPr>
            <p:nvPr/>
          </p:nvSpPr>
          <p:spPr bwMode="auto">
            <a:xfrm flipH="1">
              <a:off x="820678" y="1123950"/>
              <a:ext cx="469421" cy="586776"/>
            </a:xfrm>
            <a:custGeom>
              <a:avLst/>
              <a:gdLst/>
              <a:ahLst/>
              <a:cxnLst>
                <a:cxn ang="0">
                  <a:pos x="32" y="0"/>
                </a:cxn>
                <a:cxn ang="0">
                  <a:pos x="0" y="9"/>
                </a:cxn>
                <a:cxn ang="0">
                  <a:pos x="0" y="71"/>
                </a:cxn>
                <a:cxn ang="0">
                  <a:pos x="32" y="80"/>
                </a:cxn>
                <a:cxn ang="0">
                  <a:pos x="64" y="71"/>
                </a:cxn>
                <a:cxn ang="0">
                  <a:pos x="64" y="9"/>
                </a:cxn>
                <a:cxn ang="0">
                  <a:pos x="32" y="0"/>
                </a:cxn>
              </a:cxnLst>
              <a:rect l="0" t="0" r="r" b="b"/>
              <a:pathLst>
                <a:path w="64" h="80">
                  <a:moveTo>
                    <a:pt x="32" y="0"/>
                  </a:moveTo>
                  <a:cubicBezTo>
                    <a:pt x="15" y="0"/>
                    <a:pt x="0" y="4"/>
                    <a:pt x="0" y="9"/>
                  </a:cubicBezTo>
                  <a:cubicBezTo>
                    <a:pt x="0" y="71"/>
                    <a:pt x="0" y="71"/>
                    <a:pt x="0" y="71"/>
                  </a:cubicBezTo>
                  <a:cubicBezTo>
                    <a:pt x="0" y="76"/>
                    <a:pt x="15" y="80"/>
                    <a:pt x="32" y="80"/>
                  </a:cubicBezTo>
                  <a:cubicBezTo>
                    <a:pt x="50" y="80"/>
                    <a:pt x="64" y="76"/>
                    <a:pt x="64" y="71"/>
                  </a:cubicBezTo>
                  <a:cubicBezTo>
                    <a:pt x="64" y="9"/>
                    <a:pt x="64" y="9"/>
                    <a:pt x="64" y="9"/>
                  </a:cubicBezTo>
                  <a:cubicBezTo>
                    <a:pt x="64" y="4"/>
                    <a:pt x="50" y="0"/>
                    <a:pt x="32" y="0"/>
                  </a:cubicBezTo>
                  <a:close/>
                </a:path>
              </a:pathLst>
            </a:custGeom>
            <a:gradFill>
              <a:gsLst>
                <a:gs pos="0">
                  <a:schemeClr val="accent5">
                    <a:lumMod val="75000"/>
                  </a:schemeClr>
                </a:gs>
                <a:gs pos="50000">
                  <a:schemeClr val="accent5">
                    <a:lumMod val="60000"/>
                    <a:lumOff val="40000"/>
                  </a:schemeClr>
                </a:gs>
                <a:gs pos="100000">
                  <a:schemeClr val="accent5">
                    <a:lumMod val="75000"/>
                  </a:schemeClr>
                </a:gs>
              </a:gsLst>
              <a:lin ang="0" scaled="1"/>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54" name="Oval 30"/>
            <p:cNvSpPr>
              <a:spLocks noChangeArrowheads="1"/>
            </p:cNvSpPr>
            <p:nvPr/>
          </p:nvSpPr>
          <p:spPr bwMode="auto">
            <a:xfrm flipH="1">
              <a:off x="820678" y="1123950"/>
              <a:ext cx="469421" cy="139613"/>
            </a:xfrm>
            <a:prstGeom prst="ellipse">
              <a:avLst/>
            </a:prstGeom>
            <a:solidFill>
              <a:schemeClr val="accent5">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1" name="TextBox 70"/>
          <p:cNvSpPr txBox="1"/>
          <p:nvPr/>
        </p:nvSpPr>
        <p:spPr>
          <a:xfrm>
            <a:off x="5534814" y="5009325"/>
            <a:ext cx="444352" cy="400110"/>
          </a:xfrm>
          <a:prstGeom prst="rect">
            <a:avLst/>
          </a:prstGeom>
          <a:noFill/>
        </p:spPr>
        <p:txBody>
          <a:bodyPr wrap="none" rtlCol="0">
            <a:spAutoFit/>
          </a:bodyPr>
          <a:lstStyle/>
          <a:p>
            <a:r>
              <a:rPr lang="en-US" sz="2000" dirty="0" smtClean="0">
                <a:solidFill>
                  <a:schemeClr val="bg1"/>
                </a:solidFill>
              </a:rPr>
              <a:t>01</a:t>
            </a:r>
            <a:endParaRPr lang="en-US" sz="2000" dirty="0">
              <a:solidFill>
                <a:schemeClr val="bg1"/>
              </a:solidFill>
            </a:endParaRPr>
          </a:p>
        </p:txBody>
      </p:sp>
      <p:sp>
        <p:nvSpPr>
          <p:cNvPr id="72" name="TextBox 71"/>
          <p:cNvSpPr txBox="1"/>
          <p:nvPr/>
        </p:nvSpPr>
        <p:spPr>
          <a:xfrm>
            <a:off x="4640671" y="4187615"/>
            <a:ext cx="444352" cy="400110"/>
          </a:xfrm>
          <a:prstGeom prst="rect">
            <a:avLst/>
          </a:prstGeom>
          <a:noFill/>
        </p:spPr>
        <p:txBody>
          <a:bodyPr wrap="none" rtlCol="0">
            <a:spAutoFit/>
          </a:bodyPr>
          <a:lstStyle/>
          <a:p>
            <a:r>
              <a:rPr lang="en-US" sz="2000" dirty="0" smtClean="0">
                <a:solidFill>
                  <a:schemeClr val="bg1"/>
                </a:solidFill>
              </a:rPr>
              <a:t>02</a:t>
            </a:r>
            <a:endParaRPr lang="en-US" sz="2000" dirty="0">
              <a:solidFill>
                <a:schemeClr val="bg1"/>
              </a:solidFill>
            </a:endParaRPr>
          </a:p>
        </p:txBody>
      </p:sp>
      <p:sp>
        <p:nvSpPr>
          <p:cNvPr id="73" name="TextBox 72"/>
          <p:cNvSpPr txBox="1"/>
          <p:nvPr/>
        </p:nvSpPr>
        <p:spPr>
          <a:xfrm>
            <a:off x="3761560" y="3343506"/>
            <a:ext cx="444352" cy="400110"/>
          </a:xfrm>
          <a:prstGeom prst="rect">
            <a:avLst/>
          </a:prstGeom>
          <a:noFill/>
        </p:spPr>
        <p:txBody>
          <a:bodyPr wrap="none" rtlCol="0">
            <a:spAutoFit/>
          </a:bodyPr>
          <a:lstStyle/>
          <a:p>
            <a:r>
              <a:rPr lang="en-US" sz="2000" dirty="0" smtClean="0">
                <a:solidFill>
                  <a:schemeClr val="bg1"/>
                </a:solidFill>
              </a:rPr>
              <a:t>03</a:t>
            </a:r>
            <a:endParaRPr lang="en-US" sz="2000" dirty="0">
              <a:solidFill>
                <a:schemeClr val="bg1"/>
              </a:solidFill>
            </a:endParaRPr>
          </a:p>
        </p:txBody>
      </p:sp>
      <p:sp>
        <p:nvSpPr>
          <p:cNvPr id="74" name="TextBox 73"/>
          <p:cNvSpPr txBox="1"/>
          <p:nvPr/>
        </p:nvSpPr>
        <p:spPr>
          <a:xfrm>
            <a:off x="2886421" y="2499130"/>
            <a:ext cx="444352" cy="400110"/>
          </a:xfrm>
          <a:prstGeom prst="rect">
            <a:avLst/>
          </a:prstGeom>
          <a:noFill/>
        </p:spPr>
        <p:txBody>
          <a:bodyPr wrap="none" rtlCol="0">
            <a:spAutoFit/>
          </a:bodyPr>
          <a:lstStyle/>
          <a:p>
            <a:r>
              <a:rPr lang="en-US" sz="2000" dirty="0" smtClean="0">
                <a:solidFill>
                  <a:schemeClr val="bg1"/>
                </a:solidFill>
              </a:rPr>
              <a:t>04</a:t>
            </a:r>
            <a:endParaRPr lang="en-US" sz="2000" dirty="0">
              <a:solidFill>
                <a:schemeClr val="bg1"/>
              </a:solidFill>
            </a:endParaRPr>
          </a:p>
        </p:txBody>
      </p:sp>
      <p:sp>
        <p:nvSpPr>
          <p:cNvPr id="75" name="TextBox 74"/>
          <p:cNvSpPr txBox="1"/>
          <p:nvPr/>
        </p:nvSpPr>
        <p:spPr>
          <a:xfrm>
            <a:off x="2027861" y="1666729"/>
            <a:ext cx="444352" cy="400110"/>
          </a:xfrm>
          <a:prstGeom prst="rect">
            <a:avLst/>
          </a:prstGeom>
          <a:noFill/>
        </p:spPr>
        <p:txBody>
          <a:bodyPr wrap="none" rtlCol="0">
            <a:spAutoFit/>
          </a:bodyPr>
          <a:lstStyle/>
          <a:p>
            <a:r>
              <a:rPr lang="en-US" sz="2000" dirty="0" smtClean="0">
                <a:solidFill>
                  <a:schemeClr val="bg1"/>
                </a:solidFill>
              </a:rPr>
              <a:t>05</a:t>
            </a:r>
            <a:endParaRPr lang="en-US" sz="2000" dirty="0">
              <a:solidFill>
                <a:schemeClr val="bg1"/>
              </a:solidFill>
            </a:endParaRPr>
          </a:p>
        </p:txBody>
      </p:sp>
      <p:sp>
        <p:nvSpPr>
          <p:cNvPr id="76" name="TextBox 75"/>
          <p:cNvSpPr txBox="1"/>
          <p:nvPr/>
        </p:nvSpPr>
        <p:spPr>
          <a:xfrm>
            <a:off x="4796798" y="5202306"/>
            <a:ext cx="529101" cy="384673"/>
          </a:xfrm>
          <a:prstGeom prst="rect">
            <a:avLst/>
          </a:prstGeom>
          <a:noFill/>
          <a:effectLst>
            <a:outerShdw blurRad="50800" dist="38100" dir="2700000" algn="tl" rotWithShape="0">
              <a:prstClr val="black">
                <a:alpha val="40000"/>
              </a:prstClr>
            </a:outerShdw>
          </a:effectLst>
        </p:spPr>
        <p:txBody>
          <a:bodyPr wrap="none" rtlCol="0">
            <a:normAutofit/>
          </a:bodyPr>
          <a:lstStyle/>
          <a:p>
            <a:pPr algn="ctr"/>
            <a:r>
              <a:rPr lang="en-US" sz="1600" b="1" dirty="0">
                <a:solidFill>
                  <a:schemeClr val="bg1"/>
                </a:solidFill>
              </a:rPr>
              <a:t>20%</a:t>
            </a:r>
          </a:p>
        </p:txBody>
      </p:sp>
      <p:sp>
        <p:nvSpPr>
          <p:cNvPr id="77" name="TextBox 76"/>
          <p:cNvSpPr txBox="1"/>
          <p:nvPr/>
        </p:nvSpPr>
        <p:spPr>
          <a:xfrm>
            <a:off x="3914498" y="4318708"/>
            <a:ext cx="529101" cy="384673"/>
          </a:xfrm>
          <a:prstGeom prst="rect">
            <a:avLst/>
          </a:prstGeom>
          <a:noFill/>
          <a:effectLst>
            <a:outerShdw blurRad="50800" dist="38100" dir="2700000" algn="tl" rotWithShape="0">
              <a:prstClr val="black">
                <a:alpha val="40000"/>
              </a:prstClr>
            </a:outerShdw>
          </a:effectLst>
        </p:spPr>
        <p:txBody>
          <a:bodyPr wrap="none" rtlCol="0">
            <a:normAutofit/>
          </a:bodyPr>
          <a:lstStyle/>
          <a:p>
            <a:pPr algn="ctr"/>
            <a:r>
              <a:rPr lang="en-US" sz="1600" b="1" dirty="0">
                <a:solidFill>
                  <a:schemeClr val="bg1"/>
                </a:solidFill>
              </a:rPr>
              <a:t>40%</a:t>
            </a:r>
          </a:p>
        </p:txBody>
      </p:sp>
      <p:sp>
        <p:nvSpPr>
          <p:cNvPr id="78" name="TextBox 77"/>
          <p:cNvSpPr txBox="1"/>
          <p:nvPr/>
        </p:nvSpPr>
        <p:spPr>
          <a:xfrm>
            <a:off x="3026575" y="3482729"/>
            <a:ext cx="529101" cy="384673"/>
          </a:xfrm>
          <a:prstGeom prst="rect">
            <a:avLst/>
          </a:prstGeom>
          <a:noFill/>
          <a:effectLst>
            <a:outerShdw blurRad="50800" dist="38100" dir="2700000" algn="tl" rotWithShape="0">
              <a:prstClr val="black">
                <a:alpha val="40000"/>
              </a:prstClr>
            </a:outerShdw>
          </a:effectLst>
        </p:spPr>
        <p:txBody>
          <a:bodyPr wrap="none" rtlCol="0">
            <a:normAutofit/>
          </a:bodyPr>
          <a:lstStyle/>
          <a:p>
            <a:pPr algn="ctr"/>
            <a:r>
              <a:rPr lang="en-US" sz="1600" b="1" dirty="0">
                <a:solidFill>
                  <a:schemeClr val="bg1"/>
                </a:solidFill>
              </a:rPr>
              <a:t>60%</a:t>
            </a:r>
          </a:p>
        </p:txBody>
      </p:sp>
      <p:sp>
        <p:nvSpPr>
          <p:cNvPr id="80" name="TextBox 79"/>
          <p:cNvSpPr txBox="1"/>
          <p:nvPr/>
        </p:nvSpPr>
        <p:spPr>
          <a:xfrm>
            <a:off x="1240898" y="1810770"/>
            <a:ext cx="529101" cy="384673"/>
          </a:xfrm>
          <a:prstGeom prst="rect">
            <a:avLst/>
          </a:prstGeom>
          <a:noFill/>
          <a:effectLst>
            <a:outerShdw blurRad="50800" dist="38100" dir="2700000" algn="tl" rotWithShape="0">
              <a:prstClr val="black">
                <a:alpha val="40000"/>
              </a:prstClr>
            </a:outerShdw>
          </a:effectLst>
        </p:spPr>
        <p:txBody>
          <a:bodyPr wrap="none" rtlCol="0">
            <a:normAutofit/>
          </a:bodyPr>
          <a:lstStyle/>
          <a:p>
            <a:pPr algn="ctr"/>
            <a:r>
              <a:rPr lang="en-US" sz="1600" b="1" dirty="0" smtClean="0">
                <a:solidFill>
                  <a:schemeClr val="bg1"/>
                </a:solidFill>
              </a:rPr>
              <a:t>100</a:t>
            </a:r>
            <a:r>
              <a:rPr lang="en-US" sz="1600" b="1" dirty="0">
                <a:solidFill>
                  <a:schemeClr val="bg1"/>
                </a:solidFill>
              </a:rPr>
              <a:t>%</a:t>
            </a:r>
          </a:p>
        </p:txBody>
      </p:sp>
      <p:sp>
        <p:nvSpPr>
          <p:cNvPr id="82" name="TextBox 81"/>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
        <p:nvSpPr>
          <p:cNvPr id="5" name="Oval 4"/>
          <p:cNvSpPr/>
          <p:nvPr/>
        </p:nvSpPr>
        <p:spPr>
          <a:xfrm>
            <a:off x="1170548" y="2493336"/>
            <a:ext cx="640080" cy="640080"/>
          </a:xfrm>
          <a:prstGeom prst="ellipse">
            <a:avLst/>
          </a:prstGeom>
          <a:blipFill dpi="0" rotWithShape="1">
            <a:blip r:embed="rId3"/>
            <a:srcRect/>
            <a:stretch>
              <a:fillRect l="-2000" t="-2000" r="-2000" b="-2000"/>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951715" y="4188281"/>
            <a:ext cx="640080" cy="640080"/>
          </a:xfrm>
          <a:prstGeom prst="ellipse">
            <a:avLst/>
          </a:prstGeom>
          <a:blipFill dpi="0" rotWithShape="1">
            <a:blip r:embed="rId4"/>
            <a:srcRect/>
            <a:stretch>
              <a:fillRect l="-2000" t="-2000" r="-2000" b="-2000"/>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839450" y="5033244"/>
            <a:ext cx="640080" cy="640080"/>
          </a:xfrm>
          <a:prstGeom prst="ellipse">
            <a:avLst/>
          </a:prstGeom>
          <a:blipFill dpi="0" rotWithShape="1">
            <a:blip r:embed="rId5"/>
            <a:srcRect/>
            <a:stretch>
              <a:fillRect l="-2000" t="-2000" r="-2000" b="-2000"/>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733316" y="5847065"/>
            <a:ext cx="640080" cy="640080"/>
          </a:xfrm>
          <a:prstGeom prst="ellipse">
            <a:avLst/>
          </a:prstGeom>
          <a:blipFill dpi="0" rotWithShape="1">
            <a:blip r:embed="rId6"/>
            <a:srcRect/>
            <a:stretch>
              <a:fillRect l="-2000" t="-2000" r="-2000" b="-2000"/>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p:cNvGrpSpPr/>
          <p:nvPr/>
        </p:nvGrpSpPr>
        <p:grpSpPr>
          <a:xfrm>
            <a:off x="1982036" y="2984455"/>
            <a:ext cx="814865" cy="3603176"/>
            <a:chOff x="1401383" y="2137655"/>
            <a:chExt cx="586776" cy="2454342"/>
          </a:xfrm>
        </p:grpSpPr>
        <p:sp>
          <p:nvSpPr>
            <p:cNvPr id="93" name="Freeform 22"/>
            <p:cNvSpPr>
              <a:spLocks/>
            </p:cNvSpPr>
            <p:nvPr/>
          </p:nvSpPr>
          <p:spPr bwMode="auto">
            <a:xfrm flipH="1">
              <a:off x="1401383" y="2137655"/>
              <a:ext cx="586776" cy="2454342"/>
            </a:xfrm>
            <a:custGeom>
              <a:avLst/>
              <a:gdLst/>
              <a:ahLst/>
              <a:cxnLst>
                <a:cxn ang="0">
                  <a:pos x="40" y="0"/>
                </a:cxn>
                <a:cxn ang="0">
                  <a:pos x="0" y="12"/>
                </a:cxn>
                <a:cxn ang="0">
                  <a:pos x="0" y="322"/>
                </a:cxn>
                <a:cxn ang="0">
                  <a:pos x="40" y="334"/>
                </a:cxn>
                <a:cxn ang="0">
                  <a:pos x="80" y="322"/>
                </a:cxn>
                <a:cxn ang="0">
                  <a:pos x="80" y="12"/>
                </a:cxn>
                <a:cxn ang="0">
                  <a:pos x="40" y="0"/>
                </a:cxn>
              </a:cxnLst>
              <a:rect l="0" t="0" r="r" b="b"/>
              <a:pathLst>
                <a:path w="80" h="334">
                  <a:moveTo>
                    <a:pt x="40" y="0"/>
                  </a:moveTo>
                  <a:cubicBezTo>
                    <a:pt x="18" y="0"/>
                    <a:pt x="0" y="5"/>
                    <a:pt x="0" y="12"/>
                  </a:cubicBezTo>
                  <a:cubicBezTo>
                    <a:pt x="0" y="322"/>
                    <a:pt x="0" y="322"/>
                    <a:pt x="0" y="322"/>
                  </a:cubicBezTo>
                  <a:cubicBezTo>
                    <a:pt x="0" y="329"/>
                    <a:pt x="18" y="334"/>
                    <a:pt x="40" y="334"/>
                  </a:cubicBezTo>
                  <a:cubicBezTo>
                    <a:pt x="62" y="334"/>
                    <a:pt x="80" y="329"/>
                    <a:pt x="80" y="322"/>
                  </a:cubicBezTo>
                  <a:cubicBezTo>
                    <a:pt x="80" y="12"/>
                    <a:pt x="80" y="12"/>
                    <a:pt x="80" y="12"/>
                  </a:cubicBezTo>
                  <a:cubicBezTo>
                    <a:pt x="80" y="5"/>
                    <a:pt x="62" y="0"/>
                    <a:pt x="40" y="0"/>
                  </a:cubicBezTo>
                  <a:close/>
                </a:path>
              </a:pathLst>
            </a:custGeom>
            <a:gradFill flip="none" rotWithShape="1">
              <a:gsLst>
                <a:gs pos="0">
                  <a:schemeClr val="bg1">
                    <a:lumMod val="75000"/>
                  </a:schemeClr>
                </a:gs>
                <a:gs pos="50000">
                  <a:schemeClr val="bg1">
                    <a:lumMod val="85000"/>
                  </a:schemeClr>
                </a:gs>
                <a:gs pos="100000">
                  <a:schemeClr val="bg1">
                    <a:lumMod val="75000"/>
                  </a:schemeClr>
                </a:gs>
              </a:gsLst>
              <a:lin ang="0" scaled="1"/>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4" name="Oval 23"/>
            <p:cNvSpPr>
              <a:spLocks noChangeArrowheads="1"/>
            </p:cNvSpPr>
            <p:nvPr/>
          </p:nvSpPr>
          <p:spPr bwMode="auto">
            <a:xfrm flipH="1">
              <a:off x="1401383" y="2137655"/>
              <a:ext cx="586776" cy="176033"/>
            </a:xfrm>
            <a:prstGeom prst="ellipse">
              <a:avLst/>
            </a:pr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83" name="Oval 82"/>
          <p:cNvSpPr/>
          <p:nvPr/>
        </p:nvSpPr>
        <p:spPr>
          <a:xfrm>
            <a:off x="2067512" y="3359288"/>
            <a:ext cx="640080" cy="640080"/>
          </a:xfrm>
          <a:prstGeom prst="ellipse">
            <a:avLst/>
          </a:prstGeom>
          <a:blipFill dpi="0" rotWithShape="1">
            <a:blip r:embed="rId7"/>
            <a:srcRect/>
            <a:stretch>
              <a:fillRect l="-2000" t="-2000" r="-2000" b="-2000"/>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2067425" y="2331933"/>
            <a:ext cx="651892" cy="826104"/>
            <a:chOff x="1460062" y="1682399"/>
            <a:chExt cx="469421" cy="594869"/>
          </a:xfrm>
          <a:effectLst>
            <a:outerShdw blurRad="50800" dist="38100" dir="8100000" algn="tr" rotWithShape="0">
              <a:prstClr val="black">
                <a:alpha val="40000"/>
              </a:prstClr>
            </a:outerShdw>
          </a:effectLst>
        </p:grpSpPr>
        <p:sp>
          <p:nvSpPr>
            <p:cNvPr id="1048" name="Freeform 24"/>
            <p:cNvSpPr>
              <a:spLocks/>
            </p:cNvSpPr>
            <p:nvPr/>
          </p:nvSpPr>
          <p:spPr bwMode="auto">
            <a:xfrm flipH="1">
              <a:off x="1460062" y="1682399"/>
              <a:ext cx="469421" cy="594869"/>
            </a:xfrm>
            <a:custGeom>
              <a:avLst/>
              <a:gdLst/>
              <a:ahLst/>
              <a:cxnLst>
                <a:cxn ang="0">
                  <a:pos x="32" y="0"/>
                </a:cxn>
                <a:cxn ang="0">
                  <a:pos x="0" y="10"/>
                </a:cxn>
                <a:cxn ang="0">
                  <a:pos x="0" y="71"/>
                </a:cxn>
                <a:cxn ang="0">
                  <a:pos x="32" y="81"/>
                </a:cxn>
                <a:cxn ang="0">
                  <a:pos x="64" y="71"/>
                </a:cxn>
                <a:cxn ang="0">
                  <a:pos x="64" y="10"/>
                </a:cxn>
                <a:cxn ang="0">
                  <a:pos x="32" y="0"/>
                </a:cxn>
              </a:cxnLst>
              <a:rect l="0" t="0" r="r" b="b"/>
              <a:pathLst>
                <a:path w="64" h="81">
                  <a:moveTo>
                    <a:pt x="32" y="0"/>
                  </a:moveTo>
                  <a:cubicBezTo>
                    <a:pt x="14" y="0"/>
                    <a:pt x="0" y="4"/>
                    <a:pt x="0" y="10"/>
                  </a:cubicBezTo>
                  <a:cubicBezTo>
                    <a:pt x="0" y="71"/>
                    <a:pt x="0" y="71"/>
                    <a:pt x="0" y="71"/>
                  </a:cubicBezTo>
                  <a:cubicBezTo>
                    <a:pt x="0" y="77"/>
                    <a:pt x="14" y="81"/>
                    <a:pt x="32" y="81"/>
                  </a:cubicBezTo>
                  <a:cubicBezTo>
                    <a:pt x="49" y="81"/>
                    <a:pt x="64" y="77"/>
                    <a:pt x="64" y="71"/>
                  </a:cubicBezTo>
                  <a:cubicBezTo>
                    <a:pt x="64" y="10"/>
                    <a:pt x="64" y="10"/>
                    <a:pt x="64" y="10"/>
                  </a:cubicBezTo>
                  <a:cubicBezTo>
                    <a:pt x="64" y="4"/>
                    <a:pt x="49" y="0"/>
                    <a:pt x="32" y="0"/>
                  </a:cubicBezTo>
                  <a:close/>
                </a:path>
              </a:pathLst>
            </a:custGeom>
            <a:gradFill>
              <a:gsLst>
                <a:gs pos="0">
                  <a:schemeClr val="accent4">
                    <a:lumMod val="75000"/>
                  </a:schemeClr>
                </a:gs>
                <a:gs pos="50000">
                  <a:schemeClr val="accent4">
                    <a:lumMod val="60000"/>
                    <a:lumOff val="40000"/>
                  </a:schemeClr>
                </a:gs>
                <a:gs pos="100000">
                  <a:schemeClr val="accent4">
                    <a:lumMod val="75000"/>
                  </a:schemeClr>
                </a:gs>
              </a:gsLst>
              <a:lin ang="0" scaled="1"/>
            </a:gra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49" name="Oval 25"/>
            <p:cNvSpPr>
              <a:spLocks noChangeArrowheads="1"/>
            </p:cNvSpPr>
            <p:nvPr/>
          </p:nvSpPr>
          <p:spPr bwMode="auto">
            <a:xfrm flipH="1">
              <a:off x="1460062" y="1682399"/>
              <a:ext cx="469421" cy="139613"/>
            </a:xfrm>
            <a:prstGeom prst="ellipse">
              <a:avLst/>
            </a:pr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TextBox 78"/>
          <p:cNvSpPr txBox="1"/>
          <p:nvPr/>
        </p:nvSpPr>
        <p:spPr>
          <a:xfrm>
            <a:off x="2128820" y="2636168"/>
            <a:ext cx="529101" cy="384673"/>
          </a:xfrm>
          <a:prstGeom prst="rect">
            <a:avLst/>
          </a:prstGeom>
          <a:noFill/>
          <a:effectLst>
            <a:outerShdw blurRad="50800" dist="38100" dir="2700000" algn="tl" rotWithShape="0">
              <a:prstClr val="black">
                <a:alpha val="40000"/>
              </a:prstClr>
            </a:outerShdw>
          </a:effectLst>
        </p:spPr>
        <p:txBody>
          <a:bodyPr wrap="none" rtlCol="0">
            <a:normAutofit/>
          </a:bodyPr>
          <a:lstStyle/>
          <a:p>
            <a:pPr algn="ctr"/>
            <a:r>
              <a:rPr lang="en-US" sz="1600" b="1" dirty="0">
                <a:solidFill>
                  <a:schemeClr val="bg1"/>
                </a:solidFill>
              </a:rPr>
              <a:t>80%</a:t>
            </a:r>
          </a:p>
        </p:txBody>
      </p:sp>
      <p:sp>
        <p:nvSpPr>
          <p:cNvPr id="88" name="TextBox 87"/>
          <p:cNvSpPr txBox="1"/>
          <p:nvPr/>
        </p:nvSpPr>
        <p:spPr>
          <a:xfrm>
            <a:off x="2794000" y="1463006"/>
            <a:ext cx="4927600" cy="812530"/>
          </a:xfrm>
          <a:prstGeom prst="rect">
            <a:avLst/>
          </a:prstGeom>
          <a:solidFill>
            <a:schemeClr val="tx1">
              <a:alpha val="40000"/>
            </a:schemeClr>
          </a:solidFill>
        </p:spPr>
        <p:txBody>
          <a:bodyPr wrap="square" rtlCol="0">
            <a:spAutoFit/>
          </a:bodyPr>
          <a:lstStyle/>
          <a:p>
            <a:r>
              <a:rPr lang="en-US" sz="1600" b="1" dirty="0">
                <a:solidFill>
                  <a:schemeClr val="accent5"/>
                </a:solidFill>
              </a:rPr>
              <a:t>Title Goes Here</a:t>
            </a:r>
          </a:p>
          <a:p>
            <a:pPr defTabSz="1219170">
              <a:spcBef>
                <a:spcPct val="20000"/>
              </a:spcBef>
              <a:defRPr/>
            </a:pPr>
            <a:r>
              <a:rPr lang="en-US" sz="1400" dirty="0">
                <a:solidFill>
                  <a:schemeClr val="bg1">
                    <a:lumMod val="85000"/>
                  </a:schemeClr>
                </a:solidFill>
              </a:rPr>
              <a:t>Lorem ipsum dolor sit amet, consectetur adipiscing elit, sed do eiusmod tempor incididunt ut labore et dolore magna aliqua</a:t>
            </a:r>
          </a:p>
        </p:txBody>
      </p:sp>
      <p:sp>
        <p:nvSpPr>
          <p:cNvPr id="87" name="TextBox 86"/>
          <p:cNvSpPr txBox="1"/>
          <p:nvPr/>
        </p:nvSpPr>
        <p:spPr>
          <a:xfrm>
            <a:off x="3691467" y="2311401"/>
            <a:ext cx="5249333" cy="812530"/>
          </a:xfrm>
          <a:prstGeom prst="rect">
            <a:avLst/>
          </a:prstGeom>
          <a:solidFill>
            <a:schemeClr val="tx1">
              <a:alpha val="40000"/>
            </a:schemeClr>
          </a:solidFill>
        </p:spPr>
        <p:txBody>
          <a:bodyPr wrap="square" rtlCol="0">
            <a:spAutoFit/>
          </a:bodyPr>
          <a:lstStyle/>
          <a:p>
            <a:r>
              <a:rPr lang="en-US" sz="1600" b="1" dirty="0">
                <a:solidFill>
                  <a:schemeClr val="accent4"/>
                </a:solidFill>
              </a:rPr>
              <a:t>Title Goes Here</a:t>
            </a:r>
          </a:p>
          <a:p>
            <a:pPr defTabSz="1219170">
              <a:spcBef>
                <a:spcPct val="20000"/>
              </a:spcBef>
              <a:defRPr/>
            </a:pPr>
            <a:r>
              <a:rPr lang="en-US" sz="1400" dirty="0">
                <a:solidFill>
                  <a:schemeClr val="bg1">
                    <a:lumMod val="85000"/>
                  </a:schemeClr>
                </a:solidFill>
              </a:rPr>
              <a:t>Lorem ipsum dolor sit amet, consectetur adipiscing elit, sed do eiusmod tempor incididunt ut labore et dolore magna aliqua</a:t>
            </a:r>
          </a:p>
        </p:txBody>
      </p:sp>
      <p:sp>
        <p:nvSpPr>
          <p:cNvPr id="86" name="TextBox 85"/>
          <p:cNvSpPr txBox="1"/>
          <p:nvPr/>
        </p:nvSpPr>
        <p:spPr>
          <a:xfrm>
            <a:off x="4588933" y="3158067"/>
            <a:ext cx="5063067" cy="812530"/>
          </a:xfrm>
          <a:prstGeom prst="rect">
            <a:avLst/>
          </a:prstGeom>
          <a:solidFill>
            <a:schemeClr val="tx1">
              <a:alpha val="40000"/>
            </a:schemeClr>
          </a:solidFill>
        </p:spPr>
        <p:txBody>
          <a:bodyPr wrap="square" rtlCol="0">
            <a:spAutoFit/>
          </a:bodyPr>
          <a:lstStyle/>
          <a:p>
            <a:r>
              <a:rPr lang="en-US" sz="1600" b="1" dirty="0">
                <a:solidFill>
                  <a:schemeClr val="accent3"/>
                </a:solidFill>
              </a:rPr>
              <a:t>Title Goes Here</a:t>
            </a:r>
          </a:p>
          <a:p>
            <a:pPr defTabSz="1219170">
              <a:spcBef>
                <a:spcPct val="20000"/>
              </a:spcBef>
              <a:defRPr/>
            </a:pPr>
            <a:r>
              <a:rPr lang="en-US" sz="1400" dirty="0">
                <a:solidFill>
                  <a:schemeClr val="bg1">
                    <a:lumMod val="85000"/>
                  </a:schemeClr>
                </a:solidFill>
              </a:rPr>
              <a:t>Lorem ipsum dolor sit amet, consectetur adipiscing elit, sed do eiusmod tempor incididunt ut labore et dolore magna aliqua</a:t>
            </a:r>
          </a:p>
        </p:txBody>
      </p:sp>
      <p:sp>
        <p:nvSpPr>
          <p:cNvPr id="85" name="TextBox 84"/>
          <p:cNvSpPr txBox="1"/>
          <p:nvPr/>
        </p:nvSpPr>
        <p:spPr>
          <a:xfrm>
            <a:off x="5469467" y="4006462"/>
            <a:ext cx="4995333" cy="812530"/>
          </a:xfrm>
          <a:prstGeom prst="rect">
            <a:avLst/>
          </a:prstGeom>
          <a:solidFill>
            <a:schemeClr val="tx1">
              <a:alpha val="40000"/>
            </a:schemeClr>
          </a:solidFill>
        </p:spPr>
        <p:txBody>
          <a:bodyPr wrap="square" rtlCol="0">
            <a:spAutoFit/>
          </a:bodyPr>
          <a:lstStyle/>
          <a:p>
            <a:r>
              <a:rPr lang="en-US" sz="1600" b="1" dirty="0">
                <a:solidFill>
                  <a:schemeClr val="accent2"/>
                </a:solidFill>
              </a:rPr>
              <a:t>Title Goes Here</a:t>
            </a:r>
          </a:p>
          <a:p>
            <a:pPr defTabSz="1219170">
              <a:spcBef>
                <a:spcPct val="20000"/>
              </a:spcBef>
              <a:defRPr/>
            </a:pPr>
            <a:r>
              <a:rPr lang="en-US" sz="1400" dirty="0">
                <a:solidFill>
                  <a:schemeClr val="bg1">
                    <a:lumMod val="85000"/>
                  </a:schemeClr>
                </a:solidFill>
              </a:rPr>
              <a:t>Lorem ipsum dolor sit amet, consectetur adipiscing elit, sed do eiusmod tempor incididunt ut labore et dolore magna aliqua</a:t>
            </a:r>
          </a:p>
        </p:txBody>
      </p:sp>
      <p:sp>
        <p:nvSpPr>
          <p:cNvPr id="84" name="TextBox 83"/>
          <p:cNvSpPr txBox="1"/>
          <p:nvPr/>
        </p:nvSpPr>
        <p:spPr>
          <a:xfrm>
            <a:off x="6366933" y="4851401"/>
            <a:ext cx="4910667" cy="812530"/>
          </a:xfrm>
          <a:prstGeom prst="rect">
            <a:avLst/>
          </a:prstGeom>
          <a:solidFill>
            <a:schemeClr val="tx1">
              <a:alpha val="40000"/>
            </a:schemeClr>
          </a:solidFill>
        </p:spPr>
        <p:txBody>
          <a:bodyPr wrap="square" rtlCol="0">
            <a:spAutoFit/>
          </a:bodyPr>
          <a:lstStyle/>
          <a:p>
            <a:r>
              <a:rPr lang="en-US" sz="1600" b="1" dirty="0">
                <a:solidFill>
                  <a:schemeClr val="accent1"/>
                </a:solidFill>
              </a:rPr>
              <a:t>Title Goes Here</a:t>
            </a:r>
          </a:p>
          <a:p>
            <a:pPr defTabSz="1219170">
              <a:spcBef>
                <a:spcPct val="20000"/>
              </a:spcBef>
              <a:defRPr/>
            </a:pPr>
            <a:r>
              <a:rPr lang="en-US" sz="1400" dirty="0">
                <a:solidFill>
                  <a:schemeClr val="bg1">
                    <a:lumMod val="85000"/>
                  </a:schemeClr>
                </a:solidFill>
              </a:rPr>
              <a:t>Lorem ipsum dolor sit amet, consectetur adipiscing elit, sed do eiusmod tempor incididunt ut labore et dolore magna aliqua</a:t>
            </a:r>
          </a:p>
        </p:txBody>
      </p:sp>
    </p:spTree>
    <p:extLst>
      <p:ext uri="{BB962C8B-B14F-4D97-AF65-F5344CB8AC3E}">
        <p14:creationId xmlns:p14="http://schemas.microsoft.com/office/powerpoint/2010/main" val="91875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barn(inVertical)">
                                      <p:cBhvr>
                                        <p:cTn id="7" dur="500"/>
                                        <p:tgtEl>
                                          <p:spTgt spid="9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down)">
                                      <p:cBhvr>
                                        <p:cTn id="11" dur="500"/>
                                        <p:tgtEl>
                                          <p:spTgt spid="59"/>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91"/>
                                        </p:tgtEl>
                                        <p:attrNameLst>
                                          <p:attrName>style.visibility</p:attrName>
                                        </p:attrNameLst>
                                      </p:cBhvr>
                                      <p:to>
                                        <p:strVal val="visible"/>
                                      </p:to>
                                    </p:set>
                                    <p:anim calcmode="lin" valueType="num">
                                      <p:cBhvr>
                                        <p:cTn id="15" dur="500" fill="hold"/>
                                        <p:tgtEl>
                                          <p:spTgt spid="91"/>
                                        </p:tgtEl>
                                        <p:attrNameLst>
                                          <p:attrName>ppt_w</p:attrName>
                                        </p:attrNameLst>
                                      </p:cBhvr>
                                      <p:tavLst>
                                        <p:tav tm="0">
                                          <p:val>
                                            <p:fltVal val="0"/>
                                          </p:val>
                                        </p:tav>
                                        <p:tav tm="100000">
                                          <p:val>
                                            <p:strVal val="#ppt_w"/>
                                          </p:val>
                                        </p:tav>
                                      </p:tavLst>
                                    </p:anim>
                                    <p:anim calcmode="lin" valueType="num">
                                      <p:cBhvr>
                                        <p:cTn id="16" dur="500" fill="hold"/>
                                        <p:tgtEl>
                                          <p:spTgt spid="91"/>
                                        </p:tgtEl>
                                        <p:attrNameLst>
                                          <p:attrName>ppt_h</p:attrName>
                                        </p:attrNameLst>
                                      </p:cBhvr>
                                      <p:tavLst>
                                        <p:tav tm="0">
                                          <p:val>
                                            <p:fltVal val="0"/>
                                          </p:val>
                                        </p:tav>
                                        <p:tav tm="100000">
                                          <p:val>
                                            <p:strVal val="#ppt_h"/>
                                          </p:val>
                                        </p:tav>
                                      </p:tavLst>
                                    </p:anim>
                                    <p:animEffect transition="in" filter="fade">
                                      <p:cBhvr>
                                        <p:cTn id="17" dur="500"/>
                                        <p:tgtEl>
                                          <p:spTgt spid="91"/>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down)">
                                      <p:cBhvr>
                                        <p:cTn id="21" dur="500"/>
                                        <p:tgtEl>
                                          <p:spTgt spid="6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500"/>
                                        <p:tgtEl>
                                          <p:spTgt spid="7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29"/>
                                        </p:tgtEl>
                                        <p:attrNameLst>
                                          <p:attrName>style.visibility</p:attrName>
                                        </p:attrNameLst>
                                      </p:cBhvr>
                                      <p:to>
                                        <p:strVal val="visible"/>
                                      </p:to>
                                    </p:set>
                                    <p:animEffect transition="in" filter="wipe(left)">
                                      <p:cBhvr>
                                        <p:cTn id="28" dur="500"/>
                                        <p:tgtEl>
                                          <p:spTgt spid="1029"/>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500"/>
                                        <p:tgtEl>
                                          <p:spTgt spid="71"/>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wipe(left)">
                                      <p:cBhvr>
                                        <p:cTn id="36" dur="500"/>
                                        <p:tgtEl>
                                          <p:spTgt spid="84"/>
                                        </p:tgtEl>
                                      </p:cBhvr>
                                    </p:animEffect>
                                  </p:childTnLst>
                                </p:cTn>
                              </p:par>
                            </p:childTnLst>
                          </p:cTn>
                        </p:par>
                        <p:par>
                          <p:cTn id="37" fill="hold">
                            <p:stCondLst>
                              <p:cond delay="3500"/>
                            </p:stCondLst>
                            <p:childTnLst>
                              <p:par>
                                <p:cTn id="38" presetID="22" presetClass="entr" presetSubtype="4"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down)">
                                      <p:cBhvr>
                                        <p:cTn id="40" dur="500"/>
                                        <p:tgtEl>
                                          <p:spTgt spid="60"/>
                                        </p:tgtEl>
                                      </p:cBhvr>
                                    </p:animEffect>
                                  </p:childTnLst>
                                </p:cTn>
                              </p:par>
                            </p:childTnLst>
                          </p:cTn>
                        </p:par>
                        <p:par>
                          <p:cTn id="41" fill="hold">
                            <p:stCondLst>
                              <p:cond delay="4000"/>
                            </p:stCondLst>
                            <p:childTnLst>
                              <p:par>
                                <p:cTn id="42" presetID="53" presetClass="entr" presetSubtype="16"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 calcmode="lin" valueType="num">
                                      <p:cBhvr>
                                        <p:cTn id="44" dur="500" fill="hold"/>
                                        <p:tgtEl>
                                          <p:spTgt spid="90"/>
                                        </p:tgtEl>
                                        <p:attrNameLst>
                                          <p:attrName>ppt_w</p:attrName>
                                        </p:attrNameLst>
                                      </p:cBhvr>
                                      <p:tavLst>
                                        <p:tav tm="0">
                                          <p:val>
                                            <p:fltVal val="0"/>
                                          </p:val>
                                        </p:tav>
                                        <p:tav tm="100000">
                                          <p:val>
                                            <p:strVal val="#ppt_w"/>
                                          </p:val>
                                        </p:tav>
                                      </p:tavLst>
                                    </p:anim>
                                    <p:anim calcmode="lin" valueType="num">
                                      <p:cBhvr>
                                        <p:cTn id="45" dur="500" fill="hold"/>
                                        <p:tgtEl>
                                          <p:spTgt spid="90"/>
                                        </p:tgtEl>
                                        <p:attrNameLst>
                                          <p:attrName>ppt_h</p:attrName>
                                        </p:attrNameLst>
                                      </p:cBhvr>
                                      <p:tavLst>
                                        <p:tav tm="0">
                                          <p:val>
                                            <p:fltVal val="0"/>
                                          </p:val>
                                        </p:tav>
                                        <p:tav tm="100000">
                                          <p:val>
                                            <p:strVal val="#ppt_h"/>
                                          </p:val>
                                        </p:tav>
                                      </p:tavLst>
                                    </p:anim>
                                    <p:animEffect transition="in" filter="fade">
                                      <p:cBhvr>
                                        <p:cTn id="46" dur="500"/>
                                        <p:tgtEl>
                                          <p:spTgt spid="90"/>
                                        </p:tgtEl>
                                      </p:cBhvr>
                                    </p:animEffect>
                                  </p:childTnLst>
                                </p:cTn>
                              </p:par>
                            </p:childTnLst>
                          </p:cTn>
                        </p:par>
                        <p:par>
                          <p:cTn id="47" fill="hold">
                            <p:stCondLst>
                              <p:cond delay="4500"/>
                            </p:stCondLst>
                            <p:childTnLst>
                              <p:par>
                                <p:cTn id="48" presetID="22" presetClass="entr" presetSubtype="4"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down)">
                                      <p:cBhvr>
                                        <p:cTn id="50" dur="500"/>
                                        <p:tgtEl>
                                          <p:spTgt spid="65"/>
                                        </p:tgtEl>
                                      </p:cBhvr>
                                    </p:animEffect>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fade">
                                      <p:cBhvr>
                                        <p:cTn id="54" dur="500"/>
                                        <p:tgtEl>
                                          <p:spTgt spid="7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034"/>
                                        </p:tgtEl>
                                        <p:attrNameLst>
                                          <p:attrName>style.visibility</p:attrName>
                                        </p:attrNameLst>
                                      </p:cBhvr>
                                      <p:to>
                                        <p:strVal val="visible"/>
                                      </p:to>
                                    </p:set>
                                    <p:animEffect transition="in" filter="wipe(left)">
                                      <p:cBhvr>
                                        <p:cTn id="57" dur="500"/>
                                        <p:tgtEl>
                                          <p:spTgt spid="1034"/>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childTnLst>
                          </p:cTn>
                        </p:par>
                        <p:par>
                          <p:cTn id="62" fill="hold">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childTnLst>
                          </p:cTn>
                        </p:par>
                        <p:par>
                          <p:cTn id="66" fill="hold">
                            <p:stCondLst>
                              <p:cond delay="6500"/>
                            </p:stCondLst>
                            <p:childTnLst>
                              <p:par>
                                <p:cTn id="67" presetID="22" presetClass="entr" presetSubtype="4" fill="hold" nodeType="after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wipe(down)">
                                      <p:cBhvr>
                                        <p:cTn id="69" dur="500"/>
                                        <p:tgtEl>
                                          <p:spTgt spid="61"/>
                                        </p:tgtEl>
                                      </p:cBhvr>
                                    </p:animEffect>
                                  </p:childTnLst>
                                </p:cTn>
                              </p:par>
                            </p:childTnLst>
                          </p:cTn>
                        </p:par>
                        <p:par>
                          <p:cTn id="70" fill="hold">
                            <p:stCondLst>
                              <p:cond delay="7000"/>
                            </p:stCondLst>
                            <p:childTnLst>
                              <p:par>
                                <p:cTn id="71" presetID="53" presetClass="entr" presetSubtype="16" fill="hold" grpId="0" nodeType="afterEffect">
                                  <p:stCondLst>
                                    <p:cond delay="0"/>
                                  </p:stCondLst>
                                  <p:childTnLst>
                                    <p:set>
                                      <p:cBhvr>
                                        <p:cTn id="72" dur="1" fill="hold">
                                          <p:stCondLst>
                                            <p:cond delay="0"/>
                                          </p:stCondLst>
                                        </p:cTn>
                                        <p:tgtEl>
                                          <p:spTgt spid="89"/>
                                        </p:tgtEl>
                                        <p:attrNameLst>
                                          <p:attrName>style.visibility</p:attrName>
                                        </p:attrNameLst>
                                      </p:cBhvr>
                                      <p:to>
                                        <p:strVal val="visible"/>
                                      </p:to>
                                    </p:set>
                                    <p:anim calcmode="lin" valueType="num">
                                      <p:cBhvr>
                                        <p:cTn id="73" dur="500" fill="hold"/>
                                        <p:tgtEl>
                                          <p:spTgt spid="89"/>
                                        </p:tgtEl>
                                        <p:attrNameLst>
                                          <p:attrName>ppt_w</p:attrName>
                                        </p:attrNameLst>
                                      </p:cBhvr>
                                      <p:tavLst>
                                        <p:tav tm="0">
                                          <p:val>
                                            <p:fltVal val="0"/>
                                          </p:val>
                                        </p:tav>
                                        <p:tav tm="100000">
                                          <p:val>
                                            <p:strVal val="#ppt_w"/>
                                          </p:val>
                                        </p:tav>
                                      </p:tavLst>
                                    </p:anim>
                                    <p:anim calcmode="lin" valueType="num">
                                      <p:cBhvr>
                                        <p:cTn id="74" dur="500" fill="hold"/>
                                        <p:tgtEl>
                                          <p:spTgt spid="89"/>
                                        </p:tgtEl>
                                        <p:attrNameLst>
                                          <p:attrName>ppt_h</p:attrName>
                                        </p:attrNameLst>
                                      </p:cBhvr>
                                      <p:tavLst>
                                        <p:tav tm="0">
                                          <p:val>
                                            <p:fltVal val="0"/>
                                          </p:val>
                                        </p:tav>
                                        <p:tav tm="100000">
                                          <p:val>
                                            <p:strVal val="#ppt_h"/>
                                          </p:val>
                                        </p:tav>
                                      </p:tavLst>
                                    </p:anim>
                                    <p:animEffect transition="in" filter="fade">
                                      <p:cBhvr>
                                        <p:cTn id="75" dur="500"/>
                                        <p:tgtEl>
                                          <p:spTgt spid="89"/>
                                        </p:tgtEl>
                                      </p:cBhvr>
                                    </p:animEffect>
                                  </p:childTnLst>
                                </p:cTn>
                              </p:par>
                            </p:childTnLst>
                          </p:cTn>
                        </p:par>
                        <p:par>
                          <p:cTn id="76" fill="hold">
                            <p:stCondLst>
                              <p:cond delay="7500"/>
                            </p:stCondLst>
                            <p:childTnLst>
                              <p:par>
                                <p:cTn id="77" presetID="22" presetClass="entr" presetSubtype="4"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wipe(down)">
                                      <p:cBhvr>
                                        <p:cTn id="79" dur="500"/>
                                        <p:tgtEl>
                                          <p:spTgt spid="66"/>
                                        </p:tgtEl>
                                      </p:cBhvr>
                                    </p:animEffect>
                                  </p:childTnLst>
                                </p:cTn>
                              </p:par>
                            </p:childTnLst>
                          </p:cTn>
                        </p:par>
                        <p:par>
                          <p:cTn id="80" fill="hold">
                            <p:stCondLst>
                              <p:cond delay="8000"/>
                            </p:stCondLst>
                            <p:childTnLst>
                              <p:par>
                                <p:cTn id="81" presetID="10" presetClass="entr" presetSubtype="0" fill="hold" grpId="0" nodeType="afterEffect">
                                  <p:stCondLst>
                                    <p:cond delay="0"/>
                                  </p:stCondLst>
                                  <p:childTnLst>
                                    <p:set>
                                      <p:cBhvr>
                                        <p:cTn id="82" dur="1" fill="hold">
                                          <p:stCondLst>
                                            <p:cond delay="0"/>
                                          </p:stCondLst>
                                        </p:cTn>
                                        <p:tgtEl>
                                          <p:spTgt spid="78"/>
                                        </p:tgtEl>
                                        <p:attrNameLst>
                                          <p:attrName>style.visibility</p:attrName>
                                        </p:attrNameLst>
                                      </p:cBhvr>
                                      <p:to>
                                        <p:strVal val="visible"/>
                                      </p:to>
                                    </p:set>
                                    <p:animEffect transition="in" filter="fade">
                                      <p:cBhvr>
                                        <p:cTn id="83" dur="500"/>
                                        <p:tgtEl>
                                          <p:spTgt spid="78"/>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040"/>
                                        </p:tgtEl>
                                        <p:attrNameLst>
                                          <p:attrName>style.visibility</p:attrName>
                                        </p:attrNameLst>
                                      </p:cBhvr>
                                      <p:to>
                                        <p:strVal val="visible"/>
                                      </p:to>
                                    </p:set>
                                    <p:animEffect transition="in" filter="wipe(left)">
                                      <p:cBhvr>
                                        <p:cTn id="86" dur="500"/>
                                        <p:tgtEl>
                                          <p:spTgt spid="1040"/>
                                        </p:tgtEl>
                                      </p:cBhvr>
                                    </p:animEffect>
                                  </p:childTnLst>
                                </p:cTn>
                              </p:par>
                            </p:childTnLst>
                          </p:cTn>
                        </p:par>
                        <p:par>
                          <p:cTn id="87" fill="hold">
                            <p:stCondLst>
                              <p:cond delay="8500"/>
                            </p:stCondLst>
                            <p:childTnLst>
                              <p:par>
                                <p:cTn id="88" presetID="10" presetClass="entr" presetSubtype="0" fill="hold" grpId="0" nodeType="after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fade">
                                      <p:cBhvr>
                                        <p:cTn id="90" dur="500"/>
                                        <p:tgtEl>
                                          <p:spTgt spid="73"/>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86"/>
                                        </p:tgtEl>
                                        <p:attrNameLst>
                                          <p:attrName>style.visibility</p:attrName>
                                        </p:attrNameLst>
                                      </p:cBhvr>
                                      <p:to>
                                        <p:strVal val="visible"/>
                                      </p:to>
                                    </p:set>
                                    <p:animEffect transition="in" filter="wipe(left)">
                                      <p:cBhvr>
                                        <p:cTn id="94" dur="500"/>
                                        <p:tgtEl>
                                          <p:spTgt spid="86"/>
                                        </p:tgtEl>
                                      </p:cBhvr>
                                    </p:animEffect>
                                  </p:childTnLst>
                                </p:cTn>
                              </p:par>
                            </p:childTnLst>
                          </p:cTn>
                        </p:par>
                        <p:par>
                          <p:cTn id="95" fill="hold">
                            <p:stCondLst>
                              <p:cond delay="9500"/>
                            </p:stCondLst>
                            <p:childTnLst>
                              <p:par>
                                <p:cTn id="96" presetID="22" presetClass="entr" presetSubtype="4" fill="hold" nodeType="afterEffect">
                                  <p:stCondLst>
                                    <p:cond delay="0"/>
                                  </p:stCondLst>
                                  <p:childTnLst>
                                    <p:set>
                                      <p:cBhvr>
                                        <p:cTn id="97" dur="1" fill="hold">
                                          <p:stCondLst>
                                            <p:cond delay="0"/>
                                          </p:stCondLst>
                                        </p:cTn>
                                        <p:tgtEl>
                                          <p:spTgt spid="92"/>
                                        </p:tgtEl>
                                        <p:attrNameLst>
                                          <p:attrName>style.visibility</p:attrName>
                                        </p:attrNameLst>
                                      </p:cBhvr>
                                      <p:to>
                                        <p:strVal val="visible"/>
                                      </p:to>
                                    </p:set>
                                    <p:animEffect transition="in" filter="wipe(down)">
                                      <p:cBhvr>
                                        <p:cTn id="98" dur="500"/>
                                        <p:tgtEl>
                                          <p:spTgt spid="92"/>
                                        </p:tgtEl>
                                      </p:cBhvr>
                                    </p:animEffect>
                                  </p:childTnLst>
                                </p:cTn>
                              </p:par>
                            </p:childTnLst>
                          </p:cTn>
                        </p:par>
                        <p:par>
                          <p:cTn id="99" fill="hold">
                            <p:stCondLst>
                              <p:cond delay="10000"/>
                            </p:stCondLst>
                            <p:childTnLst>
                              <p:par>
                                <p:cTn id="100" presetID="53" presetClass="entr" presetSubtype="16" fill="hold" grpId="0" nodeType="afterEffect">
                                  <p:stCondLst>
                                    <p:cond delay="0"/>
                                  </p:stCondLst>
                                  <p:childTnLst>
                                    <p:set>
                                      <p:cBhvr>
                                        <p:cTn id="101" dur="1" fill="hold">
                                          <p:stCondLst>
                                            <p:cond delay="0"/>
                                          </p:stCondLst>
                                        </p:cTn>
                                        <p:tgtEl>
                                          <p:spTgt spid="83"/>
                                        </p:tgtEl>
                                        <p:attrNameLst>
                                          <p:attrName>style.visibility</p:attrName>
                                        </p:attrNameLst>
                                      </p:cBhvr>
                                      <p:to>
                                        <p:strVal val="visible"/>
                                      </p:to>
                                    </p:set>
                                    <p:anim calcmode="lin" valueType="num">
                                      <p:cBhvr>
                                        <p:cTn id="102" dur="500" fill="hold"/>
                                        <p:tgtEl>
                                          <p:spTgt spid="83"/>
                                        </p:tgtEl>
                                        <p:attrNameLst>
                                          <p:attrName>ppt_w</p:attrName>
                                        </p:attrNameLst>
                                      </p:cBhvr>
                                      <p:tavLst>
                                        <p:tav tm="0">
                                          <p:val>
                                            <p:fltVal val="0"/>
                                          </p:val>
                                        </p:tav>
                                        <p:tav tm="100000">
                                          <p:val>
                                            <p:strVal val="#ppt_w"/>
                                          </p:val>
                                        </p:tav>
                                      </p:tavLst>
                                    </p:anim>
                                    <p:anim calcmode="lin" valueType="num">
                                      <p:cBhvr>
                                        <p:cTn id="103" dur="500" fill="hold"/>
                                        <p:tgtEl>
                                          <p:spTgt spid="83"/>
                                        </p:tgtEl>
                                        <p:attrNameLst>
                                          <p:attrName>ppt_h</p:attrName>
                                        </p:attrNameLst>
                                      </p:cBhvr>
                                      <p:tavLst>
                                        <p:tav tm="0">
                                          <p:val>
                                            <p:fltVal val="0"/>
                                          </p:val>
                                        </p:tav>
                                        <p:tav tm="100000">
                                          <p:val>
                                            <p:strVal val="#ppt_h"/>
                                          </p:val>
                                        </p:tav>
                                      </p:tavLst>
                                    </p:anim>
                                    <p:animEffect transition="in" filter="fade">
                                      <p:cBhvr>
                                        <p:cTn id="104" dur="500"/>
                                        <p:tgtEl>
                                          <p:spTgt spid="83"/>
                                        </p:tgtEl>
                                      </p:cBhvr>
                                    </p:animEffect>
                                  </p:childTnLst>
                                </p:cTn>
                              </p:par>
                            </p:childTnLst>
                          </p:cTn>
                        </p:par>
                        <p:par>
                          <p:cTn id="105" fill="hold">
                            <p:stCondLst>
                              <p:cond delay="10500"/>
                            </p:stCondLst>
                            <p:childTnLst>
                              <p:par>
                                <p:cTn id="106" presetID="22" presetClass="entr" presetSubtype="4" fill="hold" nodeType="after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wipe(down)">
                                      <p:cBhvr>
                                        <p:cTn id="108" dur="500"/>
                                        <p:tgtEl>
                                          <p:spTgt spid="67"/>
                                        </p:tgtEl>
                                      </p:cBhvr>
                                    </p:animEffect>
                                  </p:childTnLst>
                                </p:cTn>
                              </p:par>
                            </p:childTnLst>
                          </p:cTn>
                        </p:par>
                        <p:par>
                          <p:cTn id="109" fill="hold">
                            <p:stCondLst>
                              <p:cond delay="11000"/>
                            </p:stCondLst>
                            <p:childTnLst>
                              <p:par>
                                <p:cTn id="110" presetID="10" presetClass="entr" presetSubtype="0" fill="hold" grpId="0" nodeType="after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fade">
                                      <p:cBhvr>
                                        <p:cTn id="112" dur="500"/>
                                        <p:tgtEl>
                                          <p:spTgt spid="79"/>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1045"/>
                                        </p:tgtEl>
                                        <p:attrNameLst>
                                          <p:attrName>style.visibility</p:attrName>
                                        </p:attrNameLst>
                                      </p:cBhvr>
                                      <p:to>
                                        <p:strVal val="visible"/>
                                      </p:to>
                                    </p:set>
                                    <p:animEffect transition="in" filter="wipe(left)">
                                      <p:cBhvr>
                                        <p:cTn id="115" dur="500"/>
                                        <p:tgtEl>
                                          <p:spTgt spid="1045"/>
                                        </p:tgtEl>
                                      </p:cBhvr>
                                    </p:animEffect>
                                  </p:childTnLst>
                                </p:cTn>
                              </p:par>
                            </p:childTnLst>
                          </p:cTn>
                        </p:par>
                        <p:par>
                          <p:cTn id="116" fill="hold">
                            <p:stCondLst>
                              <p:cond delay="11500"/>
                            </p:stCondLst>
                            <p:childTnLst>
                              <p:par>
                                <p:cTn id="117" presetID="10" presetClass="entr" presetSubtype="0" fill="hold" grpId="0" nodeType="afterEffect">
                                  <p:stCondLst>
                                    <p:cond delay="0"/>
                                  </p:stCondLst>
                                  <p:childTnLst>
                                    <p:set>
                                      <p:cBhvr>
                                        <p:cTn id="118" dur="1" fill="hold">
                                          <p:stCondLst>
                                            <p:cond delay="0"/>
                                          </p:stCondLst>
                                        </p:cTn>
                                        <p:tgtEl>
                                          <p:spTgt spid="74"/>
                                        </p:tgtEl>
                                        <p:attrNameLst>
                                          <p:attrName>style.visibility</p:attrName>
                                        </p:attrNameLst>
                                      </p:cBhvr>
                                      <p:to>
                                        <p:strVal val="visible"/>
                                      </p:to>
                                    </p:set>
                                    <p:animEffect transition="in" filter="fade">
                                      <p:cBhvr>
                                        <p:cTn id="119" dur="500"/>
                                        <p:tgtEl>
                                          <p:spTgt spid="74"/>
                                        </p:tgtEl>
                                      </p:cBhvr>
                                    </p:animEffect>
                                  </p:childTnLst>
                                </p:cTn>
                              </p:par>
                            </p:childTnLst>
                          </p:cTn>
                        </p:par>
                        <p:par>
                          <p:cTn id="120" fill="hold">
                            <p:stCondLst>
                              <p:cond delay="12000"/>
                            </p:stCondLst>
                            <p:childTnLst>
                              <p:par>
                                <p:cTn id="121" presetID="22" presetClass="entr" presetSubtype="8" fill="hold" grpId="0" nodeType="after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wipe(left)">
                                      <p:cBhvr>
                                        <p:cTn id="123" dur="500"/>
                                        <p:tgtEl>
                                          <p:spTgt spid="87"/>
                                        </p:tgtEl>
                                      </p:cBhvr>
                                    </p:animEffect>
                                  </p:childTnLst>
                                </p:cTn>
                              </p:par>
                            </p:childTnLst>
                          </p:cTn>
                        </p:par>
                        <p:par>
                          <p:cTn id="124" fill="hold">
                            <p:stCondLst>
                              <p:cond delay="12500"/>
                            </p:stCondLst>
                            <p:childTnLst>
                              <p:par>
                                <p:cTn id="125" presetID="22" presetClass="entr" presetSubtype="4" fill="hold" nodeType="after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wipe(down)">
                                      <p:cBhvr>
                                        <p:cTn id="127" dur="500"/>
                                        <p:tgtEl>
                                          <p:spTgt spid="63"/>
                                        </p:tgtEl>
                                      </p:cBhvr>
                                    </p:animEffect>
                                  </p:childTnLst>
                                </p:cTn>
                              </p:par>
                            </p:childTnLst>
                          </p:cTn>
                        </p:par>
                        <p:par>
                          <p:cTn id="128" fill="hold">
                            <p:stCondLst>
                              <p:cond delay="13000"/>
                            </p:stCondLst>
                            <p:childTnLst>
                              <p:par>
                                <p:cTn id="129" presetID="53" presetClass="entr" presetSubtype="16" fill="hold" grpId="0" nodeType="afterEffect">
                                  <p:stCondLst>
                                    <p:cond delay="0"/>
                                  </p:stCondLst>
                                  <p:childTnLst>
                                    <p:set>
                                      <p:cBhvr>
                                        <p:cTn id="130" dur="1" fill="hold">
                                          <p:stCondLst>
                                            <p:cond delay="0"/>
                                          </p:stCondLst>
                                        </p:cTn>
                                        <p:tgtEl>
                                          <p:spTgt spid="5"/>
                                        </p:tgtEl>
                                        <p:attrNameLst>
                                          <p:attrName>style.visibility</p:attrName>
                                        </p:attrNameLst>
                                      </p:cBhvr>
                                      <p:to>
                                        <p:strVal val="visible"/>
                                      </p:to>
                                    </p:set>
                                    <p:anim calcmode="lin" valueType="num">
                                      <p:cBhvr>
                                        <p:cTn id="131" dur="500" fill="hold"/>
                                        <p:tgtEl>
                                          <p:spTgt spid="5"/>
                                        </p:tgtEl>
                                        <p:attrNameLst>
                                          <p:attrName>ppt_w</p:attrName>
                                        </p:attrNameLst>
                                      </p:cBhvr>
                                      <p:tavLst>
                                        <p:tav tm="0">
                                          <p:val>
                                            <p:fltVal val="0"/>
                                          </p:val>
                                        </p:tav>
                                        <p:tav tm="100000">
                                          <p:val>
                                            <p:strVal val="#ppt_w"/>
                                          </p:val>
                                        </p:tav>
                                      </p:tavLst>
                                    </p:anim>
                                    <p:anim calcmode="lin" valueType="num">
                                      <p:cBhvr>
                                        <p:cTn id="132" dur="500" fill="hold"/>
                                        <p:tgtEl>
                                          <p:spTgt spid="5"/>
                                        </p:tgtEl>
                                        <p:attrNameLst>
                                          <p:attrName>ppt_h</p:attrName>
                                        </p:attrNameLst>
                                      </p:cBhvr>
                                      <p:tavLst>
                                        <p:tav tm="0">
                                          <p:val>
                                            <p:fltVal val="0"/>
                                          </p:val>
                                        </p:tav>
                                        <p:tav tm="100000">
                                          <p:val>
                                            <p:strVal val="#ppt_h"/>
                                          </p:val>
                                        </p:tav>
                                      </p:tavLst>
                                    </p:anim>
                                    <p:animEffect transition="in" filter="fade">
                                      <p:cBhvr>
                                        <p:cTn id="133" dur="500"/>
                                        <p:tgtEl>
                                          <p:spTgt spid="5"/>
                                        </p:tgtEl>
                                      </p:cBhvr>
                                    </p:animEffect>
                                  </p:childTnLst>
                                </p:cTn>
                              </p:par>
                            </p:childTnLst>
                          </p:cTn>
                        </p:par>
                        <p:par>
                          <p:cTn id="134" fill="hold">
                            <p:stCondLst>
                              <p:cond delay="13500"/>
                            </p:stCondLst>
                            <p:childTnLst>
                              <p:par>
                                <p:cTn id="135" presetID="22" presetClass="entr" presetSubtype="4" fill="hold" nodeType="afterEffect">
                                  <p:stCondLst>
                                    <p:cond delay="0"/>
                                  </p:stCondLst>
                                  <p:childTnLst>
                                    <p:set>
                                      <p:cBhvr>
                                        <p:cTn id="136" dur="1" fill="hold">
                                          <p:stCondLst>
                                            <p:cond delay="0"/>
                                          </p:stCondLst>
                                        </p:cTn>
                                        <p:tgtEl>
                                          <p:spTgt spid="68"/>
                                        </p:tgtEl>
                                        <p:attrNameLst>
                                          <p:attrName>style.visibility</p:attrName>
                                        </p:attrNameLst>
                                      </p:cBhvr>
                                      <p:to>
                                        <p:strVal val="visible"/>
                                      </p:to>
                                    </p:set>
                                    <p:animEffect transition="in" filter="wipe(down)">
                                      <p:cBhvr>
                                        <p:cTn id="137" dur="500"/>
                                        <p:tgtEl>
                                          <p:spTgt spid="68"/>
                                        </p:tgtEl>
                                      </p:cBhvr>
                                    </p:animEffect>
                                  </p:childTnLst>
                                </p:cTn>
                              </p:par>
                            </p:childTnLst>
                          </p:cTn>
                        </p:par>
                        <p:par>
                          <p:cTn id="138" fill="hold">
                            <p:stCondLst>
                              <p:cond delay="14000"/>
                            </p:stCondLst>
                            <p:childTnLst>
                              <p:par>
                                <p:cTn id="139" presetID="10" presetClass="entr" presetSubtype="0" fill="hold" grpId="0" nodeType="afterEffect">
                                  <p:stCondLst>
                                    <p:cond delay="0"/>
                                  </p:stCondLst>
                                  <p:childTnLst>
                                    <p:set>
                                      <p:cBhvr>
                                        <p:cTn id="140" dur="1" fill="hold">
                                          <p:stCondLst>
                                            <p:cond delay="0"/>
                                          </p:stCondLst>
                                        </p:cTn>
                                        <p:tgtEl>
                                          <p:spTgt spid="80"/>
                                        </p:tgtEl>
                                        <p:attrNameLst>
                                          <p:attrName>style.visibility</p:attrName>
                                        </p:attrNameLst>
                                      </p:cBhvr>
                                      <p:to>
                                        <p:strVal val="visible"/>
                                      </p:to>
                                    </p:set>
                                    <p:animEffect transition="in" filter="fade">
                                      <p:cBhvr>
                                        <p:cTn id="141" dur="500"/>
                                        <p:tgtEl>
                                          <p:spTgt spid="80"/>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1050"/>
                                        </p:tgtEl>
                                        <p:attrNameLst>
                                          <p:attrName>style.visibility</p:attrName>
                                        </p:attrNameLst>
                                      </p:cBhvr>
                                      <p:to>
                                        <p:strVal val="visible"/>
                                      </p:to>
                                    </p:set>
                                    <p:animEffect transition="in" filter="wipe(left)">
                                      <p:cBhvr>
                                        <p:cTn id="144" dur="500"/>
                                        <p:tgtEl>
                                          <p:spTgt spid="1050"/>
                                        </p:tgtEl>
                                      </p:cBhvr>
                                    </p:animEffect>
                                  </p:childTnLst>
                                </p:cTn>
                              </p:par>
                            </p:childTnLst>
                          </p:cTn>
                        </p:par>
                        <p:par>
                          <p:cTn id="145" fill="hold">
                            <p:stCondLst>
                              <p:cond delay="14500"/>
                            </p:stCondLst>
                            <p:childTnLst>
                              <p:par>
                                <p:cTn id="146" presetID="10" presetClass="entr" presetSubtype="0" fill="hold" grpId="0" nodeType="afterEffect">
                                  <p:stCondLst>
                                    <p:cond delay="0"/>
                                  </p:stCondLst>
                                  <p:childTnLst>
                                    <p:set>
                                      <p:cBhvr>
                                        <p:cTn id="147" dur="1" fill="hold">
                                          <p:stCondLst>
                                            <p:cond delay="0"/>
                                          </p:stCondLst>
                                        </p:cTn>
                                        <p:tgtEl>
                                          <p:spTgt spid="75"/>
                                        </p:tgtEl>
                                        <p:attrNameLst>
                                          <p:attrName>style.visibility</p:attrName>
                                        </p:attrNameLst>
                                      </p:cBhvr>
                                      <p:to>
                                        <p:strVal val="visible"/>
                                      </p:to>
                                    </p:set>
                                    <p:animEffect transition="in" filter="fade">
                                      <p:cBhvr>
                                        <p:cTn id="148" dur="500"/>
                                        <p:tgtEl>
                                          <p:spTgt spid="75"/>
                                        </p:tgtEl>
                                      </p:cBhvr>
                                    </p:animEffect>
                                  </p:childTnLst>
                                </p:cTn>
                              </p:par>
                            </p:childTnLst>
                          </p:cTn>
                        </p:par>
                        <p:par>
                          <p:cTn id="149" fill="hold">
                            <p:stCondLst>
                              <p:cond delay="15000"/>
                            </p:stCondLst>
                            <p:childTnLst>
                              <p:par>
                                <p:cTn id="150" presetID="22" presetClass="entr" presetSubtype="8" fill="hold" grpId="0" nodeType="after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wipe(left)">
                                      <p:cBhvr>
                                        <p:cTn id="15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029" grpId="0" animBg="1"/>
      <p:bldP spid="1034" grpId="0" animBg="1"/>
      <p:bldP spid="1040" grpId="0" animBg="1"/>
      <p:bldP spid="1045" grpId="0" animBg="1"/>
      <p:bldP spid="1050" grpId="0" animBg="1"/>
      <p:bldP spid="71" grpId="0"/>
      <p:bldP spid="72" grpId="0"/>
      <p:bldP spid="73" grpId="0"/>
      <p:bldP spid="74" grpId="0"/>
      <p:bldP spid="75" grpId="0"/>
      <p:bldP spid="76" grpId="0"/>
      <p:bldP spid="77" grpId="0"/>
      <p:bldP spid="78" grpId="0"/>
      <p:bldP spid="80" grpId="0"/>
      <p:bldP spid="5" grpId="0" animBg="1"/>
      <p:bldP spid="89" grpId="0" animBg="1"/>
      <p:bldP spid="90" grpId="0" animBg="1"/>
      <p:bldP spid="91" grpId="0" animBg="1"/>
      <p:bldP spid="83" grpId="0" animBg="1"/>
      <p:bldP spid="79" grpId="0"/>
      <p:bldP spid="88" grpId="0" animBg="1"/>
      <p:bldP spid="87" grpId="0" animBg="1"/>
      <p:bldP spid="86" grpId="0" animBg="1"/>
      <p:bldP spid="85" grpId="0" animBg="1"/>
      <p:bldP spid="8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6" name="Rectangle 85"/>
          <p:cNvSpPr/>
          <p:nvPr/>
        </p:nvSpPr>
        <p:spPr bwMode="auto">
          <a:xfrm>
            <a:off x="0" y="802336"/>
            <a:ext cx="12192000" cy="5855639"/>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cxnSp>
        <p:nvCxnSpPr>
          <p:cNvPr id="3" name="Straight Connector 2"/>
          <p:cNvCxnSpPr/>
          <p:nvPr/>
        </p:nvCxnSpPr>
        <p:spPr>
          <a:xfrm flipV="1">
            <a:off x="955040" y="4135120"/>
            <a:ext cx="0" cy="1766"/>
          </a:xfrm>
          <a:prstGeom prst="line">
            <a:avLst/>
          </a:prstGeom>
        </p:spPr>
        <p:style>
          <a:lnRef idx="1">
            <a:schemeClr val="accent1"/>
          </a:lnRef>
          <a:fillRef idx="0">
            <a:schemeClr val="accent1"/>
          </a:fillRef>
          <a:effectRef idx="0">
            <a:schemeClr val="accent1"/>
          </a:effectRef>
          <a:fontRef idx="minor">
            <a:schemeClr val="tx1"/>
          </a:fontRef>
        </p:style>
      </p:cxnSp>
      <p:sp>
        <p:nvSpPr>
          <p:cNvPr id="23" name="Freeform 22"/>
          <p:cNvSpPr>
            <a:spLocks noChangeAspect="1"/>
          </p:cNvSpPr>
          <p:nvPr/>
        </p:nvSpPr>
        <p:spPr>
          <a:xfrm>
            <a:off x="8280501" y="1036855"/>
            <a:ext cx="1143000" cy="4780876"/>
          </a:xfrm>
          <a:custGeom>
            <a:avLst/>
            <a:gdLst>
              <a:gd name="connsiteX0" fmla="*/ 571501 w 1143000"/>
              <a:gd name="connsiteY0" fmla="*/ 0 h 4780876"/>
              <a:gd name="connsiteX1" fmla="*/ 891541 w 1143000"/>
              <a:gd name="connsiteY1" fmla="*/ 320040 h 4780876"/>
              <a:gd name="connsiteX2" fmla="*/ 889237 w 1143000"/>
              <a:gd name="connsiteY2" fmla="*/ 342900 h 4780876"/>
              <a:gd name="connsiteX3" fmla="*/ 891540 w 1143000"/>
              <a:gd name="connsiteY3" fmla="*/ 342900 h 4780876"/>
              <a:gd name="connsiteX4" fmla="*/ 891540 w 1143000"/>
              <a:gd name="connsiteY4" fmla="*/ 3735899 h 4780876"/>
              <a:gd name="connsiteX5" fmla="*/ 975612 w 1143000"/>
              <a:gd name="connsiteY5" fmla="*/ 3805265 h 4780876"/>
              <a:gd name="connsiteX6" fmla="*/ 1143000 w 1143000"/>
              <a:gd name="connsiteY6" fmla="*/ 4209376 h 4780876"/>
              <a:gd name="connsiteX7" fmla="*/ 571500 w 1143000"/>
              <a:gd name="connsiteY7" fmla="*/ 4780876 h 4780876"/>
              <a:gd name="connsiteX8" fmla="*/ 0 w 1143000"/>
              <a:gd name="connsiteY8" fmla="*/ 4209376 h 4780876"/>
              <a:gd name="connsiteX9" fmla="*/ 167388 w 1143000"/>
              <a:gd name="connsiteY9" fmla="*/ 3805265 h 4780876"/>
              <a:gd name="connsiteX10" fmla="*/ 251460 w 1143000"/>
              <a:gd name="connsiteY10" fmla="*/ 3735899 h 4780876"/>
              <a:gd name="connsiteX11" fmla="*/ 251460 w 1143000"/>
              <a:gd name="connsiteY11" fmla="*/ 342900 h 4780876"/>
              <a:gd name="connsiteX12" fmla="*/ 253766 w 1143000"/>
              <a:gd name="connsiteY12" fmla="*/ 342900 h 4780876"/>
              <a:gd name="connsiteX13" fmla="*/ 251461 w 1143000"/>
              <a:gd name="connsiteY13" fmla="*/ 320040 h 4780876"/>
              <a:gd name="connsiteX14" fmla="*/ 571501 w 1143000"/>
              <a:gd name="connsiteY14" fmla="*/ 0 h 478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3000" h="4780876">
                <a:moveTo>
                  <a:pt x="571501" y="0"/>
                </a:moveTo>
                <a:cubicBezTo>
                  <a:pt x="748254" y="0"/>
                  <a:pt x="891541" y="143287"/>
                  <a:pt x="891541" y="320040"/>
                </a:cubicBezTo>
                <a:lnTo>
                  <a:pt x="889237" y="342900"/>
                </a:lnTo>
                <a:lnTo>
                  <a:pt x="891540" y="342900"/>
                </a:lnTo>
                <a:lnTo>
                  <a:pt x="891540" y="3735899"/>
                </a:lnTo>
                <a:lnTo>
                  <a:pt x="975612" y="3805265"/>
                </a:lnTo>
                <a:cubicBezTo>
                  <a:pt x="1079033" y="3908686"/>
                  <a:pt x="1143000" y="4051561"/>
                  <a:pt x="1143000" y="4209376"/>
                </a:cubicBezTo>
                <a:cubicBezTo>
                  <a:pt x="1143000" y="4525007"/>
                  <a:pt x="887131" y="4780876"/>
                  <a:pt x="571500" y="4780876"/>
                </a:cubicBezTo>
                <a:cubicBezTo>
                  <a:pt x="255869" y="4780876"/>
                  <a:pt x="0" y="4525007"/>
                  <a:pt x="0" y="4209376"/>
                </a:cubicBezTo>
                <a:cubicBezTo>
                  <a:pt x="0" y="4051561"/>
                  <a:pt x="63967" y="3908686"/>
                  <a:pt x="167388" y="3805265"/>
                </a:cubicBezTo>
                <a:lnTo>
                  <a:pt x="251460" y="3735899"/>
                </a:lnTo>
                <a:lnTo>
                  <a:pt x="251460" y="342900"/>
                </a:lnTo>
                <a:lnTo>
                  <a:pt x="253766" y="342900"/>
                </a:lnTo>
                <a:lnTo>
                  <a:pt x="251461" y="320040"/>
                </a:lnTo>
                <a:cubicBezTo>
                  <a:pt x="251461" y="143287"/>
                  <a:pt x="394748" y="0"/>
                  <a:pt x="571501" y="0"/>
                </a:cubicBezTo>
                <a:close/>
              </a:path>
            </a:pathLst>
          </a:cu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406376" y="4786392"/>
            <a:ext cx="914400" cy="914400"/>
          </a:xfrm>
          <a:prstGeom prst="ellipse">
            <a:avLst/>
          </a:prstGeom>
          <a:solidFill>
            <a:schemeClr val="accent6">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8569269" y="1128257"/>
            <a:ext cx="2282716" cy="3772716"/>
            <a:chOff x="665017" y="1311788"/>
            <a:chExt cx="2282716" cy="3772716"/>
          </a:xfrm>
        </p:grpSpPr>
        <p:sp>
          <p:nvSpPr>
            <p:cNvPr id="33" name="Freeform 32"/>
            <p:cNvSpPr/>
            <p:nvPr/>
          </p:nvSpPr>
          <p:spPr>
            <a:xfrm>
              <a:off x="665017" y="1436915"/>
              <a:ext cx="917469" cy="3533008"/>
            </a:xfrm>
            <a:custGeom>
              <a:avLst/>
              <a:gdLst>
                <a:gd name="connsiteX0" fmla="*/ 0 w 1157266"/>
                <a:gd name="connsiteY0" fmla="*/ 3200187 h 3212988"/>
                <a:gd name="connsiteX1" fmla="*/ 1157266 w 1157266"/>
                <a:gd name="connsiteY1" fmla="*/ 3200187 h 3212988"/>
                <a:gd name="connsiteX2" fmla="*/ 1157266 w 1157266"/>
                <a:gd name="connsiteY2" fmla="*/ 3212988 h 3212988"/>
                <a:gd name="connsiteX3" fmla="*/ 0 w 1157266"/>
                <a:gd name="connsiteY3" fmla="*/ 3212988 h 3212988"/>
                <a:gd name="connsiteX4" fmla="*/ 3067 w 1157266"/>
                <a:gd name="connsiteY4" fmla="*/ 2880169 h 3212988"/>
                <a:gd name="connsiteX5" fmla="*/ 1157266 w 1157266"/>
                <a:gd name="connsiteY5" fmla="*/ 2880169 h 3212988"/>
                <a:gd name="connsiteX6" fmla="*/ 1157266 w 1157266"/>
                <a:gd name="connsiteY6" fmla="*/ 2892969 h 3212988"/>
                <a:gd name="connsiteX7" fmla="*/ 3067 w 1157266"/>
                <a:gd name="connsiteY7" fmla="*/ 2892969 h 3212988"/>
                <a:gd name="connsiteX8" fmla="*/ 779 w 1157266"/>
                <a:gd name="connsiteY8" fmla="*/ 2560150 h 3212988"/>
                <a:gd name="connsiteX9" fmla="*/ 1157266 w 1157266"/>
                <a:gd name="connsiteY9" fmla="*/ 2560150 h 3212988"/>
                <a:gd name="connsiteX10" fmla="*/ 1157266 w 1157266"/>
                <a:gd name="connsiteY10" fmla="*/ 2572950 h 3212988"/>
                <a:gd name="connsiteX11" fmla="*/ 779 w 1157266"/>
                <a:gd name="connsiteY11" fmla="*/ 2572950 h 3212988"/>
                <a:gd name="connsiteX12" fmla="*/ 3068 w 1157266"/>
                <a:gd name="connsiteY12" fmla="*/ 2240131 h 3212988"/>
                <a:gd name="connsiteX13" fmla="*/ 1157266 w 1157266"/>
                <a:gd name="connsiteY13" fmla="*/ 2240131 h 3212988"/>
                <a:gd name="connsiteX14" fmla="*/ 1157266 w 1157266"/>
                <a:gd name="connsiteY14" fmla="*/ 2252932 h 3212988"/>
                <a:gd name="connsiteX15" fmla="*/ 3068 w 1157266"/>
                <a:gd name="connsiteY15" fmla="*/ 2252932 h 3212988"/>
                <a:gd name="connsiteX16" fmla="*/ 3068 w 1157266"/>
                <a:gd name="connsiteY16" fmla="*/ 1920112 h 3212988"/>
                <a:gd name="connsiteX17" fmla="*/ 1157266 w 1157266"/>
                <a:gd name="connsiteY17" fmla="*/ 1920112 h 3212988"/>
                <a:gd name="connsiteX18" fmla="*/ 1157266 w 1157266"/>
                <a:gd name="connsiteY18" fmla="*/ 1932913 h 3212988"/>
                <a:gd name="connsiteX19" fmla="*/ 3068 w 1157266"/>
                <a:gd name="connsiteY19" fmla="*/ 1932913 h 3212988"/>
                <a:gd name="connsiteX20" fmla="*/ 780 w 1157266"/>
                <a:gd name="connsiteY20" fmla="*/ 1597974 h 3212988"/>
                <a:gd name="connsiteX21" fmla="*/ 1157266 w 1157266"/>
                <a:gd name="connsiteY21" fmla="*/ 1597974 h 3212988"/>
                <a:gd name="connsiteX22" fmla="*/ 1157266 w 1157266"/>
                <a:gd name="connsiteY22" fmla="*/ 1610775 h 3212988"/>
                <a:gd name="connsiteX23" fmla="*/ 780 w 1157266"/>
                <a:gd name="connsiteY23" fmla="*/ 1610775 h 3212988"/>
                <a:gd name="connsiteX24" fmla="*/ 1 w 1157266"/>
                <a:gd name="connsiteY24" fmla="*/ 1280074 h 3212988"/>
                <a:gd name="connsiteX25" fmla="*/ 1157266 w 1157266"/>
                <a:gd name="connsiteY25" fmla="*/ 1280074 h 3212988"/>
                <a:gd name="connsiteX26" fmla="*/ 1157266 w 1157266"/>
                <a:gd name="connsiteY26" fmla="*/ 1292875 h 3212988"/>
                <a:gd name="connsiteX27" fmla="*/ 1 w 1157266"/>
                <a:gd name="connsiteY27" fmla="*/ 1292875 h 3212988"/>
                <a:gd name="connsiteX28" fmla="*/ 3068 w 1157266"/>
                <a:gd name="connsiteY28" fmla="*/ 960056 h 3212988"/>
                <a:gd name="connsiteX29" fmla="*/ 1157266 w 1157266"/>
                <a:gd name="connsiteY29" fmla="*/ 960056 h 3212988"/>
                <a:gd name="connsiteX30" fmla="*/ 1157266 w 1157266"/>
                <a:gd name="connsiteY30" fmla="*/ 972856 h 3212988"/>
                <a:gd name="connsiteX31" fmla="*/ 3068 w 1157266"/>
                <a:gd name="connsiteY31" fmla="*/ 972856 h 3212988"/>
                <a:gd name="connsiteX32" fmla="*/ 1 w 1157266"/>
                <a:gd name="connsiteY32" fmla="*/ 640037 h 3212988"/>
                <a:gd name="connsiteX33" fmla="*/ 1157266 w 1157266"/>
                <a:gd name="connsiteY33" fmla="*/ 640037 h 3212988"/>
                <a:gd name="connsiteX34" fmla="*/ 1157266 w 1157266"/>
                <a:gd name="connsiteY34" fmla="*/ 652837 h 3212988"/>
                <a:gd name="connsiteX35" fmla="*/ 1 w 1157266"/>
                <a:gd name="connsiteY35" fmla="*/ 652837 h 3212988"/>
                <a:gd name="connsiteX36" fmla="*/ 1 w 1157266"/>
                <a:gd name="connsiteY36" fmla="*/ 320018 h 3212988"/>
                <a:gd name="connsiteX37" fmla="*/ 1157266 w 1157266"/>
                <a:gd name="connsiteY37" fmla="*/ 320018 h 3212988"/>
                <a:gd name="connsiteX38" fmla="*/ 1157266 w 1157266"/>
                <a:gd name="connsiteY38" fmla="*/ 332819 h 3212988"/>
                <a:gd name="connsiteX39" fmla="*/ 1 w 1157266"/>
                <a:gd name="connsiteY39" fmla="*/ 332819 h 3212988"/>
                <a:gd name="connsiteX40" fmla="*/ 3068 w 1157266"/>
                <a:gd name="connsiteY40" fmla="*/ 0 h 3212988"/>
                <a:gd name="connsiteX41" fmla="*/ 1157266 w 1157266"/>
                <a:gd name="connsiteY41" fmla="*/ 0 h 3212988"/>
                <a:gd name="connsiteX42" fmla="*/ 1157266 w 1157266"/>
                <a:gd name="connsiteY42" fmla="*/ 12800 h 3212988"/>
                <a:gd name="connsiteX43" fmla="*/ 3068 w 1157266"/>
                <a:gd name="connsiteY43" fmla="*/ 12800 h 321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57266" h="3212988">
                  <a:moveTo>
                    <a:pt x="0" y="3200187"/>
                  </a:moveTo>
                  <a:lnTo>
                    <a:pt x="1157266" y="3200187"/>
                  </a:lnTo>
                  <a:lnTo>
                    <a:pt x="1157266" y="3212988"/>
                  </a:lnTo>
                  <a:lnTo>
                    <a:pt x="0" y="3212988"/>
                  </a:lnTo>
                  <a:close/>
                  <a:moveTo>
                    <a:pt x="3067" y="2880169"/>
                  </a:moveTo>
                  <a:lnTo>
                    <a:pt x="1157266" y="2880169"/>
                  </a:lnTo>
                  <a:lnTo>
                    <a:pt x="1157266" y="2892969"/>
                  </a:lnTo>
                  <a:lnTo>
                    <a:pt x="3067" y="2892969"/>
                  </a:lnTo>
                  <a:close/>
                  <a:moveTo>
                    <a:pt x="779" y="2560150"/>
                  </a:moveTo>
                  <a:lnTo>
                    <a:pt x="1157266" y="2560150"/>
                  </a:lnTo>
                  <a:lnTo>
                    <a:pt x="1157266" y="2572950"/>
                  </a:lnTo>
                  <a:lnTo>
                    <a:pt x="779" y="2572950"/>
                  </a:lnTo>
                  <a:close/>
                  <a:moveTo>
                    <a:pt x="3068" y="2240131"/>
                  </a:moveTo>
                  <a:lnTo>
                    <a:pt x="1157266" y="2240131"/>
                  </a:lnTo>
                  <a:lnTo>
                    <a:pt x="1157266" y="2252932"/>
                  </a:lnTo>
                  <a:lnTo>
                    <a:pt x="3068" y="2252932"/>
                  </a:lnTo>
                  <a:close/>
                  <a:moveTo>
                    <a:pt x="3068" y="1920112"/>
                  </a:moveTo>
                  <a:lnTo>
                    <a:pt x="1157266" y="1920112"/>
                  </a:lnTo>
                  <a:lnTo>
                    <a:pt x="1157266" y="1932913"/>
                  </a:lnTo>
                  <a:lnTo>
                    <a:pt x="3068" y="1932913"/>
                  </a:lnTo>
                  <a:close/>
                  <a:moveTo>
                    <a:pt x="780" y="1597974"/>
                  </a:moveTo>
                  <a:lnTo>
                    <a:pt x="1157266" y="1597974"/>
                  </a:lnTo>
                  <a:lnTo>
                    <a:pt x="1157266" y="1610775"/>
                  </a:lnTo>
                  <a:lnTo>
                    <a:pt x="780" y="1610775"/>
                  </a:lnTo>
                  <a:close/>
                  <a:moveTo>
                    <a:pt x="1" y="1280074"/>
                  </a:moveTo>
                  <a:lnTo>
                    <a:pt x="1157266" y="1280074"/>
                  </a:lnTo>
                  <a:lnTo>
                    <a:pt x="1157266" y="1292875"/>
                  </a:lnTo>
                  <a:lnTo>
                    <a:pt x="1" y="1292875"/>
                  </a:lnTo>
                  <a:close/>
                  <a:moveTo>
                    <a:pt x="3068" y="960056"/>
                  </a:moveTo>
                  <a:lnTo>
                    <a:pt x="1157266" y="960056"/>
                  </a:lnTo>
                  <a:lnTo>
                    <a:pt x="1157266" y="972856"/>
                  </a:lnTo>
                  <a:lnTo>
                    <a:pt x="3068" y="972856"/>
                  </a:lnTo>
                  <a:close/>
                  <a:moveTo>
                    <a:pt x="1" y="640037"/>
                  </a:moveTo>
                  <a:lnTo>
                    <a:pt x="1157266" y="640037"/>
                  </a:lnTo>
                  <a:lnTo>
                    <a:pt x="1157266" y="652837"/>
                  </a:lnTo>
                  <a:lnTo>
                    <a:pt x="1" y="652837"/>
                  </a:lnTo>
                  <a:close/>
                  <a:moveTo>
                    <a:pt x="1" y="320018"/>
                  </a:moveTo>
                  <a:lnTo>
                    <a:pt x="1157266" y="320018"/>
                  </a:lnTo>
                  <a:lnTo>
                    <a:pt x="1157266" y="332819"/>
                  </a:lnTo>
                  <a:lnTo>
                    <a:pt x="1" y="332819"/>
                  </a:lnTo>
                  <a:close/>
                  <a:moveTo>
                    <a:pt x="3068" y="0"/>
                  </a:moveTo>
                  <a:lnTo>
                    <a:pt x="1157266" y="0"/>
                  </a:lnTo>
                  <a:lnTo>
                    <a:pt x="1157266" y="12800"/>
                  </a:lnTo>
                  <a:lnTo>
                    <a:pt x="3068" y="12800"/>
                  </a:lnTo>
                  <a:close/>
                </a:path>
              </a:pathLst>
            </a:cu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p:cNvSpPr/>
            <p:nvPr/>
          </p:nvSpPr>
          <p:spPr>
            <a:xfrm>
              <a:off x="1570612" y="1311788"/>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1,000 Hours</a:t>
              </a:r>
              <a:endParaRPr lang="en-US" sz="1000" dirty="0"/>
            </a:p>
          </p:txBody>
        </p:sp>
        <p:sp>
          <p:nvSpPr>
            <p:cNvPr id="27" name="Rectangle 26"/>
            <p:cNvSpPr/>
            <p:nvPr/>
          </p:nvSpPr>
          <p:spPr>
            <a:xfrm>
              <a:off x="1572768" y="2016100"/>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800 Hours</a:t>
              </a:r>
              <a:endParaRPr lang="en-US" sz="1000" dirty="0"/>
            </a:p>
          </p:txBody>
        </p:sp>
        <p:sp>
          <p:nvSpPr>
            <p:cNvPr id="28" name="Rectangle 27"/>
            <p:cNvSpPr/>
            <p:nvPr/>
          </p:nvSpPr>
          <p:spPr>
            <a:xfrm>
              <a:off x="1572768" y="2734971"/>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600 Hours</a:t>
              </a:r>
              <a:endParaRPr lang="en-US" sz="1000" dirty="0"/>
            </a:p>
          </p:txBody>
        </p:sp>
        <p:sp>
          <p:nvSpPr>
            <p:cNvPr id="34" name="Rectangle 33"/>
            <p:cNvSpPr/>
            <p:nvPr/>
          </p:nvSpPr>
          <p:spPr>
            <a:xfrm>
              <a:off x="1570612" y="1656665"/>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900 Hours</a:t>
              </a:r>
              <a:endParaRPr lang="en-US" sz="1000" dirty="0"/>
            </a:p>
          </p:txBody>
        </p:sp>
        <p:sp>
          <p:nvSpPr>
            <p:cNvPr id="35" name="Rectangle 34"/>
            <p:cNvSpPr/>
            <p:nvPr/>
          </p:nvSpPr>
          <p:spPr>
            <a:xfrm>
              <a:off x="1570612" y="2371008"/>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700 Hours</a:t>
              </a:r>
              <a:endParaRPr lang="en-US" sz="1000" dirty="0"/>
            </a:p>
          </p:txBody>
        </p:sp>
        <p:sp>
          <p:nvSpPr>
            <p:cNvPr id="43" name="Rectangle 42"/>
            <p:cNvSpPr/>
            <p:nvPr/>
          </p:nvSpPr>
          <p:spPr>
            <a:xfrm>
              <a:off x="1576133" y="3072581"/>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500 Hours</a:t>
              </a:r>
              <a:endParaRPr lang="en-US" sz="1000" dirty="0"/>
            </a:p>
          </p:txBody>
        </p:sp>
        <p:sp>
          <p:nvSpPr>
            <p:cNvPr id="44" name="Rectangle 43"/>
            <p:cNvSpPr/>
            <p:nvPr/>
          </p:nvSpPr>
          <p:spPr>
            <a:xfrm>
              <a:off x="1572768" y="3433214"/>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400 Hours</a:t>
              </a:r>
              <a:endParaRPr lang="en-US" sz="1000" dirty="0"/>
            </a:p>
          </p:txBody>
        </p:sp>
        <p:sp>
          <p:nvSpPr>
            <p:cNvPr id="45" name="Rectangle 44"/>
            <p:cNvSpPr/>
            <p:nvPr/>
          </p:nvSpPr>
          <p:spPr>
            <a:xfrm>
              <a:off x="1572768" y="379384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300 Hours</a:t>
              </a:r>
              <a:endParaRPr lang="en-US" sz="1000" dirty="0"/>
            </a:p>
          </p:txBody>
        </p:sp>
        <p:sp>
          <p:nvSpPr>
            <p:cNvPr id="46" name="Rectangle 45"/>
            <p:cNvSpPr/>
            <p:nvPr/>
          </p:nvSpPr>
          <p:spPr>
            <a:xfrm>
              <a:off x="1572768" y="413506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200 Hours</a:t>
              </a:r>
              <a:endParaRPr lang="en-US" sz="1000" dirty="0"/>
            </a:p>
          </p:txBody>
        </p:sp>
        <p:sp>
          <p:nvSpPr>
            <p:cNvPr id="47" name="Rectangle 46"/>
            <p:cNvSpPr/>
            <p:nvPr/>
          </p:nvSpPr>
          <p:spPr>
            <a:xfrm>
              <a:off x="1572768" y="448516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100 Hours</a:t>
              </a:r>
              <a:endParaRPr lang="en-US" sz="1000" dirty="0"/>
            </a:p>
          </p:txBody>
        </p:sp>
        <p:sp>
          <p:nvSpPr>
            <p:cNvPr id="48" name="Rectangle 47"/>
            <p:cNvSpPr/>
            <p:nvPr/>
          </p:nvSpPr>
          <p:spPr>
            <a:xfrm>
              <a:off x="1567815" y="4835122"/>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0 Hours</a:t>
              </a:r>
              <a:endParaRPr lang="en-US" sz="1000" dirty="0"/>
            </a:p>
          </p:txBody>
        </p:sp>
      </p:grpSp>
      <p:sp>
        <p:nvSpPr>
          <p:cNvPr id="25" name="Freeform 24"/>
          <p:cNvSpPr>
            <a:spLocks/>
          </p:cNvSpPr>
          <p:nvPr/>
        </p:nvSpPr>
        <p:spPr>
          <a:xfrm rot="10800000">
            <a:off x="8669674" y="1722515"/>
            <a:ext cx="387804" cy="3577218"/>
          </a:xfrm>
          <a:custGeom>
            <a:avLst/>
            <a:gdLst>
              <a:gd name="connsiteX0" fmla="*/ 275718 w 551434"/>
              <a:gd name="connsiteY0" fmla="*/ 0 h 5525947"/>
              <a:gd name="connsiteX1" fmla="*/ 551434 w 551434"/>
              <a:gd name="connsiteY1" fmla="*/ 275716 h 5525947"/>
              <a:gd name="connsiteX2" fmla="*/ 549449 w 551434"/>
              <a:gd name="connsiteY2" fmla="*/ 295410 h 5525947"/>
              <a:gd name="connsiteX3" fmla="*/ 551433 w 551434"/>
              <a:gd name="connsiteY3" fmla="*/ 295410 h 5525947"/>
              <a:gd name="connsiteX4" fmla="*/ 551433 w 551434"/>
              <a:gd name="connsiteY4" fmla="*/ 2372663 h 5525947"/>
              <a:gd name="connsiteX5" fmla="*/ 551433 w 551434"/>
              <a:gd name="connsiteY5" fmla="*/ 3429000 h 5525947"/>
              <a:gd name="connsiteX6" fmla="*/ 551432 w 551434"/>
              <a:gd name="connsiteY6" fmla="*/ 3429000 h 5525947"/>
              <a:gd name="connsiteX7" fmla="*/ 551432 w 551434"/>
              <a:gd name="connsiteY7" fmla="*/ 5525947 h 5525947"/>
              <a:gd name="connsiteX8" fmla="*/ 0 w 551434"/>
              <a:gd name="connsiteY8" fmla="*/ 5525947 h 5525947"/>
              <a:gd name="connsiteX9" fmla="*/ 0 w 551434"/>
              <a:gd name="connsiteY9" fmla="*/ 2392357 h 5525947"/>
              <a:gd name="connsiteX10" fmla="*/ 1 w 551434"/>
              <a:gd name="connsiteY10" fmla="*/ 2392357 h 5525947"/>
              <a:gd name="connsiteX11" fmla="*/ 1 w 551434"/>
              <a:gd name="connsiteY11" fmla="*/ 2372663 h 5525947"/>
              <a:gd name="connsiteX12" fmla="*/ 1 w 551434"/>
              <a:gd name="connsiteY12" fmla="*/ 295410 h 5525947"/>
              <a:gd name="connsiteX13" fmla="*/ 1988 w 551434"/>
              <a:gd name="connsiteY13" fmla="*/ 295410 h 5525947"/>
              <a:gd name="connsiteX14" fmla="*/ 2 w 551434"/>
              <a:gd name="connsiteY14" fmla="*/ 275716 h 5525947"/>
              <a:gd name="connsiteX15" fmla="*/ 275718 w 551434"/>
              <a:gd name="connsiteY15" fmla="*/ 0 h 552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434" h="5525947">
                <a:moveTo>
                  <a:pt x="275718" y="0"/>
                </a:moveTo>
                <a:cubicBezTo>
                  <a:pt x="427992" y="0"/>
                  <a:pt x="551434" y="123442"/>
                  <a:pt x="551434" y="275716"/>
                </a:cubicBezTo>
                <a:lnTo>
                  <a:pt x="549449" y="295410"/>
                </a:lnTo>
                <a:lnTo>
                  <a:pt x="551433" y="295410"/>
                </a:lnTo>
                <a:lnTo>
                  <a:pt x="551433" y="2372663"/>
                </a:lnTo>
                <a:lnTo>
                  <a:pt x="551433" y="3429000"/>
                </a:lnTo>
                <a:lnTo>
                  <a:pt x="551432" y="3429000"/>
                </a:lnTo>
                <a:lnTo>
                  <a:pt x="551432" y="5525947"/>
                </a:lnTo>
                <a:lnTo>
                  <a:pt x="0" y="5525947"/>
                </a:lnTo>
                <a:lnTo>
                  <a:pt x="0" y="2392357"/>
                </a:lnTo>
                <a:lnTo>
                  <a:pt x="1" y="2392357"/>
                </a:lnTo>
                <a:lnTo>
                  <a:pt x="1" y="2372663"/>
                </a:lnTo>
                <a:lnTo>
                  <a:pt x="1" y="295410"/>
                </a:lnTo>
                <a:lnTo>
                  <a:pt x="1988" y="295410"/>
                </a:lnTo>
                <a:lnTo>
                  <a:pt x="2" y="275716"/>
                </a:lnTo>
                <a:cubicBezTo>
                  <a:pt x="2" y="123442"/>
                  <a:pt x="123445" y="0"/>
                  <a:pt x="275718" y="0"/>
                </a:cubicBezTo>
                <a:close/>
              </a:path>
            </a:pathLst>
          </a:custGeom>
          <a:solidFill>
            <a:schemeClr val="accent6">
              <a:lumMod val="50000"/>
            </a:schemeClr>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a:spLocks noChangeAspect="1"/>
          </p:cNvSpPr>
          <p:nvPr/>
        </p:nvSpPr>
        <p:spPr>
          <a:xfrm>
            <a:off x="4340371" y="1036855"/>
            <a:ext cx="1143000" cy="4780876"/>
          </a:xfrm>
          <a:custGeom>
            <a:avLst/>
            <a:gdLst>
              <a:gd name="connsiteX0" fmla="*/ 571501 w 1143000"/>
              <a:gd name="connsiteY0" fmla="*/ 0 h 4780876"/>
              <a:gd name="connsiteX1" fmla="*/ 891541 w 1143000"/>
              <a:gd name="connsiteY1" fmla="*/ 320040 h 4780876"/>
              <a:gd name="connsiteX2" fmla="*/ 889237 w 1143000"/>
              <a:gd name="connsiteY2" fmla="*/ 342900 h 4780876"/>
              <a:gd name="connsiteX3" fmla="*/ 891540 w 1143000"/>
              <a:gd name="connsiteY3" fmla="*/ 342900 h 4780876"/>
              <a:gd name="connsiteX4" fmla="*/ 891540 w 1143000"/>
              <a:gd name="connsiteY4" fmla="*/ 3735899 h 4780876"/>
              <a:gd name="connsiteX5" fmla="*/ 975612 w 1143000"/>
              <a:gd name="connsiteY5" fmla="*/ 3805265 h 4780876"/>
              <a:gd name="connsiteX6" fmla="*/ 1143000 w 1143000"/>
              <a:gd name="connsiteY6" fmla="*/ 4209376 h 4780876"/>
              <a:gd name="connsiteX7" fmla="*/ 571500 w 1143000"/>
              <a:gd name="connsiteY7" fmla="*/ 4780876 h 4780876"/>
              <a:gd name="connsiteX8" fmla="*/ 0 w 1143000"/>
              <a:gd name="connsiteY8" fmla="*/ 4209376 h 4780876"/>
              <a:gd name="connsiteX9" fmla="*/ 167388 w 1143000"/>
              <a:gd name="connsiteY9" fmla="*/ 3805265 h 4780876"/>
              <a:gd name="connsiteX10" fmla="*/ 251460 w 1143000"/>
              <a:gd name="connsiteY10" fmla="*/ 3735899 h 4780876"/>
              <a:gd name="connsiteX11" fmla="*/ 251460 w 1143000"/>
              <a:gd name="connsiteY11" fmla="*/ 342900 h 4780876"/>
              <a:gd name="connsiteX12" fmla="*/ 253766 w 1143000"/>
              <a:gd name="connsiteY12" fmla="*/ 342900 h 4780876"/>
              <a:gd name="connsiteX13" fmla="*/ 251461 w 1143000"/>
              <a:gd name="connsiteY13" fmla="*/ 320040 h 4780876"/>
              <a:gd name="connsiteX14" fmla="*/ 571501 w 1143000"/>
              <a:gd name="connsiteY14" fmla="*/ 0 h 478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3000" h="4780876">
                <a:moveTo>
                  <a:pt x="571501" y="0"/>
                </a:moveTo>
                <a:cubicBezTo>
                  <a:pt x="748254" y="0"/>
                  <a:pt x="891541" y="143287"/>
                  <a:pt x="891541" y="320040"/>
                </a:cubicBezTo>
                <a:lnTo>
                  <a:pt x="889237" y="342900"/>
                </a:lnTo>
                <a:lnTo>
                  <a:pt x="891540" y="342900"/>
                </a:lnTo>
                <a:lnTo>
                  <a:pt x="891540" y="3735899"/>
                </a:lnTo>
                <a:lnTo>
                  <a:pt x="975612" y="3805265"/>
                </a:lnTo>
                <a:cubicBezTo>
                  <a:pt x="1079033" y="3908686"/>
                  <a:pt x="1143000" y="4051561"/>
                  <a:pt x="1143000" y="4209376"/>
                </a:cubicBezTo>
                <a:cubicBezTo>
                  <a:pt x="1143000" y="4525007"/>
                  <a:pt x="887131" y="4780876"/>
                  <a:pt x="571500" y="4780876"/>
                </a:cubicBezTo>
                <a:cubicBezTo>
                  <a:pt x="255869" y="4780876"/>
                  <a:pt x="0" y="4525007"/>
                  <a:pt x="0" y="4209376"/>
                </a:cubicBezTo>
                <a:cubicBezTo>
                  <a:pt x="0" y="4051561"/>
                  <a:pt x="63967" y="3908686"/>
                  <a:pt x="167388" y="3805265"/>
                </a:cubicBezTo>
                <a:lnTo>
                  <a:pt x="251460" y="3735899"/>
                </a:lnTo>
                <a:lnTo>
                  <a:pt x="251460" y="342900"/>
                </a:lnTo>
                <a:lnTo>
                  <a:pt x="253766" y="342900"/>
                </a:lnTo>
                <a:lnTo>
                  <a:pt x="251461" y="320040"/>
                </a:lnTo>
                <a:cubicBezTo>
                  <a:pt x="251461" y="143287"/>
                  <a:pt x="394748" y="0"/>
                  <a:pt x="571501" y="0"/>
                </a:cubicBezTo>
                <a:close/>
              </a:path>
            </a:pathLst>
          </a:cu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66246" y="4786392"/>
            <a:ext cx="914400" cy="914400"/>
          </a:xfrm>
          <a:prstGeom prst="ellipse">
            <a:avLst/>
          </a:prstGeom>
          <a:solidFill>
            <a:srgbClr val="0000F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629139" y="1128257"/>
            <a:ext cx="2282716" cy="3772716"/>
            <a:chOff x="665017" y="1311788"/>
            <a:chExt cx="2282716" cy="3772716"/>
          </a:xfrm>
        </p:grpSpPr>
        <p:sp>
          <p:nvSpPr>
            <p:cNvPr id="53" name="Freeform 52"/>
            <p:cNvSpPr/>
            <p:nvPr/>
          </p:nvSpPr>
          <p:spPr>
            <a:xfrm>
              <a:off x="665017" y="1436915"/>
              <a:ext cx="917469" cy="3533008"/>
            </a:xfrm>
            <a:custGeom>
              <a:avLst/>
              <a:gdLst>
                <a:gd name="connsiteX0" fmla="*/ 0 w 1157266"/>
                <a:gd name="connsiteY0" fmla="*/ 3200187 h 3212988"/>
                <a:gd name="connsiteX1" fmla="*/ 1157266 w 1157266"/>
                <a:gd name="connsiteY1" fmla="*/ 3200187 h 3212988"/>
                <a:gd name="connsiteX2" fmla="*/ 1157266 w 1157266"/>
                <a:gd name="connsiteY2" fmla="*/ 3212988 h 3212988"/>
                <a:gd name="connsiteX3" fmla="*/ 0 w 1157266"/>
                <a:gd name="connsiteY3" fmla="*/ 3212988 h 3212988"/>
                <a:gd name="connsiteX4" fmla="*/ 3067 w 1157266"/>
                <a:gd name="connsiteY4" fmla="*/ 2880169 h 3212988"/>
                <a:gd name="connsiteX5" fmla="*/ 1157266 w 1157266"/>
                <a:gd name="connsiteY5" fmla="*/ 2880169 h 3212988"/>
                <a:gd name="connsiteX6" fmla="*/ 1157266 w 1157266"/>
                <a:gd name="connsiteY6" fmla="*/ 2892969 h 3212988"/>
                <a:gd name="connsiteX7" fmla="*/ 3067 w 1157266"/>
                <a:gd name="connsiteY7" fmla="*/ 2892969 h 3212988"/>
                <a:gd name="connsiteX8" fmla="*/ 779 w 1157266"/>
                <a:gd name="connsiteY8" fmla="*/ 2560150 h 3212988"/>
                <a:gd name="connsiteX9" fmla="*/ 1157266 w 1157266"/>
                <a:gd name="connsiteY9" fmla="*/ 2560150 h 3212988"/>
                <a:gd name="connsiteX10" fmla="*/ 1157266 w 1157266"/>
                <a:gd name="connsiteY10" fmla="*/ 2572950 h 3212988"/>
                <a:gd name="connsiteX11" fmla="*/ 779 w 1157266"/>
                <a:gd name="connsiteY11" fmla="*/ 2572950 h 3212988"/>
                <a:gd name="connsiteX12" fmla="*/ 3068 w 1157266"/>
                <a:gd name="connsiteY12" fmla="*/ 2240131 h 3212988"/>
                <a:gd name="connsiteX13" fmla="*/ 1157266 w 1157266"/>
                <a:gd name="connsiteY13" fmla="*/ 2240131 h 3212988"/>
                <a:gd name="connsiteX14" fmla="*/ 1157266 w 1157266"/>
                <a:gd name="connsiteY14" fmla="*/ 2252932 h 3212988"/>
                <a:gd name="connsiteX15" fmla="*/ 3068 w 1157266"/>
                <a:gd name="connsiteY15" fmla="*/ 2252932 h 3212988"/>
                <a:gd name="connsiteX16" fmla="*/ 3068 w 1157266"/>
                <a:gd name="connsiteY16" fmla="*/ 1920112 h 3212988"/>
                <a:gd name="connsiteX17" fmla="*/ 1157266 w 1157266"/>
                <a:gd name="connsiteY17" fmla="*/ 1920112 h 3212988"/>
                <a:gd name="connsiteX18" fmla="*/ 1157266 w 1157266"/>
                <a:gd name="connsiteY18" fmla="*/ 1932913 h 3212988"/>
                <a:gd name="connsiteX19" fmla="*/ 3068 w 1157266"/>
                <a:gd name="connsiteY19" fmla="*/ 1932913 h 3212988"/>
                <a:gd name="connsiteX20" fmla="*/ 780 w 1157266"/>
                <a:gd name="connsiteY20" fmla="*/ 1597974 h 3212988"/>
                <a:gd name="connsiteX21" fmla="*/ 1157266 w 1157266"/>
                <a:gd name="connsiteY21" fmla="*/ 1597974 h 3212988"/>
                <a:gd name="connsiteX22" fmla="*/ 1157266 w 1157266"/>
                <a:gd name="connsiteY22" fmla="*/ 1610775 h 3212988"/>
                <a:gd name="connsiteX23" fmla="*/ 780 w 1157266"/>
                <a:gd name="connsiteY23" fmla="*/ 1610775 h 3212988"/>
                <a:gd name="connsiteX24" fmla="*/ 1 w 1157266"/>
                <a:gd name="connsiteY24" fmla="*/ 1280074 h 3212988"/>
                <a:gd name="connsiteX25" fmla="*/ 1157266 w 1157266"/>
                <a:gd name="connsiteY25" fmla="*/ 1280074 h 3212988"/>
                <a:gd name="connsiteX26" fmla="*/ 1157266 w 1157266"/>
                <a:gd name="connsiteY26" fmla="*/ 1292875 h 3212988"/>
                <a:gd name="connsiteX27" fmla="*/ 1 w 1157266"/>
                <a:gd name="connsiteY27" fmla="*/ 1292875 h 3212988"/>
                <a:gd name="connsiteX28" fmla="*/ 3068 w 1157266"/>
                <a:gd name="connsiteY28" fmla="*/ 960056 h 3212988"/>
                <a:gd name="connsiteX29" fmla="*/ 1157266 w 1157266"/>
                <a:gd name="connsiteY29" fmla="*/ 960056 h 3212988"/>
                <a:gd name="connsiteX30" fmla="*/ 1157266 w 1157266"/>
                <a:gd name="connsiteY30" fmla="*/ 972856 h 3212988"/>
                <a:gd name="connsiteX31" fmla="*/ 3068 w 1157266"/>
                <a:gd name="connsiteY31" fmla="*/ 972856 h 3212988"/>
                <a:gd name="connsiteX32" fmla="*/ 1 w 1157266"/>
                <a:gd name="connsiteY32" fmla="*/ 640037 h 3212988"/>
                <a:gd name="connsiteX33" fmla="*/ 1157266 w 1157266"/>
                <a:gd name="connsiteY33" fmla="*/ 640037 h 3212988"/>
                <a:gd name="connsiteX34" fmla="*/ 1157266 w 1157266"/>
                <a:gd name="connsiteY34" fmla="*/ 652837 h 3212988"/>
                <a:gd name="connsiteX35" fmla="*/ 1 w 1157266"/>
                <a:gd name="connsiteY35" fmla="*/ 652837 h 3212988"/>
                <a:gd name="connsiteX36" fmla="*/ 1 w 1157266"/>
                <a:gd name="connsiteY36" fmla="*/ 320018 h 3212988"/>
                <a:gd name="connsiteX37" fmla="*/ 1157266 w 1157266"/>
                <a:gd name="connsiteY37" fmla="*/ 320018 h 3212988"/>
                <a:gd name="connsiteX38" fmla="*/ 1157266 w 1157266"/>
                <a:gd name="connsiteY38" fmla="*/ 332819 h 3212988"/>
                <a:gd name="connsiteX39" fmla="*/ 1 w 1157266"/>
                <a:gd name="connsiteY39" fmla="*/ 332819 h 3212988"/>
                <a:gd name="connsiteX40" fmla="*/ 3068 w 1157266"/>
                <a:gd name="connsiteY40" fmla="*/ 0 h 3212988"/>
                <a:gd name="connsiteX41" fmla="*/ 1157266 w 1157266"/>
                <a:gd name="connsiteY41" fmla="*/ 0 h 3212988"/>
                <a:gd name="connsiteX42" fmla="*/ 1157266 w 1157266"/>
                <a:gd name="connsiteY42" fmla="*/ 12800 h 3212988"/>
                <a:gd name="connsiteX43" fmla="*/ 3068 w 1157266"/>
                <a:gd name="connsiteY43" fmla="*/ 12800 h 321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57266" h="3212988">
                  <a:moveTo>
                    <a:pt x="0" y="3200187"/>
                  </a:moveTo>
                  <a:lnTo>
                    <a:pt x="1157266" y="3200187"/>
                  </a:lnTo>
                  <a:lnTo>
                    <a:pt x="1157266" y="3212988"/>
                  </a:lnTo>
                  <a:lnTo>
                    <a:pt x="0" y="3212988"/>
                  </a:lnTo>
                  <a:close/>
                  <a:moveTo>
                    <a:pt x="3067" y="2880169"/>
                  </a:moveTo>
                  <a:lnTo>
                    <a:pt x="1157266" y="2880169"/>
                  </a:lnTo>
                  <a:lnTo>
                    <a:pt x="1157266" y="2892969"/>
                  </a:lnTo>
                  <a:lnTo>
                    <a:pt x="3067" y="2892969"/>
                  </a:lnTo>
                  <a:close/>
                  <a:moveTo>
                    <a:pt x="779" y="2560150"/>
                  </a:moveTo>
                  <a:lnTo>
                    <a:pt x="1157266" y="2560150"/>
                  </a:lnTo>
                  <a:lnTo>
                    <a:pt x="1157266" y="2572950"/>
                  </a:lnTo>
                  <a:lnTo>
                    <a:pt x="779" y="2572950"/>
                  </a:lnTo>
                  <a:close/>
                  <a:moveTo>
                    <a:pt x="3068" y="2240131"/>
                  </a:moveTo>
                  <a:lnTo>
                    <a:pt x="1157266" y="2240131"/>
                  </a:lnTo>
                  <a:lnTo>
                    <a:pt x="1157266" y="2252932"/>
                  </a:lnTo>
                  <a:lnTo>
                    <a:pt x="3068" y="2252932"/>
                  </a:lnTo>
                  <a:close/>
                  <a:moveTo>
                    <a:pt x="3068" y="1920112"/>
                  </a:moveTo>
                  <a:lnTo>
                    <a:pt x="1157266" y="1920112"/>
                  </a:lnTo>
                  <a:lnTo>
                    <a:pt x="1157266" y="1932913"/>
                  </a:lnTo>
                  <a:lnTo>
                    <a:pt x="3068" y="1932913"/>
                  </a:lnTo>
                  <a:close/>
                  <a:moveTo>
                    <a:pt x="780" y="1597974"/>
                  </a:moveTo>
                  <a:lnTo>
                    <a:pt x="1157266" y="1597974"/>
                  </a:lnTo>
                  <a:lnTo>
                    <a:pt x="1157266" y="1610775"/>
                  </a:lnTo>
                  <a:lnTo>
                    <a:pt x="780" y="1610775"/>
                  </a:lnTo>
                  <a:close/>
                  <a:moveTo>
                    <a:pt x="1" y="1280074"/>
                  </a:moveTo>
                  <a:lnTo>
                    <a:pt x="1157266" y="1280074"/>
                  </a:lnTo>
                  <a:lnTo>
                    <a:pt x="1157266" y="1292875"/>
                  </a:lnTo>
                  <a:lnTo>
                    <a:pt x="1" y="1292875"/>
                  </a:lnTo>
                  <a:close/>
                  <a:moveTo>
                    <a:pt x="3068" y="960056"/>
                  </a:moveTo>
                  <a:lnTo>
                    <a:pt x="1157266" y="960056"/>
                  </a:lnTo>
                  <a:lnTo>
                    <a:pt x="1157266" y="972856"/>
                  </a:lnTo>
                  <a:lnTo>
                    <a:pt x="3068" y="972856"/>
                  </a:lnTo>
                  <a:close/>
                  <a:moveTo>
                    <a:pt x="1" y="640037"/>
                  </a:moveTo>
                  <a:lnTo>
                    <a:pt x="1157266" y="640037"/>
                  </a:lnTo>
                  <a:lnTo>
                    <a:pt x="1157266" y="652837"/>
                  </a:lnTo>
                  <a:lnTo>
                    <a:pt x="1" y="652837"/>
                  </a:lnTo>
                  <a:close/>
                  <a:moveTo>
                    <a:pt x="1" y="320018"/>
                  </a:moveTo>
                  <a:lnTo>
                    <a:pt x="1157266" y="320018"/>
                  </a:lnTo>
                  <a:lnTo>
                    <a:pt x="1157266" y="332819"/>
                  </a:lnTo>
                  <a:lnTo>
                    <a:pt x="1" y="332819"/>
                  </a:lnTo>
                  <a:close/>
                  <a:moveTo>
                    <a:pt x="3068" y="0"/>
                  </a:moveTo>
                  <a:lnTo>
                    <a:pt x="1157266" y="0"/>
                  </a:lnTo>
                  <a:lnTo>
                    <a:pt x="1157266" y="12800"/>
                  </a:lnTo>
                  <a:lnTo>
                    <a:pt x="3068" y="12800"/>
                  </a:lnTo>
                  <a:close/>
                </a:path>
              </a:pathLst>
            </a:cu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p:cNvSpPr/>
            <p:nvPr/>
          </p:nvSpPr>
          <p:spPr>
            <a:xfrm>
              <a:off x="1570612" y="1311788"/>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$50,000</a:t>
              </a:r>
              <a:endParaRPr lang="en-US" sz="1000" dirty="0"/>
            </a:p>
          </p:txBody>
        </p:sp>
        <p:sp>
          <p:nvSpPr>
            <p:cNvPr id="55" name="Rectangle 54"/>
            <p:cNvSpPr/>
            <p:nvPr/>
          </p:nvSpPr>
          <p:spPr>
            <a:xfrm>
              <a:off x="1572768" y="2016100"/>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$40,000</a:t>
              </a:r>
              <a:endParaRPr lang="en-US" sz="1000" dirty="0"/>
            </a:p>
          </p:txBody>
        </p:sp>
        <p:sp>
          <p:nvSpPr>
            <p:cNvPr id="56" name="Rectangle 55"/>
            <p:cNvSpPr/>
            <p:nvPr/>
          </p:nvSpPr>
          <p:spPr>
            <a:xfrm>
              <a:off x="1572768" y="2734971"/>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$30,000</a:t>
              </a:r>
              <a:endParaRPr lang="en-US" sz="1000" dirty="0"/>
            </a:p>
          </p:txBody>
        </p:sp>
        <p:sp>
          <p:nvSpPr>
            <p:cNvPr id="57" name="Rectangle 56"/>
            <p:cNvSpPr/>
            <p:nvPr/>
          </p:nvSpPr>
          <p:spPr>
            <a:xfrm>
              <a:off x="1570612" y="1656665"/>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$45,000</a:t>
              </a:r>
              <a:endParaRPr lang="en-US" sz="1000" dirty="0"/>
            </a:p>
          </p:txBody>
        </p:sp>
        <p:sp>
          <p:nvSpPr>
            <p:cNvPr id="58" name="Rectangle 57"/>
            <p:cNvSpPr/>
            <p:nvPr/>
          </p:nvSpPr>
          <p:spPr>
            <a:xfrm>
              <a:off x="1570612" y="2371008"/>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$35,000</a:t>
              </a:r>
              <a:endParaRPr lang="en-US" sz="1000" dirty="0"/>
            </a:p>
          </p:txBody>
        </p:sp>
        <p:sp>
          <p:nvSpPr>
            <p:cNvPr id="59" name="Rectangle 58"/>
            <p:cNvSpPr/>
            <p:nvPr/>
          </p:nvSpPr>
          <p:spPr>
            <a:xfrm>
              <a:off x="1576133" y="3072581"/>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$25,000</a:t>
              </a:r>
              <a:endParaRPr lang="en-US" sz="1000" dirty="0"/>
            </a:p>
          </p:txBody>
        </p:sp>
        <p:sp>
          <p:nvSpPr>
            <p:cNvPr id="60" name="Rectangle 59"/>
            <p:cNvSpPr/>
            <p:nvPr/>
          </p:nvSpPr>
          <p:spPr>
            <a:xfrm>
              <a:off x="1572768" y="3433214"/>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$20,000</a:t>
              </a:r>
              <a:endParaRPr lang="en-US" sz="1000" dirty="0"/>
            </a:p>
          </p:txBody>
        </p:sp>
        <p:sp>
          <p:nvSpPr>
            <p:cNvPr id="61" name="Rectangle 60"/>
            <p:cNvSpPr/>
            <p:nvPr/>
          </p:nvSpPr>
          <p:spPr>
            <a:xfrm>
              <a:off x="1572768" y="379384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$15,000</a:t>
              </a:r>
              <a:endParaRPr lang="en-US" sz="1000" dirty="0"/>
            </a:p>
          </p:txBody>
        </p:sp>
        <p:sp>
          <p:nvSpPr>
            <p:cNvPr id="62" name="Rectangle 61"/>
            <p:cNvSpPr/>
            <p:nvPr/>
          </p:nvSpPr>
          <p:spPr>
            <a:xfrm>
              <a:off x="1572768" y="413506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$10,000</a:t>
              </a:r>
              <a:endParaRPr lang="en-US" sz="1000" dirty="0"/>
            </a:p>
          </p:txBody>
        </p:sp>
        <p:sp>
          <p:nvSpPr>
            <p:cNvPr id="63" name="Rectangle 62"/>
            <p:cNvSpPr/>
            <p:nvPr/>
          </p:nvSpPr>
          <p:spPr>
            <a:xfrm>
              <a:off x="1572768" y="448516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$5,000</a:t>
              </a:r>
              <a:endParaRPr lang="en-US" sz="1000" dirty="0"/>
            </a:p>
          </p:txBody>
        </p:sp>
        <p:sp>
          <p:nvSpPr>
            <p:cNvPr id="64" name="Rectangle 63"/>
            <p:cNvSpPr/>
            <p:nvPr/>
          </p:nvSpPr>
          <p:spPr>
            <a:xfrm>
              <a:off x="1567815" y="4835122"/>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$0</a:t>
              </a:r>
              <a:endParaRPr lang="en-US" sz="1000" dirty="0"/>
            </a:p>
          </p:txBody>
        </p:sp>
      </p:grpSp>
      <p:sp>
        <p:nvSpPr>
          <p:cNvPr id="52" name="Freeform 51"/>
          <p:cNvSpPr>
            <a:spLocks/>
          </p:cNvSpPr>
          <p:nvPr/>
        </p:nvSpPr>
        <p:spPr>
          <a:xfrm rot="10800000">
            <a:off x="4729544" y="2800821"/>
            <a:ext cx="387804" cy="2498913"/>
          </a:xfrm>
          <a:custGeom>
            <a:avLst/>
            <a:gdLst>
              <a:gd name="connsiteX0" fmla="*/ 275718 w 551434"/>
              <a:gd name="connsiteY0" fmla="*/ 0 h 5525947"/>
              <a:gd name="connsiteX1" fmla="*/ 551434 w 551434"/>
              <a:gd name="connsiteY1" fmla="*/ 275716 h 5525947"/>
              <a:gd name="connsiteX2" fmla="*/ 549449 w 551434"/>
              <a:gd name="connsiteY2" fmla="*/ 295410 h 5525947"/>
              <a:gd name="connsiteX3" fmla="*/ 551433 w 551434"/>
              <a:gd name="connsiteY3" fmla="*/ 295410 h 5525947"/>
              <a:gd name="connsiteX4" fmla="*/ 551433 w 551434"/>
              <a:gd name="connsiteY4" fmla="*/ 2372663 h 5525947"/>
              <a:gd name="connsiteX5" fmla="*/ 551433 w 551434"/>
              <a:gd name="connsiteY5" fmla="*/ 3429000 h 5525947"/>
              <a:gd name="connsiteX6" fmla="*/ 551432 w 551434"/>
              <a:gd name="connsiteY6" fmla="*/ 3429000 h 5525947"/>
              <a:gd name="connsiteX7" fmla="*/ 551432 w 551434"/>
              <a:gd name="connsiteY7" fmla="*/ 5525947 h 5525947"/>
              <a:gd name="connsiteX8" fmla="*/ 0 w 551434"/>
              <a:gd name="connsiteY8" fmla="*/ 5525947 h 5525947"/>
              <a:gd name="connsiteX9" fmla="*/ 0 w 551434"/>
              <a:gd name="connsiteY9" fmla="*/ 2392357 h 5525947"/>
              <a:gd name="connsiteX10" fmla="*/ 1 w 551434"/>
              <a:gd name="connsiteY10" fmla="*/ 2392357 h 5525947"/>
              <a:gd name="connsiteX11" fmla="*/ 1 w 551434"/>
              <a:gd name="connsiteY11" fmla="*/ 2372663 h 5525947"/>
              <a:gd name="connsiteX12" fmla="*/ 1 w 551434"/>
              <a:gd name="connsiteY12" fmla="*/ 295410 h 5525947"/>
              <a:gd name="connsiteX13" fmla="*/ 1988 w 551434"/>
              <a:gd name="connsiteY13" fmla="*/ 295410 h 5525947"/>
              <a:gd name="connsiteX14" fmla="*/ 2 w 551434"/>
              <a:gd name="connsiteY14" fmla="*/ 275716 h 5525947"/>
              <a:gd name="connsiteX15" fmla="*/ 275718 w 551434"/>
              <a:gd name="connsiteY15" fmla="*/ 0 h 552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434" h="5525947">
                <a:moveTo>
                  <a:pt x="275718" y="0"/>
                </a:moveTo>
                <a:cubicBezTo>
                  <a:pt x="427992" y="0"/>
                  <a:pt x="551434" y="123442"/>
                  <a:pt x="551434" y="275716"/>
                </a:cubicBezTo>
                <a:lnTo>
                  <a:pt x="549449" y="295410"/>
                </a:lnTo>
                <a:lnTo>
                  <a:pt x="551433" y="295410"/>
                </a:lnTo>
                <a:lnTo>
                  <a:pt x="551433" y="2372663"/>
                </a:lnTo>
                <a:lnTo>
                  <a:pt x="551433" y="3429000"/>
                </a:lnTo>
                <a:lnTo>
                  <a:pt x="551432" y="3429000"/>
                </a:lnTo>
                <a:lnTo>
                  <a:pt x="551432" y="5525947"/>
                </a:lnTo>
                <a:lnTo>
                  <a:pt x="0" y="5525947"/>
                </a:lnTo>
                <a:lnTo>
                  <a:pt x="0" y="2392357"/>
                </a:lnTo>
                <a:lnTo>
                  <a:pt x="1" y="2392357"/>
                </a:lnTo>
                <a:lnTo>
                  <a:pt x="1" y="2372663"/>
                </a:lnTo>
                <a:lnTo>
                  <a:pt x="1" y="295410"/>
                </a:lnTo>
                <a:lnTo>
                  <a:pt x="1988" y="295410"/>
                </a:lnTo>
                <a:lnTo>
                  <a:pt x="2" y="275716"/>
                </a:lnTo>
                <a:cubicBezTo>
                  <a:pt x="2" y="123442"/>
                  <a:pt x="123445" y="0"/>
                  <a:pt x="275718" y="0"/>
                </a:cubicBezTo>
                <a:close/>
              </a:path>
            </a:pathLst>
          </a:custGeom>
          <a:solidFill>
            <a:srgbClr val="0000FF"/>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a:spLocks noChangeAspect="1"/>
          </p:cNvSpPr>
          <p:nvPr/>
        </p:nvSpPr>
        <p:spPr>
          <a:xfrm>
            <a:off x="337004" y="1036855"/>
            <a:ext cx="1143000" cy="4780876"/>
          </a:xfrm>
          <a:custGeom>
            <a:avLst/>
            <a:gdLst>
              <a:gd name="connsiteX0" fmla="*/ 571501 w 1143000"/>
              <a:gd name="connsiteY0" fmla="*/ 0 h 4780876"/>
              <a:gd name="connsiteX1" fmla="*/ 891541 w 1143000"/>
              <a:gd name="connsiteY1" fmla="*/ 320040 h 4780876"/>
              <a:gd name="connsiteX2" fmla="*/ 889237 w 1143000"/>
              <a:gd name="connsiteY2" fmla="*/ 342900 h 4780876"/>
              <a:gd name="connsiteX3" fmla="*/ 891540 w 1143000"/>
              <a:gd name="connsiteY3" fmla="*/ 342900 h 4780876"/>
              <a:gd name="connsiteX4" fmla="*/ 891540 w 1143000"/>
              <a:gd name="connsiteY4" fmla="*/ 3735899 h 4780876"/>
              <a:gd name="connsiteX5" fmla="*/ 975612 w 1143000"/>
              <a:gd name="connsiteY5" fmla="*/ 3805265 h 4780876"/>
              <a:gd name="connsiteX6" fmla="*/ 1143000 w 1143000"/>
              <a:gd name="connsiteY6" fmla="*/ 4209376 h 4780876"/>
              <a:gd name="connsiteX7" fmla="*/ 571500 w 1143000"/>
              <a:gd name="connsiteY7" fmla="*/ 4780876 h 4780876"/>
              <a:gd name="connsiteX8" fmla="*/ 0 w 1143000"/>
              <a:gd name="connsiteY8" fmla="*/ 4209376 h 4780876"/>
              <a:gd name="connsiteX9" fmla="*/ 167388 w 1143000"/>
              <a:gd name="connsiteY9" fmla="*/ 3805265 h 4780876"/>
              <a:gd name="connsiteX10" fmla="*/ 251460 w 1143000"/>
              <a:gd name="connsiteY10" fmla="*/ 3735899 h 4780876"/>
              <a:gd name="connsiteX11" fmla="*/ 251460 w 1143000"/>
              <a:gd name="connsiteY11" fmla="*/ 342900 h 4780876"/>
              <a:gd name="connsiteX12" fmla="*/ 253766 w 1143000"/>
              <a:gd name="connsiteY12" fmla="*/ 342900 h 4780876"/>
              <a:gd name="connsiteX13" fmla="*/ 251461 w 1143000"/>
              <a:gd name="connsiteY13" fmla="*/ 320040 h 4780876"/>
              <a:gd name="connsiteX14" fmla="*/ 571501 w 1143000"/>
              <a:gd name="connsiteY14" fmla="*/ 0 h 478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3000" h="4780876">
                <a:moveTo>
                  <a:pt x="571501" y="0"/>
                </a:moveTo>
                <a:cubicBezTo>
                  <a:pt x="748254" y="0"/>
                  <a:pt x="891541" y="143287"/>
                  <a:pt x="891541" y="320040"/>
                </a:cubicBezTo>
                <a:lnTo>
                  <a:pt x="889237" y="342900"/>
                </a:lnTo>
                <a:lnTo>
                  <a:pt x="891540" y="342900"/>
                </a:lnTo>
                <a:lnTo>
                  <a:pt x="891540" y="3735899"/>
                </a:lnTo>
                <a:lnTo>
                  <a:pt x="975612" y="3805265"/>
                </a:lnTo>
                <a:cubicBezTo>
                  <a:pt x="1079033" y="3908686"/>
                  <a:pt x="1143000" y="4051561"/>
                  <a:pt x="1143000" y="4209376"/>
                </a:cubicBezTo>
                <a:cubicBezTo>
                  <a:pt x="1143000" y="4525007"/>
                  <a:pt x="887131" y="4780876"/>
                  <a:pt x="571500" y="4780876"/>
                </a:cubicBezTo>
                <a:cubicBezTo>
                  <a:pt x="255869" y="4780876"/>
                  <a:pt x="0" y="4525007"/>
                  <a:pt x="0" y="4209376"/>
                </a:cubicBezTo>
                <a:cubicBezTo>
                  <a:pt x="0" y="4051561"/>
                  <a:pt x="63967" y="3908686"/>
                  <a:pt x="167388" y="3805265"/>
                </a:cubicBezTo>
                <a:lnTo>
                  <a:pt x="251460" y="3735899"/>
                </a:lnTo>
                <a:lnTo>
                  <a:pt x="251460" y="342900"/>
                </a:lnTo>
                <a:lnTo>
                  <a:pt x="253766" y="342900"/>
                </a:lnTo>
                <a:lnTo>
                  <a:pt x="251461" y="320040"/>
                </a:lnTo>
                <a:cubicBezTo>
                  <a:pt x="251461" y="143287"/>
                  <a:pt x="394748" y="0"/>
                  <a:pt x="571501" y="0"/>
                </a:cubicBezTo>
                <a:close/>
              </a:path>
            </a:pathLst>
          </a:cu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62879" y="4786392"/>
            <a:ext cx="914400" cy="914400"/>
          </a:xfrm>
          <a:prstGeom prst="ellipse">
            <a:avLst/>
          </a:prstGeom>
          <a:solidFill>
            <a:srgbClr val="C000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625772" y="1128257"/>
            <a:ext cx="2282716" cy="3772716"/>
            <a:chOff x="665017" y="1311788"/>
            <a:chExt cx="2282716" cy="3772716"/>
          </a:xfrm>
        </p:grpSpPr>
        <p:sp>
          <p:nvSpPr>
            <p:cNvPr id="71" name="Freeform 70"/>
            <p:cNvSpPr/>
            <p:nvPr/>
          </p:nvSpPr>
          <p:spPr>
            <a:xfrm>
              <a:off x="665017" y="1436915"/>
              <a:ext cx="917469" cy="3533008"/>
            </a:xfrm>
            <a:custGeom>
              <a:avLst/>
              <a:gdLst>
                <a:gd name="connsiteX0" fmla="*/ 0 w 1157266"/>
                <a:gd name="connsiteY0" fmla="*/ 3200187 h 3212988"/>
                <a:gd name="connsiteX1" fmla="*/ 1157266 w 1157266"/>
                <a:gd name="connsiteY1" fmla="*/ 3200187 h 3212988"/>
                <a:gd name="connsiteX2" fmla="*/ 1157266 w 1157266"/>
                <a:gd name="connsiteY2" fmla="*/ 3212988 h 3212988"/>
                <a:gd name="connsiteX3" fmla="*/ 0 w 1157266"/>
                <a:gd name="connsiteY3" fmla="*/ 3212988 h 3212988"/>
                <a:gd name="connsiteX4" fmla="*/ 3067 w 1157266"/>
                <a:gd name="connsiteY4" fmla="*/ 2880169 h 3212988"/>
                <a:gd name="connsiteX5" fmla="*/ 1157266 w 1157266"/>
                <a:gd name="connsiteY5" fmla="*/ 2880169 h 3212988"/>
                <a:gd name="connsiteX6" fmla="*/ 1157266 w 1157266"/>
                <a:gd name="connsiteY6" fmla="*/ 2892969 h 3212988"/>
                <a:gd name="connsiteX7" fmla="*/ 3067 w 1157266"/>
                <a:gd name="connsiteY7" fmla="*/ 2892969 h 3212988"/>
                <a:gd name="connsiteX8" fmla="*/ 779 w 1157266"/>
                <a:gd name="connsiteY8" fmla="*/ 2560150 h 3212988"/>
                <a:gd name="connsiteX9" fmla="*/ 1157266 w 1157266"/>
                <a:gd name="connsiteY9" fmla="*/ 2560150 h 3212988"/>
                <a:gd name="connsiteX10" fmla="*/ 1157266 w 1157266"/>
                <a:gd name="connsiteY10" fmla="*/ 2572950 h 3212988"/>
                <a:gd name="connsiteX11" fmla="*/ 779 w 1157266"/>
                <a:gd name="connsiteY11" fmla="*/ 2572950 h 3212988"/>
                <a:gd name="connsiteX12" fmla="*/ 3068 w 1157266"/>
                <a:gd name="connsiteY12" fmla="*/ 2240131 h 3212988"/>
                <a:gd name="connsiteX13" fmla="*/ 1157266 w 1157266"/>
                <a:gd name="connsiteY13" fmla="*/ 2240131 h 3212988"/>
                <a:gd name="connsiteX14" fmla="*/ 1157266 w 1157266"/>
                <a:gd name="connsiteY14" fmla="*/ 2252932 h 3212988"/>
                <a:gd name="connsiteX15" fmla="*/ 3068 w 1157266"/>
                <a:gd name="connsiteY15" fmla="*/ 2252932 h 3212988"/>
                <a:gd name="connsiteX16" fmla="*/ 3068 w 1157266"/>
                <a:gd name="connsiteY16" fmla="*/ 1920112 h 3212988"/>
                <a:gd name="connsiteX17" fmla="*/ 1157266 w 1157266"/>
                <a:gd name="connsiteY17" fmla="*/ 1920112 h 3212988"/>
                <a:gd name="connsiteX18" fmla="*/ 1157266 w 1157266"/>
                <a:gd name="connsiteY18" fmla="*/ 1932913 h 3212988"/>
                <a:gd name="connsiteX19" fmla="*/ 3068 w 1157266"/>
                <a:gd name="connsiteY19" fmla="*/ 1932913 h 3212988"/>
                <a:gd name="connsiteX20" fmla="*/ 780 w 1157266"/>
                <a:gd name="connsiteY20" fmla="*/ 1597974 h 3212988"/>
                <a:gd name="connsiteX21" fmla="*/ 1157266 w 1157266"/>
                <a:gd name="connsiteY21" fmla="*/ 1597974 h 3212988"/>
                <a:gd name="connsiteX22" fmla="*/ 1157266 w 1157266"/>
                <a:gd name="connsiteY22" fmla="*/ 1610775 h 3212988"/>
                <a:gd name="connsiteX23" fmla="*/ 780 w 1157266"/>
                <a:gd name="connsiteY23" fmla="*/ 1610775 h 3212988"/>
                <a:gd name="connsiteX24" fmla="*/ 1 w 1157266"/>
                <a:gd name="connsiteY24" fmla="*/ 1280074 h 3212988"/>
                <a:gd name="connsiteX25" fmla="*/ 1157266 w 1157266"/>
                <a:gd name="connsiteY25" fmla="*/ 1280074 h 3212988"/>
                <a:gd name="connsiteX26" fmla="*/ 1157266 w 1157266"/>
                <a:gd name="connsiteY26" fmla="*/ 1292875 h 3212988"/>
                <a:gd name="connsiteX27" fmla="*/ 1 w 1157266"/>
                <a:gd name="connsiteY27" fmla="*/ 1292875 h 3212988"/>
                <a:gd name="connsiteX28" fmla="*/ 3068 w 1157266"/>
                <a:gd name="connsiteY28" fmla="*/ 960056 h 3212988"/>
                <a:gd name="connsiteX29" fmla="*/ 1157266 w 1157266"/>
                <a:gd name="connsiteY29" fmla="*/ 960056 h 3212988"/>
                <a:gd name="connsiteX30" fmla="*/ 1157266 w 1157266"/>
                <a:gd name="connsiteY30" fmla="*/ 972856 h 3212988"/>
                <a:gd name="connsiteX31" fmla="*/ 3068 w 1157266"/>
                <a:gd name="connsiteY31" fmla="*/ 972856 h 3212988"/>
                <a:gd name="connsiteX32" fmla="*/ 1 w 1157266"/>
                <a:gd name="connsiteY32" fmla="*/ 640037 h 3212988"/>
                <a:gd name="connsiteX33" fmla="*/ 1157266 w 1157266"/>
                <a:gd name="connsiteY33" fmla="*/ 640037 h 3212988"/>
                <a:gd name="connsiteX34" fmla="*/ 1157266 w 1157266"/>
                <a:gd name="connsiteY34" fmla="*/ 652837 h 3212988"/>
                <a:gd name="connsiteX35" fmla="*/ 1 w 1157266"/>
                <a:gd name="connsiteY35" fmla="*/ 652837 h 3212988"/>
                <a:gd name="connsiteX36" fmla="*/ 1 w 1157266"/>
                <a:gd name="connsiteY36" fmla="*/ 320018 h 3212988"/>
                <a:gd name="connsiteX37" fmla="*/ 1157266 w 1157266"/>
                <a:gd name="connsiteY37" fmla="*/ 320018 h 3212988"/>
                <a:gd name="connsiteX38" fmla="*/ 1157266 w 1157266"/>
                <a:gd name="connsiteY38" fmla="*/ 332819 h 3212988"/>
                <a:gd name="connsiteX39" fmla="*/ 1 w 1157266"/>
                <a:gd name="connsiteY39" fmla="*/ 332819 h 3212988"/>
                <a:gd name="connsiteX40" fmla="*/ 3068 w 1157266"/>
                <a:gd name="connsiteY40" fmla="*/ 0 h 3212988"/>
                <a:gd name="connsiteX41" fmla="*/ 1157266 w 1157266"/>
                <a:gd name="connsiteY41" fmla="*/ 0 h 3212988"/>
                <a:gd name="connsiteX42" fmla="*/ 1157266 w 1157266"/>
                <a:gd name="connsiteY42" fmla="*/ 12800 h 3212988"/>
                <a:gd name="connsiteX43" fmla="*/ 3068 w 1157266"/>
                <a:gd name="connsiteY43" fmla="*/ 12800 h 321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57266" h="3212988">
                  <a:moveTo>
                    <a:pt x="0" y="3200187"/>
                  </a:moveTo>
                  <a:lnTo>
                    <a:pt x="1157266" y="3200187"/>
                  </a:lnTo>
                  <a:lnTo>
                    <a:pt x="1157266" y="3212988"/>
                  </a:lnTo>
                  <a:lnTo>
                    <a:pt x="0" y="3212988"/>
                  </a:lnTo>
                  <a:close/>
                  <a:moveTo>
                    <a:pt x="3067" y="2880169"/>
                  </a:moveTo>
                  <a:lnTo>
                    <a:pt x="1157266" y="2880169"/>
                  </a:lnTo>
                  <a:lnTo>
                    <a:pt x="1157266" y="2892969"/>
                  </a:lnTo>
                  <a:lnTo>
                    <a:pt x="3067" y="2892969"/>
                  </a:lnTo>
                  <a:close/>
                  <a:moveTo>
                    <a:pt x="779" y="2560150"/>
                  </a:moveTo>
                  <a:lnTo>
                    <a:pt x="1157266" y="2560150"/>
                  </a:lnTo>
                  <a:lnTo>
                    <a:pt x="1157266" y="2572950"/>
                  </a:lnTo>
                  <a:lnTo>
                    <a:pt x="779" y="2572950"/>
                  </a:lnTo>
                  <a:close/>
                  <a:moveTo>
                    <a:pt x="3068" y="2240131"/>
                  </a:moveTo>
                  <a:lnTo>
                    <a:pt x="1157266" y="2240131"/>
                  </a:lnTo>
                  <a:lnTo>
                    <a:pt x="1157266" y="2252932"/>
                  </a:lnTo>
                  <a:lnTo>
                    <a:pt x="3068" y="2252932"/>
                  </a:lnTo>
                  <a:close/>
                  <a:moveTo>
                    <a:pt x="3068" y="1920112"/>
                  </a:moveTo>
                  <a:lnTo>
                    <a:pt x="1157266" y="1920112"/>
                  </a:lnTo>
                  <a:lnTo>
                    <a:pt x="1157266" y="1932913"/>
                  </a:lnTo>
                  <a:lnTo>
                    <a:pt x="3068" y="1932913"/>
                  </a:lnTo>
                  <a:close/>
                  <a:moveTo>
                    <a:pt x="780" y="1597974"/>
                  </a:moveTo>
                  <a:lnTo>
                    <a:pt x="1157266" y="1597974"/>
                  </a:lnTo>
                  <a:lnTo>
                    <a:pt x="1157266" y="1610775"/>
                  </a:lnTo>
                  <a:lnTo>
                    <a:pt x="780" y="1610775"/>
                  </a:lnTo>
                  <a:close/>
                  <a:moveTo>
                    <a:pt x="1" y="1280074"/>
                  </a:moveTo>
                  <a:lnTo>
                    <a:pt x="1157266" y="1280074"/>
                  </a:lnTo>
                  <a:lnTo>
                    <a:pt x="1157266" y="1292875"/>
                  </a:lnTo>
                  <a:lnTo>
                    <a:pt x="1" y="1292875"/>
                  </a:lnTo>
                  <a:close/>
                  <a:moveTo>
                    <a:pt x="3068" y="960056"/>
                  </a:moveTo>
                  <a:lnTo>
                    <a:pt x="1157266" y="960056"/>
                  </a:lnTo>
                  <a:lnTo>
                    <a:pt x="1157266" y="972856"/>
                  </a:lnTo>
                  <a:lnTo>
                    <a:pt x="3068" y="972856"/>
                  </a:lnTo>
                  <a:close/>
                  <a:moveTo>
                    <a:pt x="1" y="640037"/>
                  </a:moveTo>
                  <a:lnTo>
                    <a:pt x="1157266" y="640037"/>
                  </a:lnTo>
                  <a:lnTo>
                    <a:pt x="1157266" y="652837"/>
                  </a:lnTo>
                  <a:lnTo>
                    <a:pt x="1" y="652837"/>
                  </a:lnTo>
                  <a:close/>
                  <a:moveTo>
                    <a:pt x="1" y="320018"/>
                  </a:moveTo>
                  <a:lnTo>
                    <a:pt x="1157266" y="320018"/>
                  </a:lnTo>
                  <a:lnTo>
                    <a:pt x="1157266" y="332819"/>
                  </a:lnTo>
                  <a:lnTo>
                    <a:pt x="1" y="332819"/>
                  </a:lnTo>
                  <a:close/>
                  <a:moveTo>
                    <a:pt x="3068" y="0"/>
                  </a:moveTo>
                  <a:lnTo>
                    <a:pt x="1157266" y="0"/>
                  </a:lnTo>
                  <a:lnTo>
                    <a:pt x="1157266" y="12800"/>
                  </a:lnTo>
                  <a:lnTo>
                    <a:pt x="3068" y="12800"/>
                  </a:lnTo>
                  <a:close/>
                </a:path>
              </a:pathLst>
            </a:cu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Rectangle 71"/>
            <p:cNvSpPr/>
            <p:nvPr/>
          </p:nvSpPr>
          <p:spPr>
            <a:xfrm>
              <a:off x="1570612" y="1311788"/>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100%</a:t>
              </a:r>
              <a:endParaRPr lang="en-US" sz="1000" dirty="0"/>
            </a:p>
          </p:txBody>
        </p:sp>
        <p:sp>
          <p:nvSpPr>
            <p:cNvPr id="73" name="Rectangle 72"/>
            <p:cNvSpPr/>
            <p:nvPr/>
          </p:nvSpPr>
          <p:spPr>
            <a:xfrm>
              <a:off x="1572768" y="2016100"/>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80%</a:t>
              </a:r>
              <a:endParaRPr lang="en-US" sz="1000" dirty="0"/>
            </a:p>
          </p:txBody>
        </p:sp>
        <p:sp>
          <p:nvSpPr>
            <p:cNvPr id="74" name="Rectangle 73"/>
            <p:cNvSpPr/>
            <p:nvPr/>
          </p:nvSpPr>
          <p:spPr>
            <a:xfrm>
              <a:off x="1572768" y="2734971"/>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60%</a:t>
              </a:r>
              <a:endParaRPr lang="en-US" sz="1000" dirty="0"/>
            </a:p>
          </p:txBody>
        </p:sp>
        <p:sp>
          <p:nvSpPr>
            <p:cNvPr id="75" name="Rectangle 74"/>
            <p:cNvSpPr/>
            <p:nvPr/>
          </p:nvSpPr>
          <p:spPr>
            <a:xfrm>
              <a:off x="1570612" y="1656665"/>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r>
                <a:rPr lang="en-US" sz="1000" dirty="0" smtClean="0"/>
                <a:t>0%</a:t>
              </a:r>
              <a:endParaRPr lang="en-US" sz="1000" dirty="0"/>
            </a:p>
          </p:txBody>
        </p:sp>
        <p:sp>
          <p:nvSpPr>
            <p:cNvPr id="76" name="Rectangle 75"/>
            <p:cNvSpPr/>
            <p:nvPr/>
          </p:nvSpPr>
          <p:spPr>
            <a:xfrm>
              <a:off x="1570612" y="2371008"/>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r>
                <a:rPr lang="en-US" sz="1000" dirty="0" smtClean="0"/>
                <a:t>0%</a:t>
              </a:r>
              <a:endParaRPr lang="en-US" sz="1000" dirty="0"/>
            </a:p>
          </p:txBody>
        </p:sp>
        <p:sp>
          <p:nvSpPr>
            <p:cNvPr id="77" name="Rectangle 76"/>
            <p:cNvSpPr/>
            <p:nvPr/>
          </p:nvSpPr>
          <p:spPr>
            <a:xfrm>
              <a:off x="1576133" y="3072581"/>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5</a:t>
              </a:r>
              <a:r>
                <a:rPr lang="en-US" sz="1000" dirty="0" smtClean="0"/>
                <a:t>0%</a:t>
              </a:r>
              <a:endParaRPr lang="en-US" sz="1000" dirty="0"/>
            </a:p>
          </p:txBody>
        </p:sp>
        <p:sp>
          <p:nvSpPr>
            <p:cNvPr id="78" name="Rectangle 77"/>
            <p:cNvSpPr/>
            <p:nvPr/>
          </p:nvSpPr>
          <p:spPr>
            <a:xfrm>
              <a:off x="1572768" y="3433214"/>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a:t>
              </a:r>
              <a:r>
                <a:rPr lang="en-US" sz="1000" dirty="0" smtClean="0"/>
                <a:t>0%</a:t>
              </a:r>
              <a:endParaRPr lang="en-US" sz="1000" dirty="0"/>
            </a:p>
          </p:txBody>
        </p:sp>
        <p:sp>
          <p:nvSpPr>
            <p:cNvPr id="79" name="Rectangle 78"/>
            <p:cNvSpPr/>
            <p:nvPr/>
          </p:nvSpPr>
          <p:spPr>
            <a:xfrm>
              <a:off x="1572768" y="379384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a:t>
              </a:r>
              <a:r>
                <a:rPr lang="en-US" sz="1000" dirty="0" smtClean="0"/>
                <a:t>0%</a:t>
              </a:r>
              <a:endParaRPr lang="en-US" sz="1000" dirty="0"/>
            </a:p>
          </p:txBody>
        </p:sp>
        <p:sp>
          <p:nvSpPr>
            <p:cNvPr id="80" name="Rectangle 79"/>
            <p:cNvSpPr/>
            <p:nvPr/>
          </p:nvSpPr>
          <p:spPr>
            <a:xfrm>
              <a:off x="1572768" y="413506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r>
                <a:rPr lang="en-US" sz="1000" dirty="0" smtClean="0"/>
                <a:t>0%</a:t>
              </a:r>
              <a:endParaRPr lang="en-US" sz="1000" dirty="0"/>
            </a:p>
          </p:txBody>
        </p:sp>
        <p:sp>
          <p:nvSpPr>
            <p:cNvPr id="81" name="Rectangle 80"/>
            <p:cNvSpPr/>
            <p:nvPr/>
          </p:nvSpPr>
          <p:spPr>
            <a:xfrm>
              <a:off x="1572768" y="4485167"/>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r>
                <a:rPr lang="en-US" sz="1000" dirty="0" smtClean="0"/>
                <a:t>0%</a:t>
              </a:r>
              <a:endParaRPr lang="en-US" sz="1000" dirty="0"/>
            </a:p>
          </p:txBody>
        </p:sp>
        <p:sp>
          <p:nvSpPr>
            <p:cNvPr id="82" name="Rectangle 81"/>
            <p:cNvSpPr/>
            <p:nvPr/>
          </p:nvSpPr>
          <p:spPr>
            <a:xfrm>
              <a:off x="1567815" y="4835122"/>
              <a:ext cx="1371600" cy="249382"/>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0%</a:t>
              </a:r>
              <a:endParaRPr lang="en-US" sz="1000" dirty="0"/>
            </a:p>
          </p:txBody>
        </p:sp>
      </p:grpSp>
      <p:sp>
        <p:nvSpPr>
          <p:cNvPr id="70" name="Freeform 69"/>
          <p:cNvSpPr>
            <a:spLocks/>
          </p:cNvSpPr>
          <p:nvPr/>
        </p:nvSpPr>
        <p:spPr>
          <a:xfrm rot="10800000">
            <a:off x="726177" y="2081950"/>
            <a:ext cx="387804" cy="3217783"/>
          </a:xfrm>
          <a:custGeom>
            <a:avLst/>
            <a:gdLst>
              <a:gd name="connsiteX0" fmla="*/ 275718 w 551434"/>
              <a:gd name="connsiteY0" fmla="*/ 0 h 5525947"/>
              <a:gd name="connsiteX1" fmla="*/ 551434 w 551434"/>
              <a:gd name="connsiteY1" fmla="*/ 275716 h 5525947"/>
              <a:gd name="connsiteX2" fmla="*/ 549449 w 551434"/>
              <a:gd name="connsiteY2" fmla="*/ 295410 h 5525947"/>
              <a:gd name="connsiteX3" fmla="*/ 551433 w 551434"/>
              <a:gd name="connsiteY3" fmla="*/ 295410 h 5525947"/>
              <a:gd name="connsiteX4" fmla="*/ 551433 w 551434"/>
              <a:gd name="connsiteY4" fmla="*/ 2372663 h 5525947"/>
              <a:gd name="connsiteX5" fmla="*/ 551433 w 551434"/>
              <a:gd name="connsiteY5" fmla="*/ 3429000 h 5525947"/>
              <a:gd name="connsiteX6" fmla="*/ 551432 w 551434"/>
              <a:gd name="connsiteY6" fmla="*/ 3429000 h 5525947"/>
              <a:gd name="connsiteX7" fmla="*/ 551432 w 551434"/>
              <a:gd name="connsiteY7" fmla="*/ 5525947 h 5525947"/>
              <a:gd name="connsiteX8" fmla="*/ 0 w 551434"/>
              <a:gd name="connsiteY8" fmla="*/ 5525947 h 5525947"/>
              <a:gd name="connsiteX9" fmla="*/ 0 w 551434"/>
              <a:gd name="connsiteY9" fmla="*/ 2392357 h 5525947"/>
              <a:gd name="connsiteX10" fmla="*/ 1 w 551434"/>
              <a:gd name="connsiteY10" fmla="*/ 2392357 h 5525947"/>
              <a:gd name="connsiteX11" fmla="*/ 1 w 551434"/>
              <a:gd name="connsiteY11" fmla="*/ 2372663 h 5525947"/>
              <a:gd name="connsiteX12" fmla="*/ 1 w 551434"/>
              <a:gd name="connsiteY12" fmla="*/ 295410 h 5525947"/>
              <a:gd name="connsiteX13" fmla="*/ 1988 w 551434"/>
              <a:gd name="connsiteY13" fmla="*/ 295410 h 5525947"/>
              <a:gd name="connsiteX14" fmla="*/ 2 w 551434"/>
              <a:gd name="connsiteY14" fmla="*/ 275716 h 5525947"/>
              <a:gd name="connsiteX15" fmla="*/ 275718 w 551434"/>
              <a:gd name="connsiteY15" fmla="*/ 0 h 552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434" h="5525947">
                <a:moveTo>
                  <a:pt x="275718" y="0"/>
                </a:moveTo>
                <a:cubicBezTo>
                  <a:pt x="427992" y="0"/>
                  <a:pt x="551434" y="123442"/>
                  <a:pt x="551434" y="275716"/>
                </a:cubicBezTo>
                <a:lnTo>
                  <a:pt x="549449" y="295410"/>
                </a:lnTo>
                <a:lnTo>
                  <a:pt x="551433" y="295410"/>
                </a:lnTo>
                <a:lnTo>
                  <a:pt x="551433" y="2372663"/>
                </a:lnTo>
                <a:lnTo>
                  <a:pt x="551433" y="3429000"/>
                </a:lnTo>
                <a:lnTo>
                  <a:pt x="551432" y="3429000"/>
                </a:lnTo>
                <a:lnTo>
                  <a:pt x="551432" y="5525947"/>
                </a:lnTo>
                <a:lnTo>
                  <a:pt x="0" y="5525947"/>
                </a:lnTo>
                <a:lnTo>
                  <a:pt x="0" y="2392357"/>
                </a:lnTo>
                <a:lnTo>
                  <a:pt x="1" y="2392357"/>
                </a:lnTo>
                <a:lnTo>
                  <a:pt x="1" y="2372663"/>
                </a:lnTo>
                <a:lnTo>
                  <a:pt x="1" y="295410"/>
                </a:lnTo>
                <a:lnTo>
                  <a:pt x="1988" y="295410"/>
                </a:lnTo>
                <a:lnTo>
                  <a:pt x="2" y="275716"/>
                </a:lnTo>
                <a:cubicBezTo>
                  <a:pt x="2" y="123442"/>
                  <a:pt x="123445" y="0"/>
                  <a:pt x="275718" y="0"/>
                </a:cubicBezTo>
                <a:close/>
              </a:path>
            </a:pathLst>
          </a:custGeom>
          <a:solidFill>
            <a:srgbClr val="C0000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7807" y="62924"/>
            <a:ext cx="1701479" cy="46166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400" dirty="0" smtClean="0">
                <a:solidFill>
                  <a:schemeClr val="bg1"/>
                </a:solidFill>
              </a:rPr>
              <a:t>SLIDE TITLE</a:t>
            </a:r>
            <a:endParaRPr lang="en-US" sz="2400" dirty="0">
              <a:solidFill>
                <a:schemeClr val="bg1"/>
              </a:solidFill>
            </a:endParaRPr>
          </a:p>
        </p:txBody>
      </p:sp>
      <p:grpSp>
        <p:nvGrpSpPr>
          <p:cNvPr id="96" name="Group 95"/>
          <p:cNvGrpSpPr/>
          <p:nvPr/>
        </p:nvGrpSpPr>
        <p:grpSpPr>
          <a:xfrm>
            <a:off x="1617555" y="5030220"/>
            <a:ext cx="2595394" cy="1448863"/>
            <a:chOff x="8616657" y="4215814"/>
            <a:chExt cx="2215466" cy="2652796"/>
          </a:xfrm>
        </p:grpSpPr>
        <p:sp>
          <p:nvSpPr>
            <p:cNvPr id="97" name="Rectangle 96"/>
            <p:cNvSpPr/>
            <p:nvPr/>
          </p:nvSpPr>
          <p:spPr>
            <a:xfrm>
              <a:off x="8616657" y="4215814"/>
              <a:ext cx="2215466" cy="2652796"/>
            </a:xfrm>
            <a:prstGeom prst="rect">
              <a:avLst/>
            </a:prstGeom>
            <a:solidFill>
              <a:schemeClr val="tx1">
                <a:alpha val="7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8820443" y="4929749"/>
              <a:ext cx="2011680" cy="1521514"/>
            </a:xfrm>
            <a:prstGeom prst="rect">
              <a:avLst/>
            </a:prstGeom>
            <a:noFill/>
          </p:spPr>
          <p:txBody>
            <a:bodyPr wrap="square" rtlCol="0">
              <a:spAutoFit/>
            </a:bodyPr>
            <a:lstStyle/>
            <a:p>
              <a:r>
                <a:rPr lang="en-US" sz="1200" dirty="0" smtClean="0">
                  <a:solidFill>
                    <a:schemeClr val="bg2"/>
                  </a:solidFill>
                </a:rPr>
                <a:t>Click the bar and bar element will highlight. Left click the TOP/CENTER of the bar, then drag up or down to move.</a:t>
              </a:r>
              <a:endParaRPr lang="en-US" sz="1200" dirty="0">
                <a:solidFill>
                  <a:schemeClr val="bg2"/>
                </a:solidFill>
              </a:endParaRPr>
            </a:p>
          </p:txBody>
        </p:sp>
        <p:cxnSp>
          <p:nvCxnSpPr>
            <p:cNvPr id="99" name="Straight Connector 98"/>
            <p:cNvCxnSpPr/>
            <p:nvPr/>
          </p:nvCxnSpPr>
          <p:spPr>
            <a:xfrm flipH="1">
              <a:off x="8820443" y="4421209"/>
              <a:ext cx="2" cy="149032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8820443" y="4336534"/>
              <a:ext cx="2011680" cy="619876"/>
            </a:xfrm>
            <a:prstGeom prst="rect">
              <a:avLst/>
            </a:prstGeom>
            <a:noFill/>
          </p:spPr>
          <p:txBody>
            <a:bodyPr wrap="square" rtlCol="0">
              <a:spAutoFit/>
            </a:bodyPr>
            <a:lstStyle/>
            <a:p>
              <a:r>
                <a:rPr lang="en-US" sz="1600" dirty="0" smtClean="0">
                  <a:solidFill>
                    <a:schemeClr val="bg1"/>
                  </a:solidFill>
                </a:rPr>
                <a:t>Lorem Ipsum – 78%</a:t>
              </a:r>
              <a:endParaRPr lang="en-US" sz="1600" dirty="0">
                <a:solidFill>
                  <a:schemeClr val="bg1"/>
                </a:solidFill>
              </a:endParaRPr>
            </a:p>
          </p:txBody>
        </p:sp>
      </p:grpSp>
      <p:grpSp>
        <p:nvGrpSpPr>
          <p:cNvPr id="101" name="Group 100"/>
          <p:cNvGrpSpPr/>
          <p:nvPr/>
        </p:nvGrpSpPr>
        <p:grpSpPr>
          <a:xfrm>
            <a:off x="5581773" y="5031859"/>
            <a:ext cx="2595394" cy="1448863"/>
            <a:chOff x="8616657" y="4215814"/>
            <a:chExt cx="2215466" cy="2652796"/>
          </a:xfrm>
        </p:grpSpPr>
        <p:sp>
          <p:nvSpPr>
            <p:cNvPr id="102" name="Rectangle 101"/>
            <p:cNvSpPr/>
            <p:nvPr/>
          </p:nvSpPr>
          <p:spPr>
            <a:xfrm>
              <a:off x="8616657" y="4215814"/>
              <a:ext cx="2215466" cy="2652796"/>
            </a:xfrm>
            <a:prstGeom prst="rect">
              <a:avLst/>
            </a:prstGeom>
            <a:solidFill>
              <a:schemeClr val="tx1">
                <a:alpha val="7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8820443" y="4929749"/>
              <a:ext cx="2011680" cy="1864506"/>
            </a:xfrm>
            <a:prstGeom prst="rect">
              <a:avLst/>
            </a:prstGeom>
            <a:noFill/>
          </p:spPr>
          <p:txBody>
            <a:bodyPr wrap="square" rtlCol="0">
              <a:spAutoFit/>
            </a:bodyPr>
            <a:lstStyle/>
            <a:p>
              <a:r>
                <a:rPr lang="en-US" sz="1200" dirty="0" smtClean="0">
                  <a:solidFill>
                    <a:schemeClr val="bg2"/>
                  </a:solidFill>
                  <a:latin typeface="+mj-lt"/>
                </a:rPr>
                <a:t>Click color bar once and entire frame will select, click bar again and bar element will highlight. Left click the TOP/CENTER of the bar, then drag up or down to move.</a:t>
              </a:r>
              <a:endParaRPr lang="en-US" sz="1200" dirty="0">
                <a:solidFill>
                  <a:schemeClr val="bg2"/>
                </a:solidFill>
                <a:latin typeface="+mj-lt"/>
              </a:endParaRPr>
            </a:p>
          </p:txBody>
        </p:sp>
        <p:cxnSp>
          <p:nvCxnSpPr>
            <p:cNvPr id="104" name="Straight Connector 103"/>
            <p:cNvCxnSpPr/>
            <p:nvPr/>
          </p:nvCxnSpPr>
          <p:spPr>
            <a:xfrm flipH="1">
              <a:off x="8820443" y="4421209"/>
              <a:ext cx="2" cy="149032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820443" y="4336534"/>
              <a:ext cx="2011680" cy="619876"/>
            </a:xfrm>
            <a:prstGeom prst="rect">
              <a:avLst/>
            </a:prstGeom>
            <a:noFill/>
          </p:spPr>
          <p:txBody>
            <a:bodyPr wrap="square" rtlCol="0">
              <a:spAutoFit/>
            </a:bodyPr>
            <a:lstStyle/>
            <a:p>
              <a:r>
                <a:rPr lang="en-US" sz="1600" dirty="0" smtClean="0">
                  <a:solidFill>
                    <a:schemeClr val="bg1"/>
                  </a:solidFill>
                </a:rPr>
                <a:t>Lorem Ipsum - $28,100</a:t>
              </a:r>
              <a:endParaRPr lang="en-US" sz="1600" dirty="0">
                <a:solidFill>
                  <a:schemeClr val="bg1"/>
                </a:solidFill>
              </a:endParaRPr>
            </a:p>
          </p:txBody>
        </p:sp>
      </p:grpSp>
      <p:grpSp>
        <p:nvGrpSpPr>
          <p:cNvPr id="106" name="Group 105"/>
          <p:cNvGrpSpPr/>
          <p:nvPr/>
        </p:nvGrpSpPr>
        <p:grpSpPr>
          <a:xfrm>
            <a:off x="9523906" y="5030219"/>
            <a:ext cx="2595394" cy="1448863"/>
            <a:chOff x="8616657" y="4215814"/>
            <a:chExt cx="2215466" cy="2652796"/>
          </a:xfrm>
        </p:grpSpPr>
        <p:sp>
          <p:nvSpPr>
            <p:cNvPr id="107" name="Rectangle 106"/>
            <p:cNvSpPr/>
            <p:nvPr/>
          </p:nvSpPr>
          <p:spPr>
            <a:xfrm>
              <a:off x="8616657" y="4215814"/>
              <a:ext cx="2215466" cy="2652796"/>
            </a:xfrm>
            <a:prstGeom prst="rect">
              <a:avLst/>
            </a:prstGeom>
            <a:solidFill>
              <a:schemeClr val="tx1">
                <a:alpha val="7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8820443" y="4929749"/>
              <a:ext cx="2011680" cy="1864506"/>
            </a:xfrm>
            <a:prstGeom prst="rect">
              <a:avLst/>
            </a:prstGeom>
            <a:noFill/>
          </p:spPr>
          <p:txBody>
            <a:bodyPr wrap="square" rtlCol="0">
              <a:spAutoFit/>
            </a:bodyPr>
            <a:lstStyle/>
            <a:p>
              <a:r>
                <a:rPr lang="en-US" sz="1200" dirty="0" smtClean="0">
                  <a:solidFill>
                    <a:schemeClr val="bg2"/>
                  </a:solidFill>
                  <a:latin typeface="+mj-lt"/>
                </a:rPr>
                <a:t>Click color bar once and entire frame will select, click bar again and bar element will highlight. Left click the TOP/CENTER of the bar, then drag up or down to move.</a:t>
              </a:r>
              <a:endParaRPr lang="en-US" sz="1200" dirty="0">
                <a:solidFill>
                  <a:schemeClr val="bg2"/>
                </a:solidFill>
                <a:latin typeface="+mj-lt"/>
              </a:endParaRPr>
            </a:p>
          </p:txBody>
        </p:sp>
        <p:cxnSp>
          <p:nvCxnSpPr>
            <p:cNvPr id="109" name="Straight Connector 108"/>
            <p:cNvCxnSpPr/>
            <p:nvPr/>
          </p:nvCxnSpPr>
          <p:spPr>
            <a:xfrm flipH="1">
              <a:off x="8820443" y="4421209"/>
              <a:ext cx="2" cy="149032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8820443" y="4336534"/>
              <a:ext cx="2011680" cy="619876"/>
            </a:xfrm>
            <a:prstGeom prst="rect">
              <a:avLst/>
            </a:prstGeom>
            <a:noFill/>
          </p:spPr>
          <p:txBody>
            <a:bodyPr wrap="square" rtlCol="0">
              <a:spAutoFit/>
            </a:bodyPr>
            <a:lstStyle/>
            <a:p>
              <a:r>
                <a:rPr lang="en-US" sz="1600" dirty="0" smtClean="0">
                  <a:solidFill>
                    <a:schemeClr val="bg1"/>
                  </a:solidFill>
                </a:rPr>
                <a:t>Lorem Ipsum – 882 Hours</a:t>
              </a:r>
              <a:endParaRPr lang="en-US" sz="1600" dirty="0">
                <a:solidFill>
                  <a:schemeClr val="bg1"/>
                </a:solidFill>
              </a:endParaRPr>
            </a:p>
          </p:txBody>
        </p:sp>
      </p:grpSp>
    </p:spTree>
    <p:extLst>
      <p:ext uri="{BB962C8B-B14F-4D97-AF65-F5344CB8AC3E}">
        <p14:creationId xmlns:p14="http://schemas.microsoft.com/office/powerpoint/2010/main" val="38219900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arn(inVertical)">
                                      <p:cBhvr>
                                        <p:cTn id="7" dur="500"/>
                                        <p:tgtEl>
                                          <p:spTgt spid="8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ipe(down)">
                                      <p:cBhvr>
                                        <p:cTn id="11" dur="1000"/>
                                        <p:tgtEl>
                                          <p:spTgt spid="83"/>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 calcmode="lin" valueType="num">
                                      <p:cBhvr>
                                        <p:cTn id="15" dur="500" fill="hold"/>
                                        <p:tgtEl>
                                          <p:spTgt spid="84"/>
                                        </p:tgtEl>
                                        <p:attrNameLst>
                                          <p:attrName>ppt_w</p:attrName>
                                        </p:attrNameLst>
                                      </p:cBhvr>
                                      <p:tavLst>
                                        <p:tav tm="0">
                                          <p:val>
                                            <p:fltVal val="0"/>
                                          </p:val>
                                        </p:tav>
                                        <p:tav tm="100000">
                                          <p:val>
                                            <p:strVal val="#ppt_w"/>
                                          </p:val>
                                        </p:tav>
                                      </p:tavLst>
                                    </p:anim>
                                    <p:anim calcmode="lin" valueType="num">
                                      <p:cBhvr>
                                        <p:cTn id="16" dur="500" fill="hold"/>
                                        <p:tgtEl>
                                          <p:spTgt spid="84"/>
                                        </p:tgtEl>
                                        <p:attrNameLst>
                                          <p:attrName>ppt_h</p:attrName>
                                        </p:attrNameLst>
                                      </p:cBhvr>
                                      <p:tavLst>
                                        <p:tav tm="0">
                                          <p:val>
                                            <p:fltVal val="0"/>
                                          </p:val>
                                        </p:tav>
                                        <p:tav tm="100000">
                                          <p:val>
                                            <p:strVal val="#ppt_h"/>
                                          </p:val>
                                        </p:tav>
                                      </p:tavLst>
                                    </p:anim>
                                    <p:animEffect transition="in" filter="fade">
                                      <p:cBhvr>
                                        <p:cTn id="17" dur="500"/>
                                        <p:tgtEl>
                                          <p:spTgt spid="84"/>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right)">
                                      <p:cBhvr>
                                        <p:cTn id="21" dur="1000"/>
                                        <p:tgtEl>
                                          <p:spTgt spid="69"/>
                                        </p:tgtEl>
                                      </p:cBhvr>
                                    </p:animEffect>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down)">
                                      <p:cBhvr>
                                        <p:cTn id="25" dur="1000"/>
                                        <p:tgtEl>
                                          <p:spTgt spid="70"/>
                                        </p:tgtEl>
                                      </p:cBhvr>
                                    </p:animEffect>
                                  </p:childTnLst>
                                </p:cTn>
                              </p:par>
                            </p:childTnLst>
                          </p:cTn>
                        </p:par>
                        <p:par>
                          <p:cTn id="26" fill="hold">
                            <p:stCondLst>
                              <p:cond delay="4000"/>
                            </p:stCondLst>
                            <p:childTnLst>
                              <p:par>
                                <p:cTn id="27" presetID="42" presetClass="entr" presetSubtype="0" fill="hold" nodeType="after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fade">
                                      <p:cBhvr>
                                        <p:cTn id="29" dur="1000"/>
                                        <p:tgtEl>
                                          <p:spTgt spid="96"/>
                                        </p:tgtEl>
                                      </p:cBhvr>
                                    </p:animEffect>
                                    <p:anim calcmode="lin" valueType="num">
                                      <p:cBhvr>
                                        <p:cTn id="30" dur="1000" fill="hold"/>
                                        <p:tgtEl>
                                          <p:spTgt spid="96"/>
                                        </p:tgtEl>
                                        <p:attrNameLst>
                                          <p:attrName>ppt_x</p:attrName>
                                        </p:attrNameLst>
                                      </p:cBhvr>
                                      <p:tavLst>
                                        <p:tav tm="0">
                                          <p:val>
                                            <p:strVal val="#ppt_x"/>
                                          </p:val>
                                        </p:tav>
                                        <p:tav tm="100000">
                                          <p:val>
                                            <p:strVal val="#ppt_x"/>
                                          </p:val>
                                        </p:tav>
                                      </p:tavLst>
                                    </p:anim>
                                    <p:anim calcmode="lin" valueType="num">
                                      <p:cBhvr>
                                        <p:cTn id="31" dur="1000" fill="hold"/>
                                        <p:tgtEl>
                                          <p:spTgt spid="96"/>
                                        </p:tgtEl>
                                        <p:attrNameLst>
                                          <p:attrName>ppt_y</p:attrName>
                                        </p:attrNameLst>
                                      </p:cBhvr>
                                      <p:tavLst>
                                        <p:tav tm="0">
                                          <p:val>
                                            <p:strVal val="#ppt_y+.1"/>
                                          </p:val>
                                        </p:tav>
                                        <p:tav tm="100000">
                                          <p:val>
                                            <p:strVal val="#ppt_y"/>
                                          </p:val>
                                        </p:tav>
                                      </p:tavLst>
                                    </p:anim>
                                  </p:childTnLst>
                                </p:cTn>
                              </p:par>
                            </p:childTnLst>
                          </p:cTn>
                        </p:par>
                        <p:par>
                          <p:cTn id="32" fill="hold">
                            <p:stCondLst>
                              <p:cond delay="5000"/>
                            </p:stCondLst>
                            <p:childTnLst>
                              <p:par>
                                <p:cTn id="33" presetID="22" presetClass="entr" presetSubtype="4" fill="hold" grpId="0" nodeType="after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wipe(down)">
                                      <p:cBhvr>
                                        <p:cTn id="35" dur="1000"/>
                                        <p:tgtEl>
                                          <p:spTgt spid="65"/>
                                        </p:tgtEl>
                                      </p:cBhvr>
                                    </p:animEffect>
                                  </p:childTnLst>
                                </p:cTn>
                              </p:par>
                            </p:childTnLst>
                          </p:cTn>
                        </p:par>
                        <p:par>
                          <p:cTn id="36" fill="hold">
                            <p:stCondLst>
                              <p:cond delay="6000"/>
                            </p:stCondLst>
                            <p:childTnLst>
                              <p:par>
                                <p:cTn id="37" presetID="53" presetClass="entr" presetSubtype="16" fill="hold" grpId="0" nodeType="after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animEffect transition="in" filter="fade">
                                      <p:cBhvr>
                                        <p:cTn id="41" dur="500"/>
                                        <p:tgtEl>
                                          <p:spTgt spid="66"/>
                                        </p:tgtEl>
                                      </p:cBhvr>
                                    </p:animEffect>
                                  </p:childTnLst>
                                </p:cTn>
                              </p:par>
                            </p:childTnLst>
                          </p:cTn>
                        </p:par>
                        <p:par>
                          <p:cTn id="42" fill="hold">
                            <p:stCondLst>
                              <p:cond delay="6500"/>
                            </p:stCondLst>
                            <p:childTnLst>
                              <p:par>
                                <p:cTn id="43" presetID="22" presetClass="entr" presetSubtype="2"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right)">
                                      <p:cBhvr>
                                        <p:cTn id="45" dur="1000"/>
                                        <p:tgtEl>
                                          <p:spTgt spid="51"/>
                                        </p:tgtEl>
                                      </p:cBhvr>
                                    </p:animEffect>
                                  </p:childTnLst>
                                </p:cTn>
                              </p:par>
                            </p:childTnLst>
                          </p:cTn>
                        </p:par>
                        <p:par>
                          <p:cTn id="46" fill="hold">
                            <p:stCondLst>
                              <p:cond delay="7500"/>
                            </p:stCondLst>
                            <p:childTnLst>
                              <p:par>
                                <p:cTn id="47" presetID="22" presetClass="entr" presetSubtype="4"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down)">
                                      <p:cBhvr>
                                        <p:cTn id="49" dur="1000"/>
                                        <p:tgtEl>
                                          <p:spTgt spid="52"/>
                                        </p:tgtEl>
                                      </p:cBhvr>
                                    </p:animEffect>
                                  </p:childTnLst>
                                </p:cTn>
                              </p:par>
                            </p:childTnLst>
                          </p:cTn>
                        </p:par>
                        <p:par>
                          <p:cTn id="50" fill="hold">
                            <p:stCondLst>
                              <p:cond delay="8500"/>
                            </p:stCondLst>
                            <p:childTnLst>
                              <p:par>
                                <p:cTn id="51" presetID="42" presetClass="entr" presetSubtype="0" fill="hold" nodeType="afterEffect">
                                  <p:stCondLst>
                                    <p:cond delay="0"/>
                                  </p:stCondLst>
                                  <p:childTnLst>
                                    <p:set>
                                      <p:cBhvr>
                                        <p:cTn id="52" dur="1" fill="hold">
                                          <p:stCondLst>
                                            <p:cond delay="0"/>
                                          </p:stCondLst>
                                        </p:cTn>
                                        <p:tgtEl>
                                          <p:spTgt spid="101"/>
                                        </p:tgtEl>
                                        <p:attrNameLst>
                                          <p:attrName>style.visibility</p:attrName>
                                        </p:attrNameLst>
                                      </p:cBhvr>
                                      <p:to>
                                        <p:strVal val="visible"/>
                                      </p:to>
                                    </p:set>
                                    <p:animEffect transition="in" filter="fade">
                                      <p:cBhvr>
                                        <p:cTn id="53" dur="1000"/>
                                        <p:tgtEl>
                                          <p:spTgt spid="101"/>
                                        </p:tgtEl>
                                      </p:cBhvr>
                                    </p:animEffect>
                                    <p:anim calcmode="lin" valueType="num">
                                      <p:cBhvr>
                                        <p:cTn id="54" dur="1000" fill="hold"/>
                                        <p:tgtEl>
                                          <p:spTgt spid="101"/>
                                        </p:tgtEl>
                                        <p:attrNameLst>
                                          <p:attrName>ppt_x</p:attrName>
                                        </p:attrNameLst>
                                      </p:cBhvr>
                                      <p:tavLst>
                                        <p:tav tm="0">
                                          <p:val>
                                            <p:strVal val="#ppt_x"/>
                                          </p:val>
                                        </p:tav>
                                        <p:tav tm="100000">
                                          <p:val>
                                            <p:strVal val="#ppt_x"/>
                                          </p:val>
                                        </p:tav>
                                      </p:tavLst>
                                    </p:anim>
                                    <p:anim calcmode="lin" valueType="num">
                                      <p:cBhvr>
                                        <p:cTn id="55" dur="1000" fill="hold"/>
                                        <p:tgtEl>
                                          <p:spTgt spid="101"/>
                                        </p:tgtEl>
                                        <p:attrNameLst>
                                          <p:attrName>ppt_y</p:attrName>
                                        </p:attrNameLst>
                                      </p:cBhvr>
                                      <p:tavLst>
                                        <p:tav tm="0">
                                          <p:val>
                                            <p:strVal val="#ppt_y+.1"/>
                                          </p:val>
                                        </p:tav>
                                        <p:tav tm="100000">
                                          <p:val>
                                            <p:strVal val="#ppt_y"/>
                                          </p:val>
                                        </p:tav>
                                      </p:tavLst>
                                    </p:anim>
                                  </p:childTnLst>
                                </p:cTn>
                              </p:par>
                            </p:childTnLst>
                          </p:cTn>
                        </p:par>
                        <p:par>
                          <p:cTn id="56" fill="hold">
                            <p:stCondLst>
                              <p:cond delay="9500"/>
                            </p:stCondLst>
                            <p:childTnLst>
                              <p:par>
                                <p:cTn id="57" presetID="22" presetClass="entr" presetSubtype="4"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down)">
                                      <p:cBhvr>
                                        <p:cTn id="59" dur="1000"/>
                                        <p:tgtEl>
                                          <p:spTgt spid="23"/>
                                        </p:tgtEl>
                                      </p:cBhvr>
                                    </p:animEffect>
                                  </p:childTnLst>
                                </p:cTn>
                              </p:par>
                            </p:childTnLst>
                          </p:cTn>
                        </p:par>
                        <p:par>
                          <p:cTn id="60" fill="hold">
                            <p:stCondLst>
                              <p:cond delay="10500"/>
                            </p:stCondLst>
                            <p:childTnLst>
                              <p:par>
                                <p:cTn id="61" presetID="53" presetClass="entr" presetSubtype="16"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500" fill="hold"/>
                                        <p:tgtEl>
                                          <p:spTgt spid="26"/>
                                        </p:tgtEl>
                                        <p:attrNameLst>
                                          <p:attrName>ppt_w</p:attrName>
                                        </p:attrNameLst>
                                      </p:cBhvr>
                                      <p:tavLst>
                                        <p:tav tm="0">
                                          <p:val>
                                            <p:fltVal val="0"/>
                                          </p:val>
                                        </p:tav>
                                        <p:tav tm="100000">
                                          <p:val>
                                            <p:strVal val="#ppt_w"/>
                                          </p:val>
                                        </p:tav>
                                      </p:tavLst>
                                    </p:anim>
                                    <p:anim calcmode="lin" valueType="num">
                                      <p:cBhvr>
                                        <p:cTn id="64" dur="500" fill="hold"/>
                                        <p:tgtEl>
                                          <p:spTgt spid="26"/>
                                        </p:tgtEl>
                                        <p:attrNameLst>
                                          <p:attrName>ppt_h</p:attrName>
                                        </p:attrNameLst>
                                      </p:cBhvr>
                                      <p:tavLst>
                                        <p:tav tm="0">
                                          <p:val>
                                            <p:fltVal val="0"/>
                                          </p:val>
                                        </p:tav>
                                        <p:tav tm="100000">
                                          <p:val>
                                            <p:strVal val="#ppt_h"/>
                                          </p:val>
                                        </p:tav>
                                      </p:tavLst>
                                    </p:anim>
                                    <p:animEffect transition="in" filter="fade">
                                      <p:cBhvr>
                                        <p:cTn id="65" dur="500"/>
                                        <p:tgtEl>
                                          <p:spTgt spid="26"/>
                                        </p:tgtEl>
                                      </p:cBhvr>
                                    </p:animEffect>
                                  </p:childTnLst>
                                </p:cTn>
                              </p:par>
                            </p:childTnLst>
                          </p:cTn>
                        </p:par>
                        <p:par>
                          <p:cTn id="66" fill="hold">
                            <p:stCondLst>
                              <p:cond delay="11000"/>
                            </p:stCondLst>
                            <p:childTnLst>
                              <p:par>
                                <p:cTn id="67" presetID="22" presetClass="entr" presetSubtype="2" fill="hold"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right)">
                                      <p:cBhvr>
                                        <p:cTn id="69" dur="1000"/>
                                        <p:tgtEl>
                                          <p:spTgt spid="8"/>
                                        </p:tgtEl>
                                      </p:cBhvr>
                                    </p:animEffect>
                                  </p:childTnLst>
                                </p:cTn>
                              </p:par>
                            </p:childTnLst>
                          </p:cTn>
                        </p:par>
                        <p:par>
                          <p:cTn id="70" fill="hold">
                            <p:stCondLst>
                              <p:cond delay="12000"/>
                            </p:stCondLst>
                            <p:childTnLst>
                              <p:par>
                                <p:cTn id="71" presetID="22" presetClass="entr" presetSubtype="4"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down)">
                                      <p:cBhvr>
                                        <p:cTn id="73" dur="1000"/>
                                        <p:tgtEl>
                                          <p:spTgt spid="25"/>
                                        </p:tgtEl>
                                      </p:cBhvr>
                                    </p:animEffect>
                                  </p:childTnLst>
                                </p:cTn>
                              </p:par>
                            </p:childTnLst>
                          </p:cTn>
                        </p:par>
                        <p:par>
                          <p:cTn id="74" fill="hold">
                            <p:stCondLst>
                              <p:cond delay="13000"/>
                            </p:stCondLst>
                            <p:childTnLst>
                              <p:par>
                                <p:cTn id="75" presetID="42" presetClass="entr" presetSubtype="0" fill="hold" nodeType="afterEffect">
                                  <p:stCondLst>
                                    <p:cond delay="0"/>
                                  </p:stCondLst>
                                  <p:childTnLst>
                                    <p:set>
                                      <p:cBhvr>
                                        <p:cTn id="76" dur="1" fill="hold">
                                          <p:stCondLst>
                                            <p:cond delay="0"/>
                                          </p:stCondLst>
                                        </p:cTn>
                                        <p:tgtEl>
                                          <p:spTgt spid="106"/>
                                        </p:tgtEl>
                                        <p:attrNameLst>
                                          <p:attrName>style.visibility</p:attrName>
                                        </p:attrNameLst>
                                      </p:cBhvr>
                                      <p:to>
                                        <p:strVal val="visible"/>
                                      </p:to>
                                    </p:set>
                                    <p:animEffect transition="in" filter="fade">
                                      <p:cBhvr>
                                        <p:cTn id="77" dur="1000"/>
                                        <p:tgtEl>
                                          <p:spTgt spid="106"/>
                                        </p:tgtEl>
                                      </p:cBhvr>
                                    </p:animEffect>
                                    <p:anim calcmode="lin" valueType="num">
                                      <p:cBhvr>
                                        <p:cTn id="78" dur="1000" fill="hold"/>
                                        <p:tgtEl>
                                          <p:spTgt spid="106"/>
                                        </p:tgtEl>
                                        <p:attrNameLst>
                                          <p:attrName>ppt_x</p:attrName>
                                        </p:attrNameLst>
                                      </p:cBhvr>
                                      <p:tavLst>
                                        <p:tav tm="0">
                                          <p:val>
                                            <p:strVal val="#ppt_x"/>
                                          </p:val>
                                        </p:tav>
                                        <p:tav tm="100000">
                                          <p:val>
                                            <p:strVal val="#ppt_x"/>
                                          </p:val>
                                        </p:tav>
                                      </p:tavLst>
                                    </p:anim>
                                    <p:anim calcmode="lin" valueType="num">
                                      <p:cBhvr>
                                        <p:cTn id="79"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23" grpId="0" animBg="1"/>
      <p:bldP spid="26" grpId="0" animBg="1"/>
      <p:bldP spid="25" grpId="0" animBg="1"/>
      <p:bldP spid="65" grpId="0" animBg="1"/>
      <p:bldP spid="66" grpId="0" animBg="1"/>
      <p:bldP spid="52" grpId="0" animBg="1"/>
      <p:bldP spid="83" grpId="0" animBg="1"/>
      <p:bldP spid="84" grpId="0" animBg="1"/>
      <p:bldP spid="7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2" name="Rectangle 21"/>
          <p:cNvSpPr/>
          <p:nvPr/>
        </p:nvSpPr>
        <p:spPr bwMode="auto">
          <a:xfrm>
            <a:off x="0" y="1678898"/>
            <a:ext cx="12192000" cy="4833113"/>
          </a:xfrm>
          <a:prstGeom prst="rect">
            <a:avLst/>
          </a:prstGeom>
          <a:solidFill>
            <a:schemeClr val="tx1">
              <a:lumMod val="95000"/>
              <a:lumOff val="5000"/>
              <a:alpha val="75000"/>
            </a:schemeClr>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4" name="Text Placeholder 3"/>
          <p:cNvSpPr>
            <a:spLocks noGrp="1"/>
          </p:cNvSpPr>
          <p:nvPr>
            <p:ph type="body" sz="half" idx="37"/>
          </p:nvPr>
        </p:nvSpPr>
        <p:spPr/>
        <p:txBody>
          <a:bodyPr/>
          <a:lstStyle/>
          <a:p>
            <a:r>
              <a:rPr lang="en-US" dirty="0" smtClean="0">
                <a:solidFill>
                  <a:schemeClr val="bg1">
                    <a:lumMod val="85000"/>
                  </a:schemeClr>
                </a:solidFill>
              </a:rPr>
              <a:t>DEVELOPER</a:t>
            </a:r>
            <a:endParaRPr lang="en-US" dirty="0">
              <a:solidFill>
                <a:schemeClr val="bg1">
                  <a:lumMod val="85000"/>
                </a:schemeClr>
              </a:solidFill>
            </a:endParaRPr>
          </a:p>
        </p:txBody>
      </p:sp>
      <p:sp>
        <p:nvSpPr>
          <p:cNvPr id="5" name="Text Placeholder 4"/>
          <p:cNvSpPr>
            <a:spLocks noGrp="1"/>
          </p:cNvSpPr>
          <p:nvPr>
            <p:ph type="body" sz="half" idx="50"/>
          </p:nvPr>
        </p:nvSpPr>
        <p:spPr/>
        <p:txBody>
          <a:bodyPr/>
          <a:lstStyle/>
          <a:p>
            <a:r>
              <a:rPr lang="en-US" sz="1600" dirty="0">
                <a:solidFill>
                  <a:schemeClr val="bg1"/>
                </a:solidFill>
              </a:rPr>
              <a:t>I do what Jimmy and Morgan tell me to </a:t>
            </a:r>
            <a:r>
              <a:rPr lang="en-US" sz="1600" dirty="0" smtClean="0">
                <a:solidFill>
                  <a:schemeClr val="bg1"/>
                </a:solidFill>
              </a:rPr>
              <a:t>do.</a:t>
            </a:r>
            <a:endParaRPr lang="en-US" dirty="0" smtClean="0"/>
          </a:p>
        </p:txBody>
      </p:sp>
      <p:sp>
        <p:nvSpPr>
          <p:cNvPr id="6" name="Text Placeholder 5"/>
          <p:cNvSpPr>
            <a:spLocks noGrp="1"/>
          </p:cNvSpPr>
          <p:nvPr>
            <p:ph type="body" sz="half" idx="51"/>
          </p:nvPr>
        </p:nvSpPr>
        <p:spPr/>
        <p:txBody>
          <a:bodyPr/>
          <a:lstStyle/>
          <a:p>
            <a:pPr lvl="0"/>
            <a:r>
              <a:rPr lang="en-US" sz="2000" dirty="0" smtClean="0"/>
              <a:t>James Sager</a:t>
            </a:r>
          </a:p>
        </p:txBody>
      </p:sp>
      <p:sp>
        <p:nvSpPr>
          <p:cNvPr id="9" name="Text Placeholder 8"/>
          <p:cNvSpPr>
            <a:spLocks noGrp="1"/>
          </p:cNvSpPr>
          <p:nvPr>
            <p:ph type="body" sz="half" idx="55"/>
          </p:nvPr>
        </p:nvSpPr>
        <p:spPr/>
        <p:txBody>
          <a:bodyPr/>
          <a:lstStyle/>
          <a:p>
            <a:r>
              <a:rPr lang="en-US" dirty="0" smtClean="0">
                <a:solidFill>
                  <a:schemeClr val="bg1">
                    <a:lumMod val="85000"/>
                  </a:schemeClr>
                </a:solidFill>
              </a:rPr>
              <a:t>CEO</a:t>
            </a:r>
            <a:endParaRPr lang="en-US" dirty="0">
              <a:solidFill>
                <a:schemeClr val="bg1">
                  <a:lumMod val="85000"/>
                </a:schemeClr>
              </a:solidFill>
            </a:endParaRPr>
          </a:p>
        </p:txBody>
      </p:sp>
      <p:sp>
        <p:nvSpPr>
          <p:cNvPr id="10" name="Text Placeholder 9"/>
          <p:cNvSpPr>
            <a:spLocks noGrp="1"/>
          </p:cNvSpPr>
          <p:nvPr>
            <p:ph type="body" sz="half" idx="56"/>
          </p:nvPr>
        </p:nvSpPr>
        <p:spPr/>
        <p:txBody>
          <a:bodyPr/>
          <a:lstStyle/>
          <a:p>
            <a:r>
              <a:rPr lang="en-US" sz="1600" dirty="0">
                <a:solidFill>
                  <a:schemeClr val="bg1"/>
                </a:solidFill>
              </a:rPr>
              <a:t>Management of overall operations, development  &amp; integration.</a:t>
            </a:r>
            <a:endParaRPr lang="en-US" sz="1600" dirty="0">
              <a:solidFill>
                <a:schemeClr val="bg1"/>
              </a:solidFill>
              <a:cs typeface="Estrangelo Edessa" panose="03080600000000000000" pitchFamily="66" charset="0"/>
            </a:endParaRPr>
          </a:p>
        </p:txBody>
      </p:sp>
      <p:sp>
        <p:nvSpPr>
          <p:cNvPr id="11" name="Text Placeholder 10"/>
          <p:cNvSpPr>
            <a:spLocks noGrp="1"/>
          </p:cNvSpPr>
          <p:nvPr>
            <p:ph type="body" sz="half" idx="57"/>
          </p:nvPr>
        </p:nvSpPr>
        <p:spPr/>
        <p:txBody>
          <a:bodyPr/>
          <a:lstStyle/>
          <a:p>
            <a:pPr lvl="0"/>
            <a:r>
              <a:rPr lang="en-US" sz="2000" dirty="0" smtClean="0"/>
              <a:t>Jimmy Sager</a:t>
            </a:r>
            <a:endParaRPr lang="en-US" sz="2000" dirty="0"/>
          </a:p>
        </p:txBody>
      </p:sp>
      <p:sp>
        <p:nvSpPr>
          <p:cNvPr id="13" name="Text Placeholder 12"/>
          <p:cNvSpPr>
            <a:spLocks noGrp="1"/>
          </p:cNvSpPr>
          <p:nvPr>
            <p:ph type="body" sz="half" idx="59"/>
          </p:nvPr>
        </p:nvSpPr>
        <p:spPr/>
        <p:txBody>
          <a:bodyPr/>
          <a:lstStyle/>
          <a:p>
            <a:r>
              <a:rPr lang="en-US" dirty="0" smtClean="0">
                <a:solidFill>
                  <a:schemeClr val="bg1">
                    <a:lumMod val="85000"/>
                  </a:schemeClr>
                </a:solidFill>
              </a:rPr>
              <a:t>CFO</a:t>
            </a:r>
            <a:endParaRPr lang="en-US" dirty="0">
              <a:solidFill>
                <a:schemeClr val="bg1">
                  <a:lumMod val="85000"/>
                </a:schemeClr>
              </a:solidFill>
            </a:endParaRPr>
          </a:p>
        </p:txBody>
      </p:sp>
      <p:sp>
        <p:nvSpPr>
          <p:cNvPr id="14" name="Text Placeholder 13"/>
          <p:cNvSpPr>
            <a:spLocks noGrp="1"/>
          </p:cNvSpPr>
          <p:nvPr>
            <p:ph type="body" sz="half" idx="60"/>
          </p:nvPr>
        </p:nvSpPr>
        <p:spPr/>
        <p:txBody>
          <a:bodyPr/>
          <a:lstStyle/>
          <a:p>
            <a:r>
              <a:rPr lang="en-US" sz="1600" dirty="0">
                <a:solidFill>
                  <a:schemeClr val="bg1"/>
                </a:solidFill>
              </a:rPr>
              <a:t>Financial planning, risk management and cart integration.</a:t>
            </a:r>
            <a:endParaRPr lang="en-US" sz="1600" dirty="0">
              <a:solidFill>
                <a:schemeClr val="bg1"/>
              </a:solidFill>
              <a:cs typeface="Estrangelo Edessa" panose="03080600000000000000" pitchFamily="66" charset="0"/>
            </a:endParaRPr>
          </a:p>
        </p:txBody>
      </p:sp>
      <p:sp>
        <p:nvSpPr>
          <p:cNvPr id="15" name="Text Placeholder 14"/>
          <p:cNvSpPr>
            <a:spLocks noGrp="1"/>
          </p:cNvSpPr>
          <p:nvPr>
            <p:ph type="body" sz="half" idx="61"/>
          </p:nvPr>
        </p:nvSpPr>
        <p:spPr/>
        <p:txBody>
          <a:bodyPr/>
          <a:lstStyle/>
          <a:p>
            <a:pPr lvl="0"/>
            <a:r>
              <a:rPr lang="en-US" sz="2000" dirty="0" smtClean="0">
                <a:solidFill>
                  <a:srgbClr val="E468C1"/>
                </a:solidFill>
              </a:rPr>
              <a:t>Morgan Sager</a:t>
            </a:r>
            <a:endParaRPr lang="en-US" sz="2000" dirty="0">
              <a:solidFill>
                <a:srgbClr val="E468C1"/>
              </a:solidFill>
            </a:endParaRPr>
          </a:p>
        </p:txBody>
      </p:sp>
      <p:sp>
        <p:nvSpPr>
          <p:cNvPr id="17" name="Text Placeholder 16"/>
          <p:cNvSpPr>
            <a:spLocks noGrp="1"/>
          </p:cNvSpPr>
          <p:nvPr>
            <p:ph type="body" sz="half" idx="63"/>
          </p:nvPr>
        </p:nvSpPr>
        <p:spPr/>
        <p:txBody>
          <a:bodyPr/>
          <a:lstStyle/>
          <a:p>
            <a:r>
              <a:rPr lang="en-US" dirty="0" smtClean="0">
                <a:solidFill>
                  <a:schemeClr val="bg1">
                    <a:lumMod val="85000"/>
                  </a:schemeClr>
                </a:solidFill>
              </a:rPr>
              <a:t>CUSTOMER SERVICE</a:t>
            </a:r>
            <a:endParaRPr lang="en-US" dirty="0">
              <a:solidFill>
                <a:schemeClr val="bg1">
                  <a:lumMod val="85000"/>
                </a:schemeClr>
              </a:solidFill>
            </a:endParaRPr>
          </a:p>
        </p:txBody>
      </p:sp>
      <p:sp>
        <p:nvSpPr>
          <p:cNvPr id="18" name="Text Placeholder 17"/>
          <p:cNvSpPr>
            <a:spLocks noGrp="1"/>
          </p:cNvSpPr>
          <p:nvPr>
            <p:ph type="body" sz="half" idx="64"/>
          </p:nvPr>
        </p:nvSpPr>
        <p:spPr/>
        <p:txBody>
          <a:bodyPr/>
          <a:lstStyle/>
          <a:p>
            <a:r>
              <a:rPr lang="en-US" sz="1600" dirty="0" smtClean="0">
                <a:solidFill>
                  <a:schemeClr val="bg1"/>
                </a:solidFill>
              </a:rPr>
              <a:t>When you have a problem, Lori will help resolve. Nothing is too big for her to handle.</a:t>
            </a:r>
            <a:endParaRPr lang="en-US" sz="1600" dirty="0"/>
          </a:p>
        </p:txBody>
      </p:sp>
      <p:sp>
        <p:nvSpPr>
          <p:cNvPr id="19" name="Text Placeholder 18"/>
          <p:cNvSpPr>
            <a:spLocks noGrp="1"/>
          </p:cNvSpPr>
          <p:nvPr>
            <p:ph type="body" sz="half" idx="65"/>
          </p:nvPr>
        </p:nvSpPr>
        <p:spPr/>
        <p:txBody>
          <a:bodyPr/>
          <a:lstStyle/>
          <a:p>
            <a:pPr lvl="0"/>
            <a:r>
              <a:rPr lang="en-US" sz="2000" dirty="0" smtClean="0"/>
              <a:t>Lori Sager</a:t>
            </a:r>
            <a:endParaRPr lang="en-US" sz="2000" dirty="0"/>
          </a:p>
        </p:txBody>
      </p:sp>
      <p:pic>
        <p:nvPicPr>
          <p:cNvPr id="12" name="Picture Placeholder 11"/>
          <p:cNvPicPr>
            <a:picLocks noGrp="1" noChangeAspect="1"/>
          </p:cNvPicPr>
          <p:nvPr>
            <p:ph type="pic" sz="quarter" idx="53"/>
          </p:nvPr>
        </p:nvPicPr>
        <p:blipFill rotWithShape="1">
          <a:blip r:embed="rId3">
            <a:extLst>
              <a:ext uri="{28A0092B-C50C-407E-A947-70E740481C1C}">
                <a14:useLocalDpi xmlns:a14="http://schemas.microsoft.com/office/drawing/2010/main" val="0"/>
              </a:ext>
            </a:extLst>
          </a:blip>
          <a:srcRect l="4406" t="4280" r="4406" b="4280"/>
          <a:stretch/>
        </p:blipFill>
        <p:spPr>
          <a:xfrm>
            <a:off x="943967" y="2026581"/>
            <a:ext cx="2251315" cy="2257552"/>
          </a:xfrm>
          <a:ln>
            <a:solidFill>
              <a:srgbClr val="5B9BD5"/>
            </a:solidFill>
          </a:ln>
        </p:spPr>
      </p:pic>
      <p:pic>
        <p:nvPicPr>
          <p:cNvPr id="16" name="Picture Placeholder 15"/>
          <p:cNvPicPr>
            <a:picLocks noGrp="1" noChangeAspect="1"/>
          </p:cNvPicPr>
          <p:nvPr>
            <p:ph type="pic" sz="quarter" idx="54"/>
          </p:nvPr>
        </p:nvPicPr>
        <p:blipFill rotWithShape="1">
          <a:blip r:embed="rId4">
            <a:extLst>
              <a:ext uri="{28A0092B-C50C-407E-A947-70E740481C1C}">
                <a14:useLocalDpi xmlns:a14="http://schemas.microsoft.com/office/drawing/2010/main" val="0"/>
              </a:ext>
            </a:extLst>
          </a:blip>
          <a:srcRect l="5913" t="4280" r="5913" b="4280"/>
          <a:stretch/>
        </p:blipFill>
        <p:spPr>
          <a:ln>
            <a:solidFill>
              <a:srgbClr val="ED7D31"/>
            </a:solidFill>
          </a:ln>
        </p:spPr>
      </p:pic>
      <p:pic>
        <p:nvPicPr>
          <p:cNvPr id="20" name="Picture Placeholder 19"/>
          <p:cNvPicPr>
            <a:picLocks noGrp="1" noChangeAspect="1"/>
          </p:cNvPicPr>
          <p:nvPr>
            <p:ph type="pic" sz="quarter" idx="58"/>
          </p:nvPr>
        </p:nvPicPr>
        <p:blipFill rotWithShape="1">
          <a:blip r:embed="rId5">
            <a:extLst>
              <a:ext uri="{28A0092B-C50C-407E-A947-70E740481C1C}">
                <a14:useLocalDpi xmlns:a14="http://schemas.microsoft.com/office/drawing/2010/main" val="0"/>
              </a:ext>
            </a:extLst>
          </a:blip>
          <a:srcRect l="5913" t="4280" r="5913" b="4280"/>
          <a:stretch/>
        </p:blipFill>
        <p:spPr>
          <a:ln>
            <a:solidFill>
              <a:srgbClr val="E468C1"/>
            </a:solidFill>
          </a:ln>
        </p:spPr>
      </p:pic>
      <p:pic>
        <p:nvPicPr>
          <p:cNvPr id="3" name="Picture Placeholder 2"/>
          <p:cNvPicPr>
            <a:picLocks noGrp="1" noChangeAspect="1"/>
          </p:cNvPicPr>
          <p:nvPr>
            <p:ph type="pic" sz="quarter" idx="62"/>
          </p:nvPr>
        </p:nvPicPr>
        <p:blipFill rotWithShape="1">
          <a:blip r:embed="rId6">
            <a:extLst>
              <a:ext uri="{28A0092B-C50C-407E-A947-70E740481C1C}">
                <a14:useLocalDpi xmlns:a14="http://schemas.microsoft.com/office/drawing/2010/main" val="0"/>
              </a:ext>
            </a:extLst>
          </a:blip>
          <a:srcRect l="1933" t="2522" r="1933" b="2522"/>
          <a:stretch/>
        </p:blipFill>
        <p:spPr>
          <a:xfrm>
            <a:off x="9013363" y="2026581"/>
            <a:ext cx="2197616" cy="2257552"/>
          </a:xfrm>
          <a:ln>
            <a:solidFill>
              <a:srgbClr val="FFC000"/>
            </a:solidFill>
          </a:ln>
        </p:spPr>
      </p:pic>
      <p:sp>
        <p:nvSpPr>
          <p:cNvPr id="23" name="TextBox 22"/>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Our Staff</a:t>
            </a:r>
            <a:endParaRPr lang="en-US" sz="2400" dirty="0">
              <a:solidFill>
                <a:schemeClr val="bg1">
                  <a:lumMod val="85000"/>
                </a:schemeClr>
              </a:solidFill>
            </a:endParaRPr>
          </a:p>
        </p:txBody>
      </p:sp>
    </p:spTree>
    <p:extLst>
      <p:ext uri="{BB962C8B-B14F-4D97-AF65-F5344CB8AC3E}">
        <p14:creationId xmlns:p14="http://schemas.microsoft.com/office/powerpoint/2010/main" val="28018980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0" presetClass="entr" presetSubtype="0" fill="hold" grpId="0" nodeType="afterEffect">
                                  <p:stCondLst>
                                    <p:cond delay="0"/>
                                  </p:stCondLst>
                                  <p:endCondLst>
                                    <p:cond evt="begin" delay="0"/>
                                  </p:end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par>
                                <p:cTn id="17" presetID="10" presetClass="entr" presetSubtype="0" fill="hold" grpId="0" nodeType="withEffect">
                                  <p:stCondLst>
                                    <p:cond delay="0"/>
                                  </p:stCondLst>
                                  <p:endCondLst>
                                    <p:cond evt="begin" delay="0"/>
                                  </p:end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par>
                          <p:cTn id="20" fill="hold">
                            <p:stCondLst>
                              <p:cond delay="1500"/>
                            </p:stCondLst>
                            <p:childTnLst>
                              <p:par>
                                <p:cTn id="21" presetID="2" presetClass="entr" presetSubtype="4" accel="50000" decel="50000" fill="hold" grpId="0" nodeType="afterEffect">
                                  <p:stCondLst>
                                    <p:cond delay="0"/>
                                  </p:stCondLst>
                                  <p:endCondLst>
                                    <p:cond evt="begin" delay="0"/>
                                  </p:end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3" presetClass="entr" presetSubtype="16"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10" presetClass="entr" presetSubtype="0" fill="hold" grpId="0" nodeType="afterEffect">
                                  <p:stCondLst>
                                    <p:cond delay="0"/>
                                  </p:stCondLst>
                                  <p:endCondLst>
                                    <p:cond evt="begin" delay="0"/>
                                  </p:endCondLst>
                                  <p:childTnLst>
                                    <p:set>
                                      <p:cBhvr>
                                        <p:cTn id="32" dur="1" fill="hold">
                                          <p:stCondLst>
                                            <p:cond delay="0"/>
                                          </p:stCondLst>
                                        </p:cTn>
                                        <p:tgtEl>
                                          <p:spTgt spid="11">
                                            <p:txEl>
                                              <p:pRg st="0" end="0"/>
                                            </p:txEl>
                                          </p:spTgt>
                                        </p:tgtEl>
                                        <p:attrNameLst>
                                          <p:attrName>style.visibility</p:attrName>
                                        </p:attrNameLst>
                                      </p:cBhvr>
                                      <p:to>
                                        <p:strVal val="visible"/>
                                      </p:to>
                                    </p:set>
                                    <p:animEffect transition="in" filter="fade">
                                      <p:cBhvr>
                                        <p:cTn id="33" dur="500"/>
                                        <p:tgtEl>
                                          <p:spTgt spid="11">
                                            <p:txEl>
                                              <p:pRg st="0" end="0"/>
                                            </p:txEl>
                                          </p:spTgt>
                                        </p:tgtEl>
                                      </p:cBhvr>
                                    </p:animEffect>
                                  </p:childTnLst>
                                </p:cTn>
                              </p:par>
                              <p:par>
                                <p:cTn id="34" presetID="10" presetClass="entr" presetSubtype="0" fill="hold" grpId="0" nodeType="withEffect">
                                  <p:stCondLst>
                                    <p:cond delay="0"/>
                                  </p:stCondLst>
                                  <p:endCondLst>
                                    <p:cond evt="begin" delay="0"/>
                                  </p:end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500"/>
                                        <p:tgtEl>
                                          <p:spTgt spid="9">
                                            <p:txEl>
                                              <p:pRg st="0" end="0"/>
                                            </p:txEl>
                                          </p:spTgt>
                                        </p:tgtEl>
                                      </p:cBhvr>
                                    </p:animEffect>
                                  </p:childTnLst>
                                </p:cTn>
                              </p:par>
                            </p:childTnLst>
                          </p:cTn>
                        </p:par>
                        <p:par>
                          <p:cTn id="37" fill="hold">
                            <p:stCondLst>
                              <p:cond delay="3000"/>
                            </p:stCondLst>
                            <p:childTnLst>
                              <p:par>
                                <p:cTn id="38" presetID="2" presetClass="entr" presetSubtype="4" accel="50000" decel="50000" fill="hold" grpId="0" nodeType="afterEffect">
                                  <p:stCondLst>
                                    <p:cond delay="0"/>
                                  </p:stCondLst>
                                  <p:endCondLst>
                                    <p:cond evt="begin" delay="0"/>
                                  </p:endCondLst>
                                  <p:childTnLst>
                                    <p:set>
                                      <p:cBhvr>
                                        <p:cTn id="39" dur="1" fill="hold">
                                          <p:stCondLst>
                                            <p:cond delay="0"/>
                                          </p:stCondLst>
                                        </p:cTn>
                                        <p:tgtEl>
                                          <p:spTgt spid="10">
                                            <p:txEl>
                                              <p:pRg st="0" end="0"/>
                                            </p:txEl>
                                          </p:spTgt>
                                        </p:tgtEl>
                                        <p:attrNameLst>
                                          <p:attrName>style.visibility</p:attrName>
                                        </p:attrNameLst>
                                      </p:cBhvr>
                                      <p:to>
                                        <p:strVal val="visible"/>
                                      </p:to>
                                    </p:set>
                                    <p:anim calcmode="lin" valueType="num">
                                      <p:cBhvr additive="base">
                                        <p:cTn id="40"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3500"/>
                            </p:stCondLst>
                            <p:childTnLst>
                              <p:par>
                                <p:cTn id="43" presetID="23" presetClass="entr" presetSubtype="16"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childTnLst>
                                </p:cTn>
                              </p:par>
                            </p:childTnLst>
                          </p:cTn>
                        </p:par>
                        <p:par>
                          <p:cTn id="47" fill="hold">
                            <p:stCondLst>
                              <p:cond delay="4000"/>
                            </p:stCondLst>
                            <p:childTnLst>
                              <p:par>
                                <p:cTn id="48" presetID="10" presetClass="entr" presetSubtype="0" fill="hold" grpId="0" nodeType="afterEffect">
                                  <p:stCondLst>
                                    <p:cond delay="0"/>
                                  </p:stCondLst>
                                  <p:endCondLst>
                                    <p:cond evt="begin" delay="0"/>
                                  </p:endCondLst>
                                  <p:childTnLst>
                                    <p:set>
                                      <p:cBhvr>
                                        <p:cTn id="49" dur="1" fill="hold">
                                          <p:stCondLst>
                                            <p:cond delay="0"/>
                                          </p:stCondLst>
                                        </p:cTn>
                                        <p:tgtEl>
                                          <p:spTgt spid="15">
                                            <p:txEl>
                                              <p:pRg st="0" end="0"/>
                                            </p:txEl>
                                          </p:spTgt>
                                        </p:tgtEl>
                                        <p:attrNameLst>
                                          <p:attrName>style.visibility</p:attrName>
                                        </p:attrNameLst>
                                      </p:cBhvr>
                                      <p:to>
                                        <p:strVal val="visible"/>
                                      </p:to>
                                    </p:set>
                                    <p:animEffect transition="in" filter="fade">
                                      <p:cBhvr>
                                        <p:cTn id="50" dur="500"/>
                                        <p:tgtEl>
                                          <p:spTgt spid="15">
                                            <p:txEl>
                                              <p:pRg st="0" end="0"/>
                                            </p:txEl>
                                          </p:spTgt>
                                        </p:tgtEl>
                                      </p:cBhvr>
                                    </p:animEffect>
                                  </p:childTnLst>
                                </p:cTn>
                              </p:par>
                              <p:par>
                                <p:cTn id="51" presetID="10" presetClass="entr" presetSubtype="0" fill="hold" grpId="0" nodeType="withEffect">
                                  <p:stCondLst>
                                    <p:cond delay="0"/>
                                  </p:stCondLst>
                                  <p:endCondLst>
                                    <p:cond evt="begin" delay="0"/>
                                  </p:endCondLst>
                                  <p:childTnLst>
                                    <p:set>
                                      <p:cBhvr>
                                        <p:cTn id="52" dur="1" fill="hold">
                                          <p:stCondLst>
                                            <p:cond delay="0"/>
                                          </p:stCondLst>
                                        </p:cTn>
                                        <p:tgtEl>
                                          <p:spTgt spid="13">
                                            <p:txEl>
                                              <p:pRg st="0" end="0"/>
                                            </p:txEl>
                                          </p:spTgt>
                                        </p:tgtEl>
                                        <p:attrNameLst>
                                          <p:attrName>style.visibility</p:attrName>
                                        </p:attrNameLst>
                                      </p:cBhvr>
                                      <p:to>
                                        <p:strVal val="visible"/>
                                      </p:to>
                                    </p:set>
                                    <p:animEffect transition="in" filter="fade">
                                      <p:cBhvr>
                                        <p:cTn id="53" dur="500"/>
                                        <p:tgtEl>
                                          <p:spTgt spid="13">
                                            <p:txEl>
                                              <p:pRg st="0" end="0"/>
                                            </p:txEl>
                                          </p:spTgt>
                                        </p:tgtEl>
                                      </p:cBhvr>
                                    </p:animEffect>
                                  </p:childTnLst>
                                </p:cTn>
                              </p:par>
                            </p:childTnLst>
                          </p:cTn>
                        </p:par>
                        <p:par>
                          <p:cTn id="54" fill="hold">
                            <p:stCondLst>
                              <p:cond delay="4500"/>
                            </p:stCondLst>
                            <p:childTnLst>
                              <p:par>
                                <p:cTn id="55" presetID="2" presetClass="entr" presetSubtype="4" accel="50000" decel="50000" fill="hold" grpId="0" nodeType="afterEffect">
                                  <p:stCondLst>
                                    <p:cond delay="0"/>
                                  </p:stCondLst>
                                  <p:endCondLst>
                                    <p:cond evt="begin" delay="0"/>
                                  </p:endCondLst>
                                  <p:childTnLst>
                                    <p:set>
                                      <p:cBhvr>
                                        <p:cTn id="56" dur="1" fill="hold">
                                          <p:stCondLst>
                                            <p:cond delay="0"/>
                                          </p:stCondLst>
                                        </p:cTn>
                                        <p:tgtEl>
                                          <p:spTgt spid="14">
                                            <p:txEl>
                                              <p:pRg st="0" end="0"/>
                                            </p:txEl>
                                          </p:spTgt>
                                        </p:tgtEl>
                                        <p:attrNameLst>
                                          <p:attrName>style.visibility</p:attrName>
                                        </p:attrNameLst>
                                      </p:cBhvr>
                                      <p:to>
                                        <p:strVal val="visible"/>
                                      </p:to>
                                    </p:set>
                                    <p:anim calcmode="lin" valueType="num">
                                      <p:cBhvr additive="base">
                                        <p:cTn id="5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000"/>
                            </p:stCondLst>
                            <p:childTnLst>
                              <p:par>
                                <p:cTn id="60" presetID="53" presetClass="entr" presetSubtype="16"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p:cTn id="62" dur="500" fill="hold"/>
                                        <p:tgtEl>
                                          <p:spTgt spid="3"/>
                                        </p:tgtEl>
                                        <p:attrNameLst>
                                          <p:attrName>ppt_w</p:attrName>
                                        </p:attrNameLst>
                                      </p:cBhvr>
                                      <p:tavLst>
                                        <p:tav tm="0">
                                          <p:val>
                                            <p:fltVal val="0"/>
                                          </p:val>
                                        </p:tav>
                                        <p:tav tm="100000">
                                          <p:val>
                                            <p:strVal val="#ppt_w"/>
                                          </p:val>
                                        </p:tav>
                                      </p:tavLst>
                                    </p:anim>
                                    <p:anim calcmode="lin" valueType="num">
                                      <p:cBhvr>
                                        <p:cTn id="63" dur="500" fill="hold"/>
                                        <p:tgtEl>
                                          <p:spTgt spid="3"/>
                                        </p:tgtEl>
                                        <p:attrNameLst>
                                          <p:attrName>ppt_h</p:attrName>
                                        </p:attrNameLst>
                                      </p:cBhvr>
                                      <p:tavLst>
                                        <p:tav tm="0">
                                          <p:val>
                                            <p:fltVal val="0"/>
                                          </p:val>
                                        </p:tav>
                                        <p:tav tm="100000">
                                          <p:val>
                                            <p:strVal val="#ppt_h"/>
                                          </p:val>
                                        </p:tav>
                                      </p:tavLst>
                                    </p:anim>
                                    <p:animEffect transition="in" filter="fade">
                                      <p:cBhvr>
                                        <p:cTn id="64" dur="500"/>
                                        <p:tgtEl>
                                          <p:spTgt spid="3"/>
                                        </p:tgtEl>
                                      </p:cBhvr>
                                    </p:animEffect>
                                  </p:childTnLst>
                                </p:cTn>
                              </p:par>
                            </p:childTnLst>
                          </p:cTn>
                        </p:par>
                        <p:par>
                          <p:cTn id="65" fill="hold">
                            <p:stCondLst>
                              <p:cond delay="5500"/>
                            </p:stCondLst>
                            <p:childTnLst>
                              <p:par>
                                <p:cTn id="66" presetID="10" presetClass="entr" presetSubtype="0" fill="hold" grpId="0" nodeType="afterEffect">
                                  <p:stCondLst>
                                    <p:cond delay="0"/>
                                  </p:stCondLst>
                                  <p:childTnLst>
                                    <p:set>
                                      <p:cBhvr>
                                        <p:cTn id="67" dur="1" fill="hold">
                                          <p:stCondLst>
                                            <p:cond delay="0"/>
                                          </p:stCondLst>
                                        </p:cTn>
                                        <p:tgtEl>
                                          <p:spTgt spid="19">
                                            <p:txEl>
                                              <p:pRg st="0" end="0"/>
                                            </p:txEl>
                                          </p:spTgt>
                                        </p:tgtEl>
                                        <p:attrNameLst>
                                          <p:attrName>style.visibility</p:attrName>
                                        </p:attrNameLst>
                                      </p:cBhvr>
                                      <p:to>
                                        <p:strVal val="visible"/>
                                      </p:to>
                                    </p:set>
                                    <p:animEffect transition="in" filter="fade">
                                      <p:cBhvr>
                                        <p:cTn id="68" dur="500"/>
                                        <p:tgtEl>
                                          <p:spTgt spid="19">
                                            <p:txEl>
                                              <p:pRg st="0" end="0"/>
                                            </p:txEl>
                                          </p:spTgt>
                                        </p:tgtEl>
                                      </p:cBhvr>
                                    </p:animEffect>
                                  </p:childTnLst>
                                </p:cTn>
                              </p:par>
                              <p:par>
                                <p:cTn id="69" presetID="10" presetClass="entr" presetSubtype="0" fill="hold" grpId="0" nodeType="withEffect">
                                  <p:stCondLst>
                                    <p:cond delay="0"/>
                                  </p:stCondLst>
                                  <p:endCondLst>
                                    <p:cond evt="begin" delay="0"/>
                                  </p:endCondLst>
                                  <p:childTnLst>
                                    <p:set>
                                      <p:cBhvr>
                                        <p:cTn id="70" dur="1" fill="hold">
                                          <p:stCondLst>
                                            <p:cond delay="0"/>
                                          </p:stCondLst>
                                        </p:cTn>
                                        <p:tgtEl>
                                          <p:spTgt spid="17">
                                            <p:txEl>
                                              <p:pRg st="0" end="0"/>
                                            </p:txEl>
                                          </p:spTgt>
                                        </p:tgtEl>
                                        <p:attrNameLst>
                                          <p:attrName>style.visibility</p:attrName>
                                        </p:attrNameLst>
                                      </p:cBhvr>
                                      <p:to>
                                        <p:strVal val="visible"/>
                                      </p:to>
                                    </p:set>
                                    <p:animEffect transition="in" filter="fade">
                                      <p:cBhvr>
                                        <p:cTn id="71" dur="500"/>
                                        <p:tgtEl>
                                          <p:spTgt spid="17">
                                            <p:txEl>
                                              <p:pRg st="0" end="0"/>
                                            </p:txEl>
                                          </p:spTgt>
                                        </p:tgtEl>
                                      </p:cBhvr>
                                    </p:animEffect>
                                  </p:childTnLst>
                                </p:cTn>
                              </p:par>
                            </p:childTnLst>
                          </p:cTn>
                        </p:par>
                        <p:par>
                          <p:cTn id="72" fill="hold">
                            <p:stCondLst>
                              <p:cond delay="6000"/>
                            </p:stCondLst>
                            <p:childTnLst>
                              <p:par>
                                <p:cTn id="73" presetID="2" presetClass="entr" presetSubtype="4" accel="50000" decel="50000" fill="hold" grpId="0" nodeType="afterEffect">
                                  <p:stCondLst>
                                    <p:cond delay="0"/>
                                  </p:stCondLst>
                                  <p:endCondLst>
                                    <p:cond evt="begin" delay="0"/>
                                  </p:endCondLst>
                                  <p:childTnLst>
                                    <p:set>
                                      <p:cBhvr>
                                        <p:cTn id="74" dur="1" fill="hold">
                                          <p:stCondLst>
                                            <p:cond delay="0"/>
                                          </p:stCondLst>
                                        </p:cTn>
                                        <p:tgtEl>
                                          <p:spTgt spid="18">
                                            <p:txEl>
                                              <p:pRg st="0" end="0"/>
                                            </p:txEl>
                                          </p:spTgt>
                                        </p:tgtEl>
                                        <p:attrNameLst>
                                          <p:attrName>style.visibility</p:attrName>
                                        </p:attrNameLst>
                                      </p:cBhvr>
                                      <p:to>
                                        <p:strVal val="visible"/>
                                      </p:to>
                                    </p:set>
                                    <p:anim calcmode="lin" valueType="num">
                                      <p:cBhvr additive="base">
                                        <p:cTn id="7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build="p"/>
      <p:bldP spid="5" grpId="0" build="p"/>
      <p:bldP spid="6" grpId="0" build="p"/>
      <p:bldP spid="9" grpId="0" build="p"/>
      <p:bldP spid="10" grpId="0" build="p"/>
      <p:bldP spid="11" grpId="0" build="p"/>
      <p:bldP spid="13" grpId="0" build="p"/>
      <p:bldP spid="14" grpId="0" build="p"/>
      <p:bldP spid="15" grpId="0" build="p"/>
      <p:bldP spid="17" grpId="0" build="p"/>
      <p:bldP spid="18" grpId="0" build="p"/>
      <p:bldP spid="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9" name="Rectangle 38"/>
          <p:cNvSpPr/>
          <p:nvPr/>
        </p:nvSpPr>
        <p:spPr bwMode="auto">
          <a:xfrm>
            <a:off x="0" y="1297458"/>
            <a:ext cx="12192000" cy="5226909"/>
          </a:xfrm>
          <a:prstGeom prst="rect">
            <a:avLst/>
          </a:prstGeom>
          <a:solidFill>
            <a:schemeClr val="tx1">
              <a:lumMod val="95000"/>
              <a:lumOff val="5000"/>
              <a:alpha val="75000"/>
            </a:schemeClr>
          </a:solidFill>
          <a:ln w="12700">
            <a:solidFill>
              <a:schemeClr val="tx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grpSp>
        <p:nvGrpSpPr>
          <p:cNvPr id="7" name="Group 16"/>
          <p:cNvGrpSpPr/>
          <p:nvPr/>
        </p:nvGrpSpPr>
        <p:grpSpPr>
          <a:xfrm>
            <a:off x="353579" y="1708910"/>
            <a:ext cx="2821129" cy="1154827"/>
            <a:chOff x="5636949" y="1478855"/>
            <a:chExt cx="2651236" cy="866120"/>
          </a:xfrm>
          <a:solidFill>
            <a:schemeClr val="tx1">
              <a:lumMod val="95000"/>
              <a:lumOff val="5000"/>
              <a:alpha val="50000"/>
            </a:schemeClr>
          </a:solidFill>
        </p:grpSpPr>
        <p:sp>
          <p:nvSpPr>
            <p:cNvPr id="65" name="TextBox 64"/>
            <p:cNvSpPr txBox="1"/>
            <p:nvPr/>
          </p:nvSpPr>
          <p:spPr>
            <a:xfrm>
              <a:off x="5636949" y="1478855"/>
              <a:ext cx="1718667" cy="230833"/>
            </a:xfrm>
            <a:prstGeom prst="rect">
              <a:avLst/>
            </a:prstGeom>
            <a:grpFill/>
          </p:spPr>
          <p:txBody>
            <a:bodyPr wrap="square" lIns="0" tIns="0" rIns="0" bIns="0" rtlCol="0" anchor="ctr">
              <a:spAutoFit/>
            </a:bodyPr>
            <a:lstStyle/>
            <a:p>
              <a:pPr algn="ctr"/>
              <a:r>
                <a:rPr lang="en-US" sz="2000" b="1" dirty="0">
                  <a:solidFill>
                    <a:schemeClr val="accent2"/>
                  </a:solidFill>
                </a:rPr>
                <a:t>Title Goes Here</a:t>
              </a:r>
            </a:p>
          </p:txBody>
        </p:sp>
        <p:sp>
          <p:nvSpPr>
            <p:cNvPr id="66" name="TextBox 65"/>
            <p:cNvSpPr txBox="1"/>
            <p:nvPr/>
          </p:nvSpPr>
          <p:spPr>
            <a:xfrm>
              <a:off x="5638262" y="1698645"/>
              <a:ext cx="2649923" cy="646330"/>
            </a:xfrm>
            <a:prstGeom prst="rect">
              <a:avLst/>
            </a:prstGeom>
            <a:noFill/>
          </p:spPr>
          <p:txBody>
            <a:bodyPr wrap="square" lIns="0" tIns="0" rIns="0" bIns="0" rtlCol="0" anchor="t">
              <a:spAutoFit/>
            </a:bodyPr>
            <a:lstStyle/>
            <a:p>
              <a:r>
                <a:rPr lang="en-US" sz="1400" dirty="0">
                  <a:solidFill>
                    <a:schemeClr val="bg1">
                      <a:lumMod val="85000"/>
                    </a:schemeClr>
                  </a:solidFill>
                </a:rPr>
                <a:t>Lorem ipsum dolor sit amet, consectetur adipiscing elit, sed do eiusmod tempor incididunt ut labore et dolore magna aliqua. </a:t>
              </a:r>
            </a:p>
          </p:txBody>
        </p:sp>
      </p:grpSp>
      <p:grpSp>
        <p:nvGrpSpPr>
          <p:cNvPr id="8" name="Group 16"/>
          <p:cNvGrpSpPr/>
          <p:nvPr/>
        </p:nvGrpSpPr>
        <p:grpSpPr>
          <a:xfrm>
            <a:off x="9372266" y="1716490"/>
            <a:ext cx="2819734" cy="1128508"/>
            <a:chOff x="5638260" y="1498594"/>
            <a:chExt cx="2649925" cy="846381"/>
          </a:xfrm>
        </p:grpSpPr>
        <p:sp>
          <p:nvSpPr>
            <p:cNvPr id="68" name="TextBox 67"/>
            <p:cNvSpPr txBox="1"/>
            <p:nvPr/>
          </p:nvSpPr>
          <p:spPr>
            <a:xfrm>
              <a:off x="5638260" y="1498594"/>
              <a:ext cx="1718667" cy="230833"/>
            </a:xfrm>
            <a:prstGeom prst="rect">
              <a:avLst/>
            </a:prstGeom>
            <a:solidFill>
              <a:schemeClr val="tx1">
                <a:lumMod val="95000"/>
                <a:lumOff val="5000"/>
                <a:alpha val="50000"/>
              </a:schemeClr>
            </a:solidFill>
          </p:spPr>
          <p:txBody>
            <a:bodyPr wrap="square" lIns="0" tIns="0" rIns="0" bIns="0" rtlCol="0" anchor="ctr">
              <a:spAutoFit/>
            </a:bodyPr>
            <a:lstStyle/>
            <a:p>
              <a:pPr algn="ctr"/>
              <a:r>
                <a:rPr lang="en-US" sz="2000" b="1" dirty="0">
                  <a:solidFill>
                    <a:schemeClr val="accent3"/>
                  </a:solidFill>
                </a:rPr>
                <a:t>Title Goes Here</a:t>
              </a:r>
            </a:p>
          </p:txBody>
        </p:sp>
        <p:sp>
          <p:nvSpPr>
            <p:cNvPr id="69" name="TextBox 68"/>
            <p:cNvSpPr txBox="1"/>
            <p:nvPr/>
          </p:nvSpPr>
          <p:spPr>
            <a:xfrm>
              <a:off x="5638262" y="1698645"/>
              <a:ext cx="2649923" cy="646330"/>
            </a:xfrm>
            <a:prstGeom prst="rect">
              <a:avLst/>
            </a:prstGeom>
            <a:noFill/>
          </p:spPr>
          <p:txBody>
            <a:bodyPr wrap="square" lIns="0" tIns="0" rIns="0" bIns="0" rtlCol="0" anchor="t">
              <a:spAutoFit/>
            </a:bodyPr>
            <a:lstStyle/>
            <a:p>
              <a:r>
                <a:rPr lang="en-US" sz="1400" dirty="0">
                  <a:solidFill>
                    <a:schemeClr val="bg1">
                      <a:lumMod val="85000"/>
                    </a:schemeClr>
                  </a:solidFill>
                </a:rPr>
                <a:t>Lorem ipsum dolor sit amet, consectetur adipiscing elit, sed do eiusmod tempor incididunt ut labore et dolore magna aliqua. </a:t>
              </a:r>
            </a:p>
          </p:txBody>
        </p:sp>
      </p:grpSp>
      <p:grpSp>
        <p:nvGrpSpPr>
          <p:cNvPr id="9" name="Group 16"/>
          <p:cNvGrpSpPr/>
          <p:nvPr/>
        </p:nvGrpSpPr>
        <p:grpSpPr>
          <a:xfrm>
            <a:off x="353577" y="3871716"/>
            <a:ext cx="2449052" cy="1201223"/>
            <a:chOff x="5638260" y="1444058"/>
            <a:chExt cx="2301566" cy="900917"/>
          </a:xfrm>
          <a:solidFill>
            <a:schemeClr val="tx1">
              <a:lumMod val="95000"/>
              <a:lumOff val="5000"/>
              <a:alpha val="50000"/>
            </a:schemeClr>
          </a:solidFill>
        </p:grpSpPr>
        <p:sp>
          <p:nvSpPr>
            <p:cNvPr id="71" name="TextBox 70"/>
            <p:cNvSpPr txBox="1"/>
            <p:nvPr/>
          </p:nvSpPr>
          <p:spPr>
            <a:xfrm>
              <a:off x="5638260" y="1444058"/>
              <a:ext cx="1718667" cy="230833"/>
            </a:xfrm>
            <a:prstGeom prst="rect">
              <a:avLst/>
            </a:prstGeom>
            <a:grpFill/>
          </p:spPr>
          <p:txBody>
            <a:bodyPr wrap="square" lIns="0" tIns="0" rIns="0" bIns="0" rtlCol="0" anchor="ctr">
              <a:spAutoFit/>
            </a:bodyPr>
            <a:lstStyle/>
            <a:p>
              <a:pPr algn="ctr"/>
              <a:r>
                <a:rPr lang="en-US" sz="2000" b="1" dirty="0">
                  <a:solidFill>
                    <a:schemeClr val="accent1"/>
                  </a:solidFill>
                </a:rPr>
                <a:t>Title Goes Here</a:t>
              </a:r>
            </a:p>
          </p:txBody>
        </p:sp>
        <p:sp>
          <p:nvSpPr>
            <p:cNvPr id="72" name="TextBox 71"/>
            <p:cNvSpPr txBox="1"/>
            <p:nvPr/>
          </p:nvSpPr>
          <p:spPr>
            <a:xfrm>
              <a:off x="5638262" y="1698645"/>
              <a:ext cx="2301564" cy="646330"/>
            </a:xfrm>
            <a:prstGeom prst="rect">
              <a:avLst/>
            </a:prstGeom>
            <a:noFill/>
          </p:spPr>
          <p:txBody>
            <a:bodyPr wrap="square" lIns="0" tIns="0" rIns="0" bIns="0" rtlCol="0" anchor="t">
              <a:spAutoFit/>
            </a:bodyPr>
            <a:lstStyle/>
            <a:p>
              <a:r>
                <a:rPr lang="en-US" sz="1400" dirty="0">
                  <a:solidFill>
                    <a:schemeClr val="bg1">
                      <a:lumMod val="85000"/>
                    </a:schemeClr>
                  </a:solidFill>
                </a:rPr>
                <a:t>Lorem ipsum dolor sit amet, consectetur adipiscing elit, sed do eiusmod tempor incididunt ut labore et dolore magna aliqua. </a:t>
              </a:r>
            </a:p>
          </p:txBody>
        </p:sp>
      </p:grpSp>
      <p:grpSp>
        <p:nvGrpSpPr>
          <p:cNvPr id="10" name="Group 16"/>
          <p:cNvGrpSpPr/>
          <p:nvPr/>
        </p:nvGrpSpPr>
        <p:grpSpPr>
          <a:xfrm>
            <a:off x="9389370" y="3933272"/>
            <a:ext cx="2819732" cy="1120929"/>
            <a:chOff x="5638262" y="1504279"/>
            <a:chExt cx="2649923" cy="840696"/>
          </a:xfrm>
        </p:grpSpPr>
        <p:sp>
          <p:nvSpPr>
            <p:cNvPr id="74" name="TextBox 73"/>
            <p:cNvSpPr txBox="1"/>
            <p:nvPr/>
          </p:nvSpPr>
          <p:spPr>
            <a:xfrm>
              <a:off x="5638262" y="1504279"/>
              <a:ext cx="1718667" cy="230832"/>
            </a:xfrm>
            <a:prstGeom prst="rect">
              <a:avLst/>
            </a:prstGeom>
            <a:solidFill>
              <a:schemeClr val="tx1">
                <a:lumMod val="95000"/>
                <a:lumOff val="5000"/>
                <a:alpha val="75000"/>
              </a:schemeClr>
            </a:solidFill>
          </p:spPr>
          <p:txBody>
            <a:bodyPr wrap="square" lIns="0" tIns="0" rIns="0" bIns="0" rtlCol="0" anchor="ctr">
              <a:spAutoFit/>
            </a:bodyPr>
            <a:lstStyle/>
            <a:p>
              <a:pPr algn="ctr"/>
              <a:r>
                <a:rPr lang="en-US" sz="2000" b="1" dirty="0">
                  <a:solidFill>
                    <a:srgbClr val="5A8C39"/>
                  </a:solidFill>
                </a:rPr>
                <a:t>Title Goes Here</a:t>
              </a:r>
            </a:p>
          </p:txBody>
        </p:sp>
        <p:sp>
          <p:nvSpPr>
            <p:cNvPr id="75" name="TextBox 74"/>
            <p:cNvSpPr txBox="1"/>
            <p:nvPr/>
          </p:nvSpPr>
          <p:spPr>
            <a:xfrm>
              <a:off x="5638262" y="1698645"/>
              <a:ext cx="2649923" cy="646330"/>
            </a:xfrm>
            <a:prstGeom prst="rect">
              <a:avLst/>
            </a:prstGeom>
            <a:noFill/>
          </p:spPr>
          <p:txBody>
            <a:bodyPr wrap="square" lIns="0" tIns="0" rIns="0" bIns="0" rtlCol="0" anchor="t">
              <a:spAutoFit/>
            </a:bodyPr>
            <a:lstStyle/>
            <a:p>
              <a:r>
                <a:rPr lang="en-US" sz="1400" dirty="0">
                  <a:solidFill>
                    <a:schemeClr val="bg1">
                      <a:lumMod val="85000"/>
                    </a:schemeClr>
                  </a:solidFill>
                </a:rPr>
                <a:t>Lorem ipsum dolor sit amet, consectetur adipiscing elit, sed do eiusmod tempor incididunt ut labore et dolore magna aliqua. </a:t>
              </a:r>
            </a:p>
          </p:txBody>
        </p:sp>
      </p:grpSp>
      <p:pic>
        <p:nvPicPr>
          <p:cNvPr id="11" name="Picture Placeholder 10"/>
          <p:cNvPicPr>
            <a:picLocks noGrp="1" noChangeAspect="1"/>
          </p:cNvPicPr>
          <p:nvPr>
            <p:ph type="pic" sz="quarter" idx="53"/>
          </p:nvPr>
        </p:nvPicPr>
        <p:blipFill>
          <a:blip r:embed="rId3">
            <a:extLst>
              <a:ext uri="{28A0092B-C50C-407E-A947-70E740481C1C}">
                <a14:useLocalDpi xmlns:a14="http://schemas.microsoft.com/office/drawing/2010/main" val="0"/>
              </a:ext>
            </a:extLst>
          </a:blip>
          <a:srcRect t="36" b="36"/>
          <a:stretch>
            <a:fillRect/>
          </a:stretch>
        </p:blipFill>
        <p:spPr>
          <a:xfrm>
            <a:off x="4517645" y="3064543"/>
            <a:ext cx="3154680" cy="3154680"/>
          </a:xfrm>
        </p:spPr>
      </p:pic>
      <p:sp>
        <p:nvSpPr>
          <p:cNvPr id="49" name="Freeform 10"/>
          <p:cNvSpPr>
            <a:spLocks/>
          </p:cNvSpPr>
          <p:nvPr/>
        </p:nvSpPr>
        <p:spPr bwMode="auto">
          <a:xfrm>
            <a:off x="3739703" y="1853512"/>
            <a:ext cx="2260711" cy="1814639"/>
          </a:xfrm>
          <a:custGeom>
            <a:avLst/>
            <a:gdLst/>
            <a:ahLst/>
            <a:cxnLst>
              <a:cxn ang="0">
                <a:pos x="148" y="205"/>
              </a:cxn>
              <a:cxn ang="0">
                <a:pos x="121" y="237"/>
              </a:cxn>
              <a:cxn ang="0">
                <a:pos x="0" y="167"/>
              </a:cxn>
              <a:cxn ang="0">
                <a:pos x="49" y="106"/>
              </a:cxn>
              <a:cxn ang="0">
                <a:pos x="295" y="0"/>
              </a:cxn>
              <a:cxn ang="0">
                <a:pos x="295" y="139"/>
              </a:cxn>
              <a:cxn ang="0">
                <a:pos x="148" y="205"/>
              </a:cxn>
            </a:cxnLst>
            <a:rect l="0" t="0" r="r" b="b"/>
            <a:pathLst>
              <a:path w="295" h="237">
                <a:moveTo>
                  <a:pt x="148" y="205"/>
                </a:moveTo>
                <a:cubicBezTo>
                  <a:pt x="138" y="215"/>
                  <a:pt x="129" y="226"/>
                  <a:pt x="121" y="237"/>
                </a:cubicBezTo>
                <a:cubicBezTo>
                  <a:pt x="0" y="167"/>
                  <a:pt x="0" y="167"/>
                  <a:pt x="0" y="167"/>
                </a:cubicBezTo>
                <a:cubicBezTo>
                  <a:pt x="14" y="145"/>
                  <a:pt x="30" y="125"/>
                  <a:pt x="49" y="106"/>
                </a:cubicBezTo>
                <a:cubicBezTo>
                  <a:pt x="118" y="38"/>
                  <a:pt x="200" y="2"/>
                  <a:pt x="295" y="0"/>
                </a:cubicBezTo>
                <a:cubicBezTo>
                  <a:pt x="295" y="139"/>
                  <a:pt x="295" y="139"/>
                  <a:pt x="295" y="139"/>
                </a:cubicBezTo>
                <a:cubicBezTo>
                  <a:pt x="238" y="142"/>
                  <a:pt x="189" y="164"/>
                  <a:pt x="148" y="205"/>
                </a:cubicBez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6" name="Picture Placeholder 7"/>
          <p:cNvSpPr txBox="1">
            <a:spLocks/>
          </p:cNvSpPr>
          <p:nvPr/>
        </p:nvSpPr>
        <p:spPr>
          <a:xfrm>
            <a:off x="4500543" y="2247939"/>
            <a:ext cx="917636" cy="917637"/>
          </a:xfrm>
          <a:prstGeom prst="ellipse">
            <a:avLst/>
          </a:prstGeom>
          <a:blipFill>
            <a:blip r:embed="rId4"/>
            <a:stretch>
              <a:fillRect l="-3000" t="-3000" r="-3000" b="-3000"/>
            </a:stretch>
          </a:blipFill>
          <a:ln w="6350">
            <a:noFill/>
          </a:ln>
          <a:effectLst>
            <a:outerShdw blurRad="50800" dist="38100" dir="2700000" algn="tl" rotWithShape="0">
              <a:prstClr val="black">
                <a:alpha val="40000"/>
              </a:prstClr>
            </a:outerShdw>
          </a:effectLst>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2200" b="0" dirty="0">
              <a:solidFill>
                <a:schemeClr val="bg1">
                  <a:lumMod val="85000"/>
                </a:schemeClr>
              </a:solidFill>
            </a:endParaRPr>
          </a:p>
        </p:txBody>
      </p:sp>
      <p:sp>
        <p:nvSpPr>
          <p:cNvPr id="50" name="Freeform 11"/>
          <p:cNvSpPr>
            <a:spLocks/>
          </p:cNvSpPr>
          <p:nvPr/>
        </p:nvSpPr>
        <p:spPr bwMode="auto">
          <a:xfrm>
            <a:off x="3302732" y="3294905"/>
            <a:ext cx="1265393" cy="2673407"/>
          </a:xfrm>
          <a:custGeom>
            <a:avLst/>
            <a:gdLst/>
            <a:ahLst/>
            <a:cxnLst>
              <a:cxn ang="0">
                <a:pos x="165" y="70"/>
              </a:cxn>
              <a:cxn ang="0">
                <a:pos x="139" y="176"/>
              </a:cxn>
              <a:cxn ang="0">
                <a:pos x="164" y="280"/>
              </a:cxn>
              <a:cxn ang="0">
                <a:pos x="42" y="349"/>
              </a:cxn>
              <a:cxn ang="0">
                <a:pos x="0" y="176"/>
              </a:cxn>
              <a:cxn ang="0">
                <a:pos x="44" y="0"/>
              </a:cxn>
              <a:cxn ang="0">
                <a:pos x="165" y="70"/>
              </a:cxn>
            </a:cxnLst>
            <a:rect l="0" t="0" r="r" b="b"/>
            <a:pathLst>
              <a:path w="165" h="349">
                <a:moveTo>
                  <a:pt x="165" y="70"/>
                </a:moveTo>
                <a:cubicBezTo>
                  <a:pt x="148" y="102"/>
                  <a:pt x="139" y="137"/>
                  <a:pt x="139" y="176"/>
                </a:cubicBezTo>
                <a:cubicBezTo>
                  <a:pt x="139" y="214"/>
                  <a:pt x="147" y="249"/>
                  <a:pt x="164" y="280"/>
                </a:cubicBezTo>
                <a:cubicBezTo>
                  <a:pt x="42" y="349"/>
                  <a:pt x="42" y="349"/>
                  <a:pt x="42" y="349"/>
                </a:cubicBezTo>
                <a:cubicBezTo>
                  <a:pt x="14" y="298"/>
                  <a:pt x="0" y="240"/>
                  <a:pt x="0" y="176"/>
                </a:cubicBezTo>
                <a:cubicBezTo>
                  <a:pt x="0" y="112"/>
                  <a:pt x="14" y="53"/>
                  <a:pt x="44" y="0"/>
                </a:cubicBezTo>
                <a:lnTo>
                  <a:pt x="165" y="7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2" name="Picture Placeholder 7"/>
          <p:cNvSpPr txBox="1">
            <a:spLocks/>
          </p:cNvSpPr>
          <p:nvPr/>
        </p:nvSpPr>
        <p:spPr>
          <a:xfrm>
            <a:off x="3397806" y="4144876"/>
            <a:ext cx="917636" cy="917637"/>
          </a:xfrm>
          <a:prstGeom prst="ellipse">
            <a:avLst/>
          </a:prstGeom>
          <a:blipFill>
            <a:blip r:embed="rId5"/>
            <a:stretch>
              <a:fillRect l="-3000" t="-3000" r="-3000" b="-3000"/>
            </a:stretch>
          </a:blipFill>
          <a:ln w="6350">
            <a:noFill/>
          </a:ln>
          <a:effectLst>
            <a:outerShdw blurRad="50800" dist="38100" dir="2700000" algn="tl" rotWithShape="0">
              <a:prstClr val="black">
                <a:alpha val="40000"/>
              </a:prstClr>
            </a:outerShdw>
          </a:effectLst>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2200" b="0" dirty="0">
              <a:solidFill>
                <a:schemeClr val="bg1">
                  <a:lumMod val="85000"/>
                </a:schemeClr>
              </a:solidFill>
            </a:endParaRPr>
          </a:p>
        </p:txBody>
      </p:sp>
      <p:sp>
        <p:nvSpPr>
          <p:cNvPr id="48" name="Freeform 8"/>
          <p:cNvSpPr>
            <a:spLocks/>
          </p:cNvSpPr>
          <p:nvPr/>
        </p:nvSpPr>
        <p:spPr bwMode="auto">
          <a:xfrm>
            <a:off x="6182482" y="1856546"/>
            <a:ext cx="2306229" cy="1869261"/>
          </a:xfrm>
          <a:custGeom>
            <a:avLst/>
            <a:gdLst/>
            <a:ahLst/>
            <a:cxnLst>
              <a:cxn ang="0">
                <a:pos x="301" y="175"/>
              </a:cxn>
              <a:cxn ang="0">
                <a:pos x="179" y="244"/>
              </a:cxn>
              <a:cxn ang="0">
                <a:pos x="147" y="205"/>
              </a:cxn>
              <a:cxn ang="0">
                <a:pos x="0" y="139"/>
              </a:cxn>
              <a:cxn ang="0">
                <a:pos x="0" y="0"/>
              </a:cxn>
              <a:cxn ang="0">
                <a:pos x="246" y="106"/>
              </a:cxn>
              <a:cxn ang="0">
                <a:pos x="301" y="175"/>
              </a:cxn>
            </a:cxnLst>
            <a:rect l="0" t="0" r="r" b="b"/>
            <a:pathLst>
              <a:path w="301" h="244">
                <a:moveTo>
                  <a:pt x="301" y="175"/>
                </a:moveTo>
                <a:cubicBezTo>
                  <a:pt x="179" y="244"/>
                  <a:pt x="179" y="244"/>
                  <a:pt x="179" y="244"/>
                </a:cubicBezTo>
                <a:cubicBezTo>
                  <a:pt x="170" y="230"/>
                  <a:pt x="160" y="217"/>
                  <a:pt x="147" y="205"/>
                </a:cubicBezTo>
                <a:cubicBezTo>
                  <a:pt x="106" y="164"/>
                  <a:pt x="57" y="142"/>
                  <a:pt x="0" y="139"/>
                </a:cubicBezTo>
                <a:cubicBezTo>
                  <a:pt x="0" y="0"/>
                  <a:pt x="0" y="0"/>
                  <a:pt x="0" y="0"/>
                </a:cubicBezTo>
                <a:cubicBezTo>
                  <a:pt x="96" y="2"/>
                  <a:pt x="178" y="38"/>
                  <a:pt x="246" y="106"/>
                </a:cubicBezTo>
                <a:cubicBezTo>
                  <a:pt x="268" y="128"/>
                  <a:pt x="286" y="150"/>
                  <a:pt x="301" y="175"/>
                </a:cubicBez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5" name="Picture Placeholder 7"/>
          <p:cNvSpPr txBox="1">
            <a:spLocks/>
          </p:cNvSpPr>
          <p:nvPr/>
        </p:nvSpPr>
        <p:spPr>
          <a:xfrm>
            <a:off x="6738103" y="2253979"/>
            <a:ext cx="917636" cy="917637"/>
          </a:xfrm>
          <a:prstGeom prst="ellipse">
            <a:avLst/>
          </a:prstGeom>
          <a:blipFill>
            <a:blip r:embed="rId6"/>
            <a:stretch>
              <a:fillRect l="-3000" t="-3000" r="-3000" b="-3000"/>
            </a:stretch>
          </a:blipFill>
          <a:ln w="6350">
            <a:noFill/>
          </a:ln>
          <a:effectLst>
            <a:outerShdw blurRad="50800" dist="38100" dir="2700000" algn="tl" rotWithShape="0">
              <a:prstClr val="black">
                <a:alpha val="40000"/>
              </a:prstClr>
            </a:outerShdw>
          </a:effectLst>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2200" b="0" dirty="0">
              <a:solidFill>
                <a:schemeClr val="bg1">
                  <a:lumMod val="85000"/>
                </a:schemeClr>
              </a:solidFill>
            </a:endParaRPr>
          </a:p>
        </p:txBody>
      </p:sp>
      <p:sp>
        <p:nvSpPr>
          <p:cNvPr id="47" name="Freeform 7"/>
          <p:cNvSpPr>
            <a:spLocks/>
          </p:cNvSpPr>
          <p:nvPr/>
        </p:nvSpPr>
        <p:spPr bwMode="auto">
          <a:xfrm>
            <a:off x="7639048" y="3329804"/>
            <a:ext cx="1250219" cy="2603612"/>
          </a:xfrm>
          <a:custGeom>
            <a:avLst/>
            <a:gdLst/>
            <a:ahLst/>
            <a:cxnLst>
              <a:cxn ang="0">
                <a:pos x="0" y="69"/>
              </a:cxn>
              <a:cxn ang="0">
                <a:pos x="121" y="0"/>
              </a:cxn>
              <a:cxn ang="0">
                <a:pos x="163" y="171"/>
              </a:cxn>
              <a:cxn ang="0">
                <a:pos x="123" y="340"/>
              </a:cxn>
              <a:cxn ang="0">
                <a:pos x="1" y="270"/>
              </a:cxn>
              <a:cxn ang="0">
                <a:pos x="23" y="171"/>
              </a:cxn>
              <a:cxn ang="0">
                <a:pos x="0" y="69"/>
              </a:cxn>
            </a:cxnLst>
            <a:rect l="0" t="0" r="r" b="b"/>
            <a:pathLst>
              <a:path w="163" h="340">
                <a:moveTo>
                  <a:pt x="0" y="69"/>
                </a:moveTo>
                <a:cubicBezTo>
                  <a:pt x="121" y="0"/>
                  <a:pt x="121" y="0"/>
                  <a:pt x="121" y="0"/>
                </a:cubicBezTo>
                <a:cubicBezTo>
                  <a:pt x="149" y="51"/>
                  <a:pt x="163" y="108"/>
                  <a:pt x="163" y="171"/>
                </a:cubicBezTo>
                <a:cubicBezTo>
                  <a:pt x="163" y="233"/>
                  <a:pt x="150" y="289"/>
                  <a:pt x="123" y="340"/>
                </a:cubicBezTo>
                <a:cubicBezTo>
                  <a:pt x="1" y="270"/>
                  <a:pt x="1" y="270"/>
                  <a:pt x="1" y="270"/>
                </a:cubicBezTo>
                <a:cubicBezTo>
                  <a:pt x="16" y="240"/>
                  <a:pt x="23" y="207"/>
                  <a:pt x="23" y="171"/>
                </a:cubicBezTo>
                <a:cubicBezTo>
                  <a:pt x="23" y="134"/>
                  <a:pt x="15" y="100"/>
                  <a:pt x="0" y="69"/>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9" name="Picture Placeholder 7"/>
          <p:cNvSpPr txBox="1">
            <a:spLocks/>
          </p:cNvSpPr>
          <p:nvPr/>
        </p:nvSpPr>
        <p:spPr>
          <a:xfrm>
            <a:off x="7889637" y="4144876"/>
            <a:ext cx="917636" cy="917637"/>
          </a:xfrm>
          <a:prstGeom prst="ellipse">
            <a:avLst/>
          </a:prstGeom>
          <a:blipFill>
            <a:blip r:embed="rId7"/>
            <a:stretch>
              <a:fillRect l="-3000" t="-3000" r="-3000" b="-3000"/>
            </a:stretch>
          </a:blipFill>
          <a:ln w="6350">
            <a:noFill/>
          </a:ln>
          <a:effectLst>
            <a:outerShdw blurRad="50800" dist="38100" dir="2700000" algn="tl" rotWithShape="0">
              <a:prstClr val="black">
                <a:alpha val="40000"/>
              </a:prstClr>
            </a:outerShdw>
          </a:effectLst>
        </p:spPr>
        <p:txBody>
          <a:bodyPr wrap="none" tIns="0" bIns="91440" anchor="b"/>
          <a:lstStyle>
            <a:lvl1pPr marL="228600" indent="-228600" algn="ctr" defTabSz="914400" rtl="0" eaLnBrk="1" latinLnBrk="0" hangingPunct="1">
              <a:lnSpc>
                <a:spcPct val="90000"/>
              </a:lnSpc>
              <a:spcBef>
                <a:spcPts val="1000"/>
              </a:spcBef>
              <a:buFont typeface="Arial" panose="020B0604020202020204" pitchFamily="34" charset="0"/>
              <a:buNone/>
              <a:defRPr sz="1333" b="1"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2200" b="0" dirty="0">
              <a:solidFill>
                <a:schemeClr val="bg1">
                  <a:lumMod val="85000"/>
                </a:schemeClr>
              </a:solidFill>
            </a:endParaRPr>
          </a:p>
        </p:txBody>
      </p:sp>
      <p:cxnSp>
        <p:nvCxnSpPr>
          <p:cNvPr id="64" name="Straight Connector 63"/>
          <p:cNvCxnSpPr>
            <a:endCxn id="71" idx="3"/>
          </p:cNvCxnSpPr>
          <p:nvPr/>
        </p:nvCxnSpPr>
        <p:spPr>
          <a:xfrm flipH="1">
            <a:off x="2182377" y="3568244"/>
            <a:ext cx="1344514" cy="457361"/>
          </a:xfrm>
          <a:prstGeom prst="line">
            <a:avLst/>
          </a:prstGeom>
          <a:ln w="28575" cap="rnd">
            <a:solidFill>
              <a:srgbClr val="2F76B7"/>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65" idx="3"/>
          </p:cNvCxnSpPr>
          <p:nvPr/>
        </p:nvCxnSpPr>
        <p:spPr>
          <a:xfrm flipH="1" flipV="1">
            <a:off x="2182379" y="1862799"/>
            <a:ext cx="2687680" cy="262278"/>
          </a:xfrm>
          <a:prstGeom prst="line">
            <a:avLst/>
          </a:prstGeom>
          <a:ln w="28575" cap="rnd">
            <a:solidFill>
              <a:srgbClr val="D66212"/>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8" idx="1"/>
          </p:cNvCxnSpPr>
          <p:nvPr/>
        </p:nvCxnSpPr>
        <p:spPr>
          <a:xfrm flipH="1">
            <a:off x="7196924" y="1870379"/>
            <a:ext cx="2175342" cy="188015"/>
          </a:xfrm>
          <a:prstGeom prst="line">
            <a:avLst/>
          </a:prstGeom>
          <a:ln w="28575" cap="rnd">
            <a:solidFill>
              <a:srgbClr val="7D7D7D"/>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4" idx="1"/>
          </p:cNvCxnSpPr>
          <p:nvPr/>
        </p:nvCxnSpPr>
        <p:spPr>
          <a:xfrm flipH="1" flipV="1">
            <a:off x="8670780" y="3579901"/>
            <a:ext cx="718590" cy="507259"/>
          </a:xfrm>
          <a:prstGeom prst="line">
            <a:avLst/>
          </a:prstGeom>
          <a:ln w="28575" cap="rnd">
            <a:solidFill>
              <a:srgbClr val="598938"/>
            </a:solidFill>
            <a:prstDash val="sysDot"/>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5242" y="270249"/>
            <a:ext cx="2802791" cy="461665"/>
          </a:xfrm>
          <a:prstGeom prst="rect">
            <a:avLst/>
          </a:prstGeom>
          <a:solidFill>
            <a:schemeClr val="tx1">
              <a:alpha val="50000"/>
            </a:schemeClr>
          </a:solidFill>
          <a:ln>
            <a:solidFill>
              <a:schemeClr val="tx1"/>
            </a:solidFill>
          </a:ln>
        </p:spPr>
        <p:txBody>
          <a:bodyPr wrap="square" rtlCol="0">
            <a:spAutoFit/>
          </a:bodyPr>
          <a:lstStyle/>
          <a:p>
            <a:pPr algn="ctr"/>
            <a:r>
              <a:rPr lang="en-US" sz="2400" dirty="0" smtClean="0">
                <a:solidFill>
                  <a:schemeClr val="bg1">
                    <a:lumMod val="85000"/>
                  </a:schemeClr>
                </a:solidFill>
              </a:rPr>
              <a:t>Slide Title</a:t>
            </a:r>
            <a:endParaRPr lang="en-US" sz="2400" dirty="0">
              <a:solidFill>
                <a:schemeClr val="bg1">
                  <a:lumMod val="85000"/>
                </a:schemeClr>
              </a:solidFill>
            </a:endParaRPr>
          </a:p>
        </p:txBody>
      </p:sp>
    </p:spTree>
    <p:extLst>
      <p:ext uri="{BB962C8B-B14F-4D97-AF65-F5344CB8AC3E}">
        <p14:creationId xmlns:p14="http://schemas.microsoft.com/office/powerpoint/2010/main" val="17332170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down)">
                                      <p:cBhvr>
                                        <p:cTn id="11" dur="500"/>
                                        <p:tgtEl>
                                          <p:spTgt spid="50"/>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up)">
                                      <p:cBhvr>
                                        <p:cTn id="21" dur="500"/>
                                        <p:tgtEl>
                                          <p:spTgt spid="64"/>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down)">
                                      <p:cBhvr>
                                        <p:cTn id="29" dur="500"/>
                                        <p:tgtEl>
                                          <p:spTgt spid="49"/>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animEffect transition="in" filter="fade">
                                      <p:cBhvr>
                                        <p:cTn id="35" dur="500"/>
                                        <p:tgtEl>
                                          <p:spTgt spid="46"/>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down)">
                                      <p:cBhvr>
                                        <p:cTn id="39" dur="500"/>
                                        <p:tgtEl>
                                          <p:spTgt spid="67"/>
                                        </p:tgtEl>
                                      </p:cBhvr>
                                    </p:animEffect>
                                  </p:childTnLst>
                                </p:cTn>
                              </p:par>
                            </p:childTnLst>
                          </p:cTn>
                        </p:par>
                        <p:par>
                          <p:cTn id="40" fill="hold">
                            <p:stCondLst>
                              <p:cond delay="4000"/>
                            </p:stCondLst>
                            <p:childTnLst>
                              <p:par>
                                <p:cTn id="41" presetID="22" presetClass="entr" presetSubtype="1"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par>
                          <p:cTn id="48" fill="hold">
                            <p:stCondLst>
                              <p:cond delay="5000"/>
                            </p:stCondLst>
                            <p:childTnLst>
                              <p:par>
                                <p:cTn id="49" presetID="53" presetClass="entr" presetSubtype="16"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ppt_w</p:attrName>
                                        </p:attrNameLst>
                                      </p:cBhvr>
                                      <p:tavLst>
                                        <p:tav tm="0">
                                          <p:val>
                                            <p:fltVal val="0"/>
                                          </p:val>
                                        </p:tav>
                                        <p:tav tm="100000">
                                          <p:val>
                                            <p:strVal val="#ppt_w"/>
                                          </p:val>
                                        </p:tav>
                                      </p:tavLst>
                                    </p:anim>
                                    <p:anim calcmode="lin" valueType="num">
                                      <p:cBhvr>
                                        <p:cTn id="52" dur="500" fill="hold"/>
                                        <p:tgtEl>
                                          <p:spTgt spid="55"/>
                                        </p:tgtEl>
                                        <p:attrNameLst>
                                          <p:attrName>ppt_h</p:attrName>
                                        </p:attrNameLst>
                                      </p:cBhvr>
                                      <p:tavLst>
                                        <p:tav tm="0">
                                          <p:val>
                                            <p:fltVal val="0"/>
                                          </p:val>
                                        </p:tav>
                                        <p:tav tm="100000">
                                          <p:val>
                                            <p:strVal val="#ppt_h"/>
                                          </p:val>
                                        </p:tav>
                                      </p:tavLst>
                                    </p:anim>
                                    <p:animEffect transition="in" filter="fade">
                                      <p:cBhvr>
                                        <p:cTn id="53" dur="500"/>
                                        <p:tgtEl>
                                          <p:spTgt spid="55"/>
                                        </p:tgtEl>
                                      </p:cBhvr>
                                    </p:animEffect>
                                  </p:childTnLst>
                                </p:cTn>
                              </p:par>
                            </p:childTnLst>
                          </p:cTn>
                        </p:par>
                        <p:par>
                          <p:cTn id="54" fill="hold">
                            <p:stCondLst>
                              <p:cond delay="5500"/>
                            </p:stCondLst>
                            <p:childTnLst>
                              <p:par>
                                <p:cTn id="55" presetID="22" presetClass="entr" presetSubtype="4" fill="hold" nodeType="after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wipe(down)">
                                      <p:cBhvr>
                                        <p:cTn id="57" dur="500"/>
                                        <p:tgtEl>
                                          <p:spTgt spid="70"/>
                                        </p:tgtEl>
                                      </p:cBhvr>
                                    </p:animEffect>
                                  </p:childTnLst>
                                </p:cTn>
                              </p:par>
                            </p:childTnLst>
                          </p:cTn>
                        </p:par>
                        <p:par>
                          <p:cTn id="58" fill="hold">
                            <p:stCondLst>
                              <p:cond delay="6000"/>
                            </p:stCondLst>
                            <p:childTnLst>
                              <p:par>
                                <p:cTn id="59" presetID="22" presetClass="entr" presetSubtype="1" fill="hold"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up)">
                                      <p:cBhvr>
                                        <p:cTn id="61" dur="500"/>
                                        <p:tgtEl>
                                          <p:spTgt spid="8"/>
                                        </p:tgtEl>
                                      </p:cBhvr>
                                    </p:animEffect>
                                  </p:childTnLst>
                                </p:cTn>
                              </p:par>
                            </p:childTnLst>
                          </p:cTn>
                        </p:par>
                        <p:par>
                          <p:cTn id="62" fill="hold">
                            <p:stCondLst>
                              <p:cond delay="6500"/>
                            </p:stCondLst>
                            <p:childTnLst>
                              <p:par>
                                <p:cTn id="63" presetID="22" presetClass="entr" presetSubtype="1" fill="hold" grpId="0" nodeType="after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wipe(up)">
                                      <p:cBhvr>
                                        <p:cTn id="65" dur="500"/>
                                        <p:tgtEl>
                                          <p:spTgt spid="47"/>
                                        </p:tgtEl>
                                      </p:cBhvr>
                                    </p:animEffect>
                                  </p:childTnLst>
                                </p:cTn>
                              </p:par>
                            </p:childTnLst>
                          </p:cTn>
                        </p:par>
                        <p:par>
                          <p:cTn id="66" fill="hold">
                            <p:stCondLst>
                              <p:cond delay="7000"/>
                            </p:stCondLst>
                            <p:childTnLst>
                              <p:par>
                                <p:cTn id="67" presetID="53" presetClass="entr" presetSubtype="16" fill="hold" grpId="0" nodeType="afterEffect">
                                  <p:stCondLst>
                                    <p:cond delay="0"/>
                                  </p:stCondLst>
                                  <p:childTnLst>
                                    <p:set>
                                      <p:cBhvr>
                                        <p:cTn id="68" dur="1" fill="hold">
                                          <p:stCondLst>
                                            <p:cond delay="0"/>
                                          </p:stCondLst>
                                        </p:cTn>
                                        <p:tgtEl>
                                          <p:spTgt spid="59"/>
                                        </p:tgtEl>
                                        <p:attrNameLst>
                                          <p:attrName>style.visibility</p:attrName>
                                        </p:attrNameLst>
                                      </p:cBhvr>
                                      <p:to>
                                        <p:strVal val="visible"/>
                                      </p:to>
                                    </p:set>
                                    <p:anim calcmode="lin" valueType="num">
                                      <p:cBhvr>
                                        <p:cTn id="69" dur="500" fill="hold"/>
                                        <p:tgtEl>
                                          <p:spTgt spid="59"/>
                                        </p:tgtEl>
                                        <p:attrNameLst>
                                          <p:attrName>ppt_w</p:attrName>
                                        </p:attrNameLst>
                                      </p:cBhvr>
                                      <p:tavLst>
                                        <p:tav tm="0">
                                          <p:val>
                                            <p:fltVal val="0"/>
                                          </p:val>
                                        </p:tav>
                                        <p:tav tm="100000">
                                          <p:val>
                                            <p:strVal val="#ppt_w"/>
                                          </p:val>
                                        </p:tav>
                                      </p:tavLst>
                                    </p:anim>
                                    <p:anim calcmode="lin" valueType="num">
                                      <p:cBhvr>
                                        <p:cTn id="70" dur="500" fill="hold"/>
                                        <p:tgtEl>
                                          <p:spTgt spid="59"/>
                                        </p:tgtEl>
                                        <p:attrNameLst>
                                          <p:attrName>ppt_h</p:attrName>
                                        </p:attrNameLst>
                                      </p:cBhvr>
                                      <p:tavLst>
                                        <p:tav tm="0">
                                          <p:val>
                                            <p:fltVal val="0"/>
                                          </p:val>
                                        </p:tav>
                                        <p:tav tm="100000">
                                          <p:val>
                                            <p:strVal val="#ppt_h"/>
                                          </p:val>
                                        </p:tav>
                                      </p:tavLst>
                                    </p:anim>
                                    <p:animEffect transition="in" filter="fade">
                                      <p:cBhvr>
                                        <p:cTn id="71" dur="500"/>
                                        <p:tgtEl>
                                          <p:spTgt spid="59"/>
                                        </p:tgtEl>
                                      </p:cBhvr>
                                    </p:animEffect>
                                  </p:childTnLst>
                                </p:cTn>
                              </p:par>
                            </p:childTnLst>
                          </p:cTn>
                        </p:par>
                        <p:par>
                          <p:cTn id="72" fill="hold">
                            <p:stCondLst>
                              <p:cond delay="7500"/>
                            </p:stCondLst>
                            <p:childTnLst>
                              <p:par>
                                <p:cTn id="73" presetID="22" presetClass="entr" presetSubtype="1" fill="hold" nodeType="after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wipe(up)">
                                      <p:cBhvr>
                                        <p:cTn id="75" dur="500"/>
                                        <p:tgtEl>
                                          <p:spTgt spid="73"/>
                                        </p:tgtEl>
                                      </p:cBhvr>
                                    </p:animEffect>
                                  </p:childTnLst>
                                </p:cTn>
                              </p:par>
                            </p:childTnLst>
                          </p:cTn>
                        </p:par>
                        <p:par>
                          <p:cTn id="76" fill="hold">
                            <p:stCondLst>
                              <p:cond delay="8000"/>
                            </p:stCondLst>
                            <p:childTnLst>
                              <p:par>
                                <p:cTn id="77" presetID="22" presetClass="entr" presetSubtype="1"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up)">
                                      <p:cBhvr>
                                        <p:cTn id="7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9" grpId="0" animBg="1"/>
      <p:bldP spid="46" grpId="0" animBg="1"/>
      <p:bldP spid="50" grpId="0" animBg="1"/>
      <p:bldP spid="52" grpId="0" animBg="1"/>
      <p:bldP spid="48" grpId="0" animBg="1"/>
      <p:bldP spid="55" grpId="0" animBg="1"/>
      <p:bldP spid="47" grpId="0" animBg="1"/>
      <p:bldP spid="5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14656</TotalTime>
  <Words>3005</Words>
  <Application>Microsoft Office PowerPoint</Application>
  <PresentationFormat>Widescreen</PresentationFormat>
  <Paragraphs>278</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Browallia New</vt:lpstr>
      <vt:lpstr>Calibri</vt:lpstr>
      <vt:lpstr>Calibri Light</vt:lpstr>
      <vt:lpstr>Estrangelo Edessa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Copyright Notice</vt:lpstr>
      <vt:lpstr>Transition &amp; Animation Tips</vt:lpstr>
      <vt:lpstr>Image Tips</vt:lpstr>
      <vt:lpstr>Please Support SageFox Free PowerPoint</vt:lpstr>
    </vt:vector>
  </TitlesOfParts>
  <Company>SageFox</Company>
  <LinksUpToDate>false</LinksUpToDate>
  <SharedDoc>false</SharedDoc>
  <HyperlinkBase>http://sage-fox.com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james sager;sage-fox.com</dc:creator>
  <cp:lastModifiedBy>james</cp:lastModifiedBy>
  <cp:revision>5510</cp:revision>
  <dcterms:created xsi:type="dcterms:W3CDTF">2015-12-31T02:20:12Z</dcterms:created>
  <dcterms:modified xsi:type="dcterms:W3CDTF">2016-05-26T01:25:15Z</dcterms:modified>
</cp:coreProperties>
</file>