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jpeg" ContentType="image/jpe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wmf" ContentType="image/x-wmf"/>
  <Override PartName="/ppt/media/image8.wmf" ContentType="image/x-wmf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5.wmf" ContentType="image/x-wmf"/>
  <Override PartName="/ppt/media/image20.wmf" ContentType="image/x-wm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40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A7D48A22-4C48-4924-BC33-CD9F0586D34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218440" y="323640"/>
            <a:ext cx="609480" cy="321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680" y="8280"/>
            <a:ext cx="9143640" cy="6828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AA337792-FC3E-4FA4-8D30-80E3E6E1F676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BDC1D858-BD76-440D-998C-441B3C4487E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6"/>
          <p:cNvSpPr txBox="1"/>
          <p:nvPr/>
        </p:nvSpPr>
        <p:spPr>
          <a:xfrm>
            <a:off x="320400" y="288000"/>
            <a:ext cx="77436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Lehrstuhl für Musterverfahren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Fakultät für Mustertechnik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9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8218800" y="323640"/>
            <a:ext cx="608760" cy="320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C4ED196C-9119-4B72-83F6-F5AE86B1B0B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8352000" y="18324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0" y="2016000"/>
            <a:ext cx="9144000" cy="4608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6E1F44C4-65D7-434C-A160-11D4B697C18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352000" y="18360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6715454F-A169-47BE-AE4C-100C26AD9AA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8352000" y="18360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"/>
          <p:cNvSpPr/>
          <p:nvPr/>
        </p:nvSpPr>
        <p:spPr>
          <a:xfrm>
            <a:off x="0" y="0"/>
            <a:ext cx="9144000" cy="6840000"/>
          </a:xfrm>
          <a:prstGeom prst="rect">
            <a:avLst/>
          </a:prstGeom>
          <a:solidFill>
            <a:srgbClr val="004586"/>
          </a:solidFill>
          <a:ln>
            <a:solidFill>
              <a:srgbClr val="808080"/>
            </a:solidFill>
          </a:ln>
        </p:spPr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F86B4D93-4879-44E3-ABEB-897666565611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9144000" cy="6840000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</p:spPr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BD2EED5C-CF6E-47E4-9ECE-DBAC2DE066A5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Dota 2 Dataset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20400" y="2016000"/>
            <a:ext cx="853200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Nathanael Bosch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-1536120" y="4320"/>
            <a:ext cx="12152160" cy="683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Top-level Data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20400" y="2016000"/>
            <a:ext cx="8532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match.csv: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504000" y="2288880"/>
            <a:ext cx="828648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3312000" y="246240"/>
            <a:ext cx="5688000" cy="410544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3384000" y="4351680"/>
            <a:ext cx="4392000" cy="2056320"/>
          </a:xfrm>
          <a:prstGeom prst="rect">
            <a:avLst/>
          </a:prstGeom>
          <a:ln>
            <a:noFill/>
          </a:ln>
        </p:spPr>
      </p:pic>
      <p:sp>
        <p:nvSpPr>
          <p:cNvPr id="332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Top-level Data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20400" y="2016000"/>
            <a:ext cx="8532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players.csv: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detailed data,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only a summary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8352000" y="183240"/>
            <a:ext cx="602640" cy="608760"/>
          </a:xfrm>
          <a:prstGeom prst="rect">
            <a:avLst/>
          </a:prstGeom>
          <a:ln>
            <a:noFill/>
          </a:ln>
        </p:spPr>
      </p:pic>
      <p:sp>
        <p:nvSpPr>
          <p:cNvPr id="335" name="TextShape 3"/>
          <p:cNvSpPr txBox="1"/>
          <p:nvPr/>
        </p:nvSpPr>
        <p:spPr>
          <a:xfrm>
            <a:off x="3312000" y="6336000"/>
            <a:ext cx="86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20400" y="1047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20400" y="2016000"/>
            <a:ext cx="8532000" cy="40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119880" y="2016000"/>
            <a:ext cx="4397040" cy="417600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4599720" y="2016000"/>
            <a:ext cx="4472280" cy="42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20400" y="1047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2736000" y="1224000"/>
            <a:ext cx="6192000" cy="4911120"/>
          </a:xfrm>
          <a:prstGeom prst="rect">
            <a:avLst/>
          </a:prstGeom>
          <a:ln>
            <a:noFill/>
          </a:ln>
        </p:spPr>
      </p:pic>
      <p:sp>
        <p:nvSpPr>
          <p:cNvPr id="342" name="TextShape 2"/>
          <p:cNvSpPr txBox="1"/>
          <p:nvPr/>
        </p:nvSpPr>
        <p:spPr>
          <a:xfrm>
            <a:off x="320400" y="2016000"/>
            <a:ext cx="8532000" cy="40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cor(</a:t>
            </a:r>
            <a:r>
              <a:rPr b="0" lang="de-DE" sz="1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heroes$win_percentage,</a:t>
            </a:r>
            <a:r>
              <a:rPr b="0" lang="de-DE" sz="1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heroes$play_percentage)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0.25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In-game Data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320400" y="2016000"/>
            <a:ext cx="8532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 the match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player_time.csv: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Gold &amp; Experience for each player at each minute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objectives.csv: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 type, exact game time, involved players, ...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teamfights.csv &amp; teamfights_players.csv: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Starttime and endtime of teamfights, summary, involved players, result, ...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purchase_log.csv: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buys for each player with exact time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ability_upgrades.csv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chat.csv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Very different data types with different formatting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Not equispaced in time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Looking at a single game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320400" y="2016000"/>
            <a:ext cx="41634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id &lt;- sample(match$match_id, 1)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match[match_id==id]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 1 13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players[match_id==id]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10 73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player_time[match_id==id]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56 32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objectives[match_id==id]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28  9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ability_upgrades[match_id==id]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207   5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purchase_log[match_id==id]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434   4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teamfights[match_id==id]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13  5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teamfights_players[match_id==id]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130   8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&gt; chat[match_id==id] %&gt;% dim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[1] 35  5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4692240" y="2016000"/>
            <a:ext cx="41634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of 914 rows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~150 different variables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Ideas &amp; Challenges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48000" y="2052000"/>
            <a:ext cx="8532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win-prediction: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player history and team composition to predict wins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On-line win-prediction: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all available in-game data to predict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prediction each time new information is available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different types of information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variables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is not equispaced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On-line prediction for events in general: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approach as above, while we do not limit us to the binary outcome „win“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Line 3"/>
          <p:cNvSpPr/>
          <p:nvPr/>
        </p:nvSpPr>
        <p:spPr>
          <a:xfrm>
            <a:off x="432000" y="2084040"/>
            <a:ext cx="0" cy="3315960"/>
          </a:xfrm>
          <a:prstGeom prst="line">
            <a:avLst/>
          </a:prstGeom>
          <a:ln w="1396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Application>LibreOffice/5.2.6.2$Linux_X86_64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2017-05-10T16:19:56Z</dcterms:created>
  <dc:creator/>
  <dc:description>Rechteinhaber: Technische Universität München, https://www.tum.de
Gestaltung: ediundsepp Gestaltungsgesellschaft, München, http://www.ediundsepp.de
Technische Umsetzung: eWorks GmbH, Frankfurt am Main, http://www.eworks.de
</dc:description>
  <dc:language>en-US</dc:language>
  <cp:lastModifiedBy/>
  <dcterms:modified xsi:type="dcterms:W3CDTF">2017-05-11T11:54:12Z</dcterms:modified>
  <cp:revision>13</cp:revision>
  <dc:subject/>
  <dc:title>@Fakultät@-Präsentationsvorlage</dc:title>
</cp:coreProperties>
</file>