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jpeg" ContentType="image/jpe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wmf" ContentType="image/x-wmf"/>
  <Override PartName="/ppt/media/image8.wmf" ContentType="image/x-wmf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5.wmf" ContentType="image/x-wmf"/>
  <Override PartName="/ppt/media/image20.wmf" ContentType="image/x-wm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9144000" cy="6840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320400" y="1224000"/>
            <a:ext cx="8532000" cy="167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20400" y="4479480"/>
            <a:ext cx="85320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92240" y="201600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9224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320400" y="4479480"/>
            <a:ext cx="4163400" cy="224928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20400" y="1191240"/>
            <a:ext cx="8532000" cy="425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1631160" y="2016000"/>
            <a:ext cx="5910480" cy="471600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6E2C38BA-2413-4AF7-B9AA-0AFDEADB844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218440" y="323640"/>
            <a:ext cx="609480" cy="3214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680" y="8280"/>
            <a:ext cx="9143640" cy="6828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707785F7-8722-4FAB-81FB-05F0DC106455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F7FA59BE-FDA2-437D-B344-1E7068432D11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6"/>
          <p:cNvSpPr txBox="1"/>
          <p:nvPr/>
        </p:nvSpPr>
        <p:spPr>
          <a:xfrm>
            <a:off x="320400" y="288000"/>
            <a:ext cx="77436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Lehrstuhl für Musterverfahren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Fakultät für Mustertechnik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9000"/>
              </a:lnSpc>
            </a:pPr>
            <a:r>
              <a:rPr b="0" lang="de-DE" sz="8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  <a:r>
              <a:rPr b="0" lang="de-DE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8218800" y="323640"/>
            <a:ext cx="608760" cy="320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4716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259BE2BF-7A4D-4728-BBBB-8BF6472CBB27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8352000" y="18324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0" y="2016000"/>
            <a:ext cx="9144000" cy="4608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0E3A123F-92E8-4EC0-9539-1F75EC12B8F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352000" y="18360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D7A4E02C-D1A9-4955-852D-5EC845A4EDCD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8352000" y="183600"/>
            <a:ext cx="589680" cy="59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"/>
          <p:cNvSpPr/>
          <p:nvPr/>
        </p:nvSpPr>
        <p:spPr>
          <a:xfrm>
            <a:off x="0" y="0"/>
            <a:ext cx="9144000" cy="6840000"/>
          </a:xfrm>
          <a:prstGeom prst="rect">
            <a:avLst/>
          </a:prstGeom>
          <a:solidFill>
            <a:srgbClr val="004586"/>
          </a:solidFill>
          <a:ln>
            <a:solidFill>
              <a:srgbClr val="808080"/>
            </a:solidFill>
          </a:ln>
        </p:spPr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B0FF9AF5-61F5-4275-B137-4985A6F3C65E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9144000" cy="6840000"/>
          </a:xfrm>
          <a:prstGeom prst="rect">
            <a:avLst/>
          </a:prstGeom>
          <a:solidFill>
            <a:srgbClr val="000000"/>
          </a:solidFill>
          <a:ln>
            <a:solidFill>
              <a:srgbClr val="808080"/>
            </a:solidFill>
          </a:ln>
        </p:spPr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20400" y="1224000"/>
            <a:ext cx="8532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20400" y="2016000"/>
            <a:ext cx="8532000" cy="108000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Klicken Sie, um die Formate des Gliederungstextes zu bearbeiten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ffffff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/>
          </p:nvPr>
        </p:nvSpPr>
        <p:spPr>
          <a:xfrm>
            <a:off x="457200" y="6231240"/>
            <a:ext cx="2130120" cy="471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ftr"/>
          </p:nvPr>
        </p:nvSpPr>
        <p:spPr>
          <a:xfrm>
            <a:off x="320400" y="6480000"/>
            <a:ext cx="6480000" cy="36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sldNum"/>
          </p:nvPr>
        </p:nvSpPr>
        <p:spPr>
          <a:xfrm>
            <a:off x="6840000" y="6480000"/>
            <a:ext cx="2052000" cy="360000"/>
          </a:xfrm>
          <a:prstGeom prst="rect">
            <a:avLst/>
          </a:prstGeom>
        </p:spPr>
        <p:txBody>
          <a:bodyPr lIns="0" rIns="0" tIns="0" bIns="0" anchor="ctr"/>
          <a:p>
            <a:pPr algn="r"/>
            <a:fld id="{5265B6EC-7364-4D0A-AF20-1D5FCA1E5F24}" type="slidenum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r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8218800" y="324000"/>
            <a:ext cx="603360" cy="318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Dota 2 Dataset</a:t>
            </a:r>
            <a:endParaRPr b="0" lang="de-DE" sz="3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20400" y="2016000"/>
            <a:ext cx="853200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/>
            <a:r>
              <a:rPr b="0" lang="de-DE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Nathanael Bosch</a:t>
            </a:r>
            <a:endParaRPr b="0" lang="de-DE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-1536120" y="-72000"/>
            <a:ext cx="12152160" cy="69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692240" y="2016000"/>
            <a:ext cx="4163400" cy="272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Looking at a single game (sampled):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7" marL="223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#rows/#columns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1/13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players.csv“: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10/73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player_time.csv“: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56/32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28/9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ability_upgrades.csv“: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207/5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teamfights.csv“: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13/5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teamfights_players.csv“: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130/8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purchase_log.csv“: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434/4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chat.csv“: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35/5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lvl="1" marL="504000" indent="-216000">
              <a:lnSpc>
                <a:spcPct val="115000"/>
              </a:lnSpc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Total: 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914/~150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 and Context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20400" y="2016000"/>
            <a:ext cx="41634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50.000 games of Dota2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 different .csv files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types of data: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summaries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In-game data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Ideas &amp; Challenges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48000" y="2052000"/>
            <a:ext cx="8532000" cy="47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win-prediction: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player history and team composition to predict wins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On-line win-prediction: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all available in-game data to predict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prediction each time new information is available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different types of information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variables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92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is not equispaced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On-line prediction for events in general: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04000" indent="-216000">
              <a:buClr>
                <a:srgbClr val="000000"/>
              </a:buClr>
              <a:buSzPct val="4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approach as above, while we do not limit us to the binary outcome „win“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Line 3"/>
          <p:cNvSpPr/>
          <p:nvPr/>
        </p:nvSpPr>
        <p:spPr>
          <a:xfrm>
            <a:off x="432000" y="2084040"/>
            <a:ext cx="0" cy="3315960"/>
          </a:xfrm>
          <a:prstGeom prst="line">
            <a:avLst/>
          </a:prstGeom>
          <a:ln w="13968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392400" y="792000"/>
            <a:ext cx="8463600" cy="53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8208000" cy="512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4429080" y="1614600"/>
            <a:ext cx="4714920" cy="450540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0" y="1616760"/>
            <a:ext cx="4714920" cy="4505400"/>
          </a:xfrm>
          <a:prstGeom prst="rect">
            <a:avLst/>
          </a:prstGeom>
          <a:ln>
            <a:noFill/>
          </a:ln>
        </p:spPr>
      </p:pic>
      <p:sp>
        <p:nvSpPr>
          <p:cNvPr id="337" name="TextShape 1"/>
          <p:cNvSpPr txBox="1"/>
          <p:nvPr/>
        </p:nvSpPr>
        <p:spPr>
          <a:xfrm>
            <a:off x="320400" y="1191240"/>
            <a:ext cx="8532000" cy="42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relevant is the chat?</a:t>
            </a:r>
            <a:endParaRPr b="0" lang="de-DE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5961960" y="5976000"/>
            <a:ext cx="153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Losing teams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1296000" y="5989680"/>
            <a:ext cx="168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Winning teams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2017-05-10T16:19:56Z</dcterms:created>
  <dc:creator/>
  <dc:description>Rechteinhaber: Technische Universität München, https://www.tum.de
Gestaltung: ediundsepp Gestaltungsgesellschaft, München, http://www.ediundsepp.de
Technische Umsetzung: eWorks GmbH, Frankfurt am Main, http://www.eworks.de
</dc:description>
  <dc:language>en-US</dc:language>
  <cp:lastModifiedBy/>
  <dcterms:modified xsi:type="dcterms:W3CDTF">2017-05-17T22:10:22Z</dcterms:modified>
  <cp:revision>25</cp:revision>
  <dc:subject/>
  <dc:title>@Fakultät@-Präsentationsvorlage</dc:title>
</cp:coreProperties>
</file>