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2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95D5BFE-6374-4993-9777-54195852DE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Employee Attrition</a:t>
            </a:r>
            <a:br>
              <a:rPr lang="en-US" dirty="0"/>
            </a:br>
            <a:r>
              <a:rPr lang="en-US" dirty="0"/>
              <a:t>Project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5C83379-EEB4-4555-A01E-09D1384DF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Applied </a:t>
            </a:r>
            <a:r>
              <a:rPr lang="en-US"/>
              <a:t>Business Analytics (Fall 2023)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ttrition by Department">
            <a:extLst>
              <a:ext uri="{FF2B5EF4-FFF2-40B4-BE49-F238E27FC236}">
                <a16:creationId xmlns:a16="http://schemas.microsoft.com/office/drawing/2014/main" id="{F29D8D87-AD49-408A-8145-1B6CEEF06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025" y="1462087"/>
            <a:ext cx="34099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ttrition by Job Level">
            <a:extLst>
              <a:ext uri="{FF2B5EF4-FFF2-40B4-BE49-F238E27FC236}">
                <a16:creationId xmlns:a16="http://schemas.microsoft.com/office/drawing/2014/main" id="{F23D64AE-4BD0-4F20-A063-9C261DF99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2176462"/>
            <a:ext cx="101536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Job Role vs A">
            <a:extLst>
              <a:ext uri="{FF2B5EF4-FFF2-40B4-BE49-F238E27FC236}">
                <a16:creationId xmlns:a16="http://schemas.microsoft.com/office/drawing/2014/main" id="{1F9FF7B2-8F94-4F12-A6EA-CA0F7B08A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795462"/>
            <a:ext cx="101536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Attrition by Job Satisfaction">
            <a:extLst>
              <a:ext uri="{FF2B5EF4-FFF2-40B4-BE49-F238E27FC236}">
                <a16:creationId xmlns:a16="http://schemas.microsoft.com/office/drawing/2014/main" id="{86B5FE4C-56BB-414B-ACD0-BD07691C5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" y="2200275"/>
            <a:ext cx="118395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Work Life Balance">
            <a:extLst>
              <a:ext uri="{FF2B5EF4-FFF2-40B4-BE49-F238E27FC236}">
                <a16:creationId xmlns:a16="http://schemas.microsoft.com/office/drawing/2014/main" id="{43098B38-4B94-4897-98B1-5601B3B8B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2181225"/>
            <a:ext cx="111442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epartment by Annual Salary">
            <a:extLst>
              <a:ext uri="{FF2B5EF4-FFF2-40B4-BE49-F238E27FC236}">
                <a16:creationId xmlns:a16="http://schemas.microsoft.com/office/drawing/2014/main" id="{1A90A8B3-18AE-4E8C-BA0C-E94239A26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62" y="1004887"/>
            <a:ext cx="98202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Employee Attrition">
            <a:extLst>
              <a:ext uri="{FF2B5EF4-FFF2-40B4-BE49-F238E27FC236}">
                <a16:creationId xmlns:a16="http://schemas.microsoft.com/office/drawing/2014/main" id="{29E6A92A-1E21-4C9F-8534-79E2947ED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Employee Attrition Analysis1">
            <a:extLst>
              <a:ext uri="{FF2B5EF4-FFF2-40B4-BE49-F238E27FC236}">
                <a16:creationId xmlns:a16="http://schemas.microsoft.com/office/drawing/2014/main" id="{B0D24A24-7C7A-4F3A-8831-3A089CB22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Macintosh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Employee Attrition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Johnson_Assignment</dc:title>
  <dc:creator/>
  <cp:lastModifiedBy>Johnson, Nathanael (njjohnson1)</cp:lastModifiedBy>
  <cp:revision>2</cp:revision>
  <dcterms:created xsi:type="dcterms:W3CDTF">2024-03-13T20:14:26Z</dcterms:created>
  <dcterms:modified xsi:type="dcterms:W3CDTF">2024-03-19T20:15:25Z</dcterms:modified>
</cp:coreProperties>
</file>