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8" r:id="rId19"/>
    <p:sldId id="279" r:id="rId20"/>
    <p:sldId id="280" r:id="rId21"/>
    <p:sldId id="281" r:id="rId22"/>
  </p:sldIdLst>
  <p:sldSz cx="9144000" cy="5143500" type="screen16x9"/>
  <p:notesSz cx="6858000" cy="9144000"/>
  <p:embeddedFontLst>
    <p:embeddedFont>
      <p:font typeface="Roboto Slab" pitchFamily="2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61" d="100"/>
          <a:sy n="161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512edc0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08512edc0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512edc0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08512edc0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512edc0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08512edc0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512edc0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08512edc0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8512edc0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08512edc0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8512edc0f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108512edc0f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8512edc0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8512edc0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512edc0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08512edc0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8512edc0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08512edc0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8512edc0f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08512edc0f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512edc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08512edc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6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anuprabhu/list-of-countries-by-number-of-internet-us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s.statcounter.com/search-engine-market-share/desktop/worldwide/#monthly-201611-20211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0"/>
            <a:ext cx="4286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320210" y="32121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Internet Usage by Users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" y="356925"/>
            <a:ext cx="9032475" cy="37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t="6716"/>
          <a:stretch/>
        </p:blipFill>
        <p:spPr>
          <a:xfrm>
            <a:off x="951225" y="496800"/>
            <a:ext cx="6984626" cy="45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China</a:t>
            </a:r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219235" y="119249"/>
            <a:ext cx="445779" cy="427469"/>
            <a:chOff x="8074325" y="4438852"/>
            <a:chExt cx="720160" cy="690579"/>
          </a:xfrm>
        </p:grpSpPr>
        <p:sp>
          <p:nvSpPr>
            <p:cNvPr id="186" name="Google Shape;186;p22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India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t="10562"/>
          <a:stretch/>
        </p:blipFill>
        <p:spPr>
          <a:xfrm>
            <a:off x="764775" y="707612"/>
            <a:ext cx="7707500" cy="393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3"/>
          <p:cNvGrpSpPr/>
          <p:nvPr/>
        </p:nvGrpSpPr>
        <p:grpSpPr>
          <a:xfrm>
            <a:off x="114364" y="121389"/>
            <a:ext cx="445549" cy="403936"/>
            <a:chOff x="4852681" y="4457861"/>
            <a:chExt cx="719788" cy="652562"/>
          </a:xfrm>
        </p:grpSpPr>
        <p:sp>
          <p:nvSpPr>
            <p:cNvPr id="200" name="Google Shape;200;p23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United States of America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t="8130"/>
          <a:stretch/>
        </p:blipFill>
        <p:spPr>
          <a:xfrm>
            <a:off x="832675" y="672175"/>
            <a:ext cx="7284650" cy="365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4"/>
          <p:cNvGrpSpPr/>
          <p:nvPr/>
        </p:nvGrpSpPr>
        <p:grpSpPr>
          <a:xfrm>
            <a:off x="107764" y="82439"/>
            <a:ext cx="445549" cy="403936"/>
            <a:chOff x="4852681" y="4457861"/>
            <a:chExt cx="719788" cy="652562"/>
          </a:xfrm>
        </p:grpSpPr>
        <p:sp>
          <p:nvSpPr>
            <p:cNvPr id="211" name="Google Shape;211;p24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Brazil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t="8256"/>
          <a:stretch/>
        </p:blipFill>
        <p:spPr>
          <a:xfrm>
            <a:off x="832663" y="741563"/>
            <a:ext cx="7084326" cy="3580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5"/>
          <p:cNvGrpSpPr/>
          <p:nvPr/>
        </p:nvGrpSpPr>
        <p:grpSpPr>
          <a:xfrm>
            <a:off x="281124" y="149659"/>
            <a:ext cx="445833" cy="445792"/>
            <a:chOff x="5926265" y="4424051"/>
            <a:chExt cx="720247" cy="720181"/>
          </a:xfrm>
        </p:grpSpPr>
        <p:sp>
          <p:nvSpPr>
            <p:cNvPr id="222" name="Google Shape;222;p25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Russia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t="9181"/>
          <a:stretch/>
        </p:blipFill>
        <p:spPr>
          <a:xfrm>
            <a:off x="825863" y="595450"/>
            <a:ext cx="7585313" cy="415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386859" y="172378"/>
            <a:ext cx="445818" cy="423064"/>
            <a:chOff x="7000306" y="4442411"/>
            <a:chExt cx="720224" cy="683463"/>
          </a:xfrm>
        </p:grpSpPr>
        <p:sp>
          <p:nvSpPr>
            <p:cNvPr id="246" name="Google Shape;246;p2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Mexico</a:t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t="8273"/>
          <a:stretch/>
        </p:blipFill>
        <p:spPr>
          <a:xfrm>
            <a:off x="610250" y="595450"/>
            <a:ext cx="7987599" cy="403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9"/>
          <p:cNvGrpSpPr/>
          <p:nvPr/>
        </p:nvGrpSpPr>
        <p:grpSpPr>
          <a:xfrm>
            <a:off x="164424" y="149659"/>
            <a:ext cx="445833" cy="445792"/>
            <a:chOff x="5926265" y="4424051"/>
            <a:chExt cx="720247" cy="720181"/>
          </a:xfrm>
        </p:grpSpPr>
        <p:sp>
          <p:nvSpPr>
            <p:cNvPr id="271" name="Google Shape;271;p2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Germany</a:t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t="8298"/>
          <a:stretch/>
        </p:blipFill>
        <p:spPr>
          <a:xfrm>
            <a:off x="832675" y="595450"/>
            <a:ext cx="7951701" cy="400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0"/>
          <p:cNvGrpSpPr/>
          <p:nvPr/>
        </p:nvGrpSpPr>
        <p:grpSpPr>
          <a:xfrm>
            <a:off x="183699" y="149659"/>
            <a:ext cx="445833" cy="445792"/>
            <a:chOff x="5926265" y="4424051"/>
            <a:chExt cx="720247" cy="720181"/>
          </a:xfrm>
        </p:grpSpPr>
        <p:sp>
          <p:nvSpPr>
            <p:cNvPr id="283" name="Google Shape;283;p3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446625"/>
            <a:ext cx="8174220" cy="444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/>
        </p:nvSpPr>
        <p:spPr>
          <a:xfrm>
            <a:off x="594225" y="136375"/>
            <a:ext cx="230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Google by all Countries</a:t>
            </a:r>
            <a:endParaRPr sz="15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594225" y="136375"/>
            <a:ext cx="230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Bing by all Countries</a:t>
            </a:r>
            <a:endParaRPr sz="15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25" y="496825"/>
            <a:ext cx="8026974" cy="4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RStudio</a:t>
            </a:r>
            <a:endParaRPr sz="14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Data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Data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 datasets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Tableau</a:t>
            </a:r>
            <a:endParaRPr sz="14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Conclude Questions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832675" y="2872750"/>
            <a:ext cx="75717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Internet Usage by users by different search engines (Google, bing, Yahoo!) by the top 12 Countries.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594225" y="136375"/>
            <a:ext cx="230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Yahoo! by all Countries</a:t>
            </a:r>
            <a:endParaRPr sz="15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551875"/>
            <a:ext cx="8010951" cy="4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6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sz="3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"/>
              <a:t>Every year the internet is becoming more useable by more people, so the demand on internet search engines will increase as the number of users increases.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List of Countries by number of Internet Users [1]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Desktop Search Engine Market Share[2] from Dec. 2011 to Dec. 2021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7744975" y="4134250"/>
            <a:ext cx="120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[1]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Source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[2]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Source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86150" y="214579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Fields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2675" y="2872750"/>
            <a:ext cx="75717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Country, Population, Search Engine, Number of users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Which countries in order has the most users using a search engine by Desktop?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What’s the total amount of users using every different kind of search engines like Google, Bing, Yahoo!, etc?</a:t>
            </a:r>
            <a:endParaRPr sz="1900"/>
          </a:p>
        </p:txBody>
      </p:sp>
      <p:cxnSp>
        <p:nvCxnSpPr>
          <p:cNvPr id="104" name="Google Shape;104;p16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6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6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96" y="1668325"/>
            <a:ext cx="2766900" cy="285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5651200" y="2386650"/>
            <a:ext cx="1052100" cy="1227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200" y="2597400"/>
            <a:ext cx="806100" cy="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86150" y="11329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Map of Internet Usage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1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3025"/>
          <a:stretch/>
        </p:blipFill>
        <p:spPr>
          <a:xfrm>
            <a:off x="836150" y="815900"/>
            <a:ext cx="7521700" cy="4220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26" name="Google Shape;126;p18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Decisions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Choosing Countries.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choose the top 12 countries not by how much internet users they had to their population, but by the highest number of internet users for that country.</a:t>
            </a:r>
            <a:endParaRPr sz="12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Choosing which Search Engine</a:t>
            </a: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the % of users on the search engine, I choose those who had a percentage more that 1%.</a:t>
            </a:r>
            <a:endParaRPr sz="12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25" y="657757"/>
            <a:ext cx="3514578" cy="38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Pie chart: Countries by Internet Users.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25" y="1010725"/>
            <a:ext cx="6510750" cy="3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Macintosh PowerPoint</Application>
  <PresentationFormat>On-screen Show (16:9)</PresentationFormat>
  <Paragraphs>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Source Sans Pro</vt:lpstr>
      <vt:lpstr>Roboto Slab</vt:lpstr>
      <vt:lpstr>Arial</vt:lpstr>
      <vt:lpstr>Cordelia template</vt:lpstr>
      <vt:lpstr>Internet Usage by Users</vt:lpstr>
      <vt:lpstr>Introduction</vt:lpstr>
      <vt:lpstr>PowerPoint Presentation</vt:lpstr>
      <vt:lpstr>Data Sources</vt:lpstr>
      <vt:lpstr>Questions</vt:lpstr>
      <vt:lpstr>Map of Internet Usage</vt:lpstr>
      <vt:lpstr>Data Decisions</vt:lpstr>
      <vt:lpstr>PowerPoint Presentation</vt:lpstr>
      <vt:lpstr>Pie chart: Countries by Internet Users.</vt:lpstr>
      <vt:lpstr>PowerPoint Presentation</vt:lpstr>
      <vt:lpstr>China</vt:lpstr>
      <vt:lpstr>India</vt:lpstr>
      <vt:lpstr>United States of America</vt:lpstr>
      <vt:lpstr>Brazil</vt:lpstr>
      <vt:lpstr>Russia</vt:lpstr>
      <vt:lpstr>Mexico</vt:lpstr>
      <vt:lpstr>Germany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by Users</dc:title>
  <cp:lastModifiedBy>Johnson, Nathanael (njjohnson1)</cp:lastModifiedBy>
  <cp:revision>1</cp:revision>
  <dcterms:modified xsi:type="dcterms:W3CDTF">2024-03-19T00:06:36Z</dcterms:modified>
</cp:coreProperties>
</file>