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4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8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220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0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7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07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4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8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1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1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2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8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24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8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9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9358-634B-461C-9039-EB83D3811080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5C36-1D4D-4138-AEE8-6A4AFCD27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79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63036" y="522515"/>
            <a:ext cx="8791575" cy="148522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Group one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7011" y="2137132"/>
            <a:ext cx="8791575" cy="1655762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Gerenciamento interno de venda de veículos</a:t>
            </a:r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Venda de motos supera pré-pandemia | Mobilidade Estadão | Mercado, Moto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0688">
            <a:off x="1719692" y="4094788"/>
            <a:ext cx="9187608" cy="2805404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8294">
            <a:off x="4124129" y="3303037"/>
            <a:ext cx="8556171" cy="2239346"/>
          </a:xfrm>
          <a:prstGeom prst="rect">
            <a:avLst/>
          </a:prstGeom>
          <a:scene3d>
            <a:camera prst="perspectiveRelaxedModerately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38804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753" y="185187"/>
            <a:ext cx="7083851" cy="66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7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236" y="199119"/>
            <a:ext cx="9524288" cy="66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817" y="0"/>
            <a:ext cx="6931120" cy="67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297" y="148135"/>
            <a:ext cx="6571332" cy="66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653" y="36140"/>
            <a:ext cx="6503960" cy="67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7070" y="634481"/>
            <a:ext cx="12486139" cy="52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-6519"/>
            <a:ext cx="9905998" cy="1478570"/>
          </a:xfrm>
        </p:spPr>
        <p:txBody>
          <a:bodyPr/>
          <a:lstStyle/>
          <a:p>
            <a:r>
              <a:rPr lang="pt-BR" dirty="0" smtClean="0"/>
              <a:t>DIAGRAMA Lógico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55" y="1145480"/>
            <a:ext cx="6649378" cy="5096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9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-6519"/>
            <a:ext cx="9905998" cy="1478570"/>
          </a:xfrm>
        </p:spPr>
        <p:txBody>
          <a:bodyPr/>
          <a:lstStyle/>
          <a:p>
            <a:r>
              <a:rPr lang="pt-BR" dirty="0" smtClean="0"/>
              <a:t>DIAGRAMA Lógico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142"/>
          <a:stretch/>
        </p:blipFill>
        <p:spPr>
          <a:xfrm>
            <a:off x="1595535" y="912796"/>
            <a:ext cx="9241482" cy="5806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5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0661" y="469342"/>
            <a:ext cx="9905998" cy="1478570"/>
          </a:xfrm>
        </p:spPr>
        <p:txBody>
          <a:bodyPr/>
          <a:lstStyle/>
          <a:p>
            <a:r>
              <a:rPr lang="pt-BR" dirty="0" smtClean="0"/>
              <a:t>Apresentação do protótipo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9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do protótipo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Facilitar o gerenciamento e realização de vendas, controle de veículos vendidos e a serem vendidos por concessionarias ou vendedores autônomos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6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1- O que é a nossa ideia </a:t>
            </a:r>
          </a:p>
          <a:p>
            <a:r>
              <a:rPr lang="pt-BR" dirty="0" smtClean="0"/>
              <a:t>2- Documentação formal do projeto</a:t>
            </a:r>
          </a:p>
          <a:p>
            <a:r>
              <a:rPr lang="pt-BR" dirty="0" smtClean="0"/>
              <a:t>3- Diagrama lógico do sistema</a:t>
            </a:r>
          </a:p>
          <a:p>
            <a:r>
              <a:rPr lang="pt-BR" dirty="0" smtClean="0"/>
              <a:t>4- Apresentação do protótipo</a:t>
            </a:r>
          </a:p>
        </p:txBody>
      </p:sp>
    </p:spTree>
    <p:extLst>
      <p:ext uri="{BB962C8B-B14F-4D97-AF65-F5344CB8AC3E}">
        <p14:creationId xmlns:p14="http://schemas.microsoft.com/office/powerpoint/2010/main" val="42907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7192" y="-206656"/>
            <a:ext cx="9905998" cy="1478570"/>
          </a:xfrm>
        </p:spPr>
        <p:txBody>
          <a:bodyPr/>
          <a:lstStyle/>
          <a:p>
            <a:r>
              <a:rPr lang="pt-BR" dirty="0" smtClean="0"/>
              <a:t>CONCESSIONARIA VIRTUAL / PRESENCIAL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29" y="869360"/>
            <a:ext cx="8582660" cy="5270184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28" y="1226599"/>
            <a:ext cx="7981472" cy="5050223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Lef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12099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OCUMENTAÇÃO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814" y="1408922"/>
            <a:ext cx="8349214" cy="54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531" y="1756002"/>
            <a:ext cx="7902604" cy="50085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32" y="71875"/>
            <a:ext cx="7959936" cy="66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4740"/>
            <a:ext cx="7904930" cy="6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72" y="0"/>
            <a:ext cx="6823573" cy="6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935" y="71403"/>
            <a:ext cx="9291502" cy="66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74</TotalTime>
  <Words>71</Words>
  <Application>Microsoft Office PowerPoint</Application>
  <PresentationFormat>Widescreen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Circuito</vt:lpstr>
      <vt:lpstr>Group one</vt:lpstr>
      <vt:lpstr>objetivo</vt:lpstr>
      <vt:lpstr>ROTEIRO</vt:lpstr>
      <vt:lpstr>CONCESSIONARIA VIRTUAL / PRESENCIAL </vt:lpstr>
      <vt:lpstr>DOCUMENTAÇÃO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Lógico do sistema</vt:lpstr>
      <vt:lpstr>DIAGRAMA Lógico do sistema</vt:lpstr>
      <vt:lpstr>Apresentação do protótipo</vt:lpstr>
      <vt:lpstr>Apresentação do protótipo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one</dc:title>
  <dc:creator>Aluno</dc:creator>
  <cp:lastModifiedBy>Aluno</cp:lastModifiedBy>
  <cp:revision>8</cp:revision>
  <dcterms:created xsi:type="dcterms:W3CDTF">2023-06-30T21:51:18Z</dcterms:created>
  <dcterms:modified xsi:type="dcterms:W3CDTF">2023-06-30T23:05:23Z</dcterms:modified>
</cp:coreProperties>
</file>