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PROJECT WEB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283374" cy="219994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Andrean</a:t>
            </a:r>
            <a:r>
              <a:rPr lang="en-US" dirty="0" smtClean="0"/>
              <a:t> </a:t>
            </a:r>
            <a:r>
              <a:rPr lang="en-US" dirty="0" err="1" smtClean="0"/>
              <a:t>Setiawan</a:t>
            </a:r>
            <a:r>
              <a:rPr lang="en-US" dirty="0" smtClean="0"/>
              <a:t> - 535180002</a:t>
            </a:r>
          </a:p>
          <a:p>
            <a:r>
              <a:rPr lang="en-US" dirty="0" smtClean="0"/>
              <a:t>Nathanael Victorious – 535180040</a:t>
            </a:r>
          </a:p>
          <a:p>
            <a:r>
              <a:rPr lang="en-US" dirty="0"/>
              <a:t>Wilson </a:t>
            </a:r>
            <a:r>
              <a:rPr lang="en-US" dirty="0" err="1"/>
              <a:t>Wibowo</a:t>
            </a:r>
            <a:r>
              <a:rPr lang="en-US" dirty="0"/>
              <a:t> – </a:t>
            </a:r>
            <a:r>
              <a:rPr lang="en-US" dirty="0" smtClean="0"/>
              <a:t>535180042</a:t>
            </a:r>
          </a:p>
          <a:p>
            <a:r>
              <a:rPr lang="en-US" dirty="0" smtClean="0"/>
              <a:t>Jasmine </a:t>
            </a:r>
            <a:r>
              <a:rPr lang="en-US" dirty="0" err="1" smtClean="0"/>
              <a:t>Kezia</a:t>
            </a:r>
            <a:r>
              <a:rPr lang="en-US" dirty="0" smtClean="0"/>
              <a:t> – 535180059</a:t>
            </a:r>
          </a:p>
          <a:p>
            <a:r>
              <a:rPr lang="en-US" dirty="0" err="1" smtClean="0"/>
              <a:t>Jeslyne</a:t>
            </a:r>
            <a:r>
              <a:rPr lang="en-US" dirty="0" smtClean="0"/>
              <a:t> - 535180096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62" y="299607"/>
            <a:ext cx="7056068" cy="21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5W1H (</a:t>
            </a:r>
            <a:r>
              <a:rPr lang="en-US" sz="4400" i="1" dirty="0" smtClean="0"/>
              <a:t>WHY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2" y="2053538"/>
            <a:ext cx="11204898" cy="425711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menurut</a:t>
            </a:r>
            <a:r>
              <a:rPr lang="en-US" dirty="0"/>
              <a:t> kami </a:t>
            </a:r>
            <a:r>
              <a:rPr lang="en-US" dirty="0" err="1"/>
              <a:t>dizaman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serba</a:t>
            </a:r>
            <a:r>
              <a:rPr lang="en-US" dirty="0"/>
              <a:t> digital, kami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Pioneer-pioneer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orang-orang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impian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Kenapa</a:t>
            </a:r>
            <a:r>
              <a:rPr lang="en-US" dirty="0"/>
              <a:t> kami ?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El </a:t>
            </a:r>
            <a:r>
              <a:rPr lang="en-US" i="1" dirty="0" err="1"/>
              <a:t>Hogar</a:t>
            </a:r>
            <a:r>
              <a:rPr lang="en-US" i="1" dirty="0"/>
              <a:t> ID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lain ? </a:t>
            </a:r>
            <a:r>
              <a:rPr lang="en-US" b="1" dirty="0" err="1"/>
              <a:t>Pertama</a:t>
            </a:r>
            <a:r>
              <a:rPr lang="en-US" dirty="0"/>
              <a:t>, kami </a:t>
            </a:r>
            <a:r>
              <a:rPr lang="en-US" dirty="0" err="1"/>
              <a:t>memiliki</a:t>
            </a:r>
            <a:r>
              <a:rPr lang="en-US" dirty="0"/>
              <a:t> agent-agent property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diragukan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kualitasnya</a:t>
            </a:r>
            <a:r>
              <a:rPr lang="en-US" dirty="0"/>
              <a:t>. </a:t>
            </a:r>
            <a:r>
              <a:rPr lang="en-US" b="1" dirty="0" err="1"/>
              <a:t>Kedua</a:t>
            </a:r>
            <a:r>
              <a:rPr lang="en-US" dirty="0"/>
              <a:t>, kami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rumah-rumah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diunggah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website kami, kami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rumah-rumah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,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geografisnya</a:t>
            </a:r>
            <a:r>
              <a:rPr lang="en-US" dirty="0"/>
              <a:t>,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rumahnya</a:t>
            </a:r>
            <a:r>
              <a:rPr lang="en-US" dirty="0"/>
              <a:t>,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rumahnya</a:t>
            </a:r>
            <a:r>
              <a:rPr lang="en-US" dirty="0"/>
              <a:t>,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rumahnya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rumah-rumah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website </a:t>
            </a:r>
            <a:r>
              <a:rPr lang="en-US" i="1" dirty="0"/>
              <a:t>El </a:t>
            </a:r>
            <a:r>
              <a:rPr lang="en-US" i="1" dirty="0" err="1"/>
              <a:t>Hogar</a:t>
            </a:r>
            <a:r>
              <a:rPr lang="en-US" i="1" dirty="0"/>
              <a:t> ID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dirty="0" err="1"/>
              <a:t>ragukan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kredibilitasnya</a:t>
            </a:r>
            <a:r>
              <a:rPr lang="en-US" dirty="0"/>
              <a:t>. </a:t>
            </a:r>
          </a:p>
          <a:p>
            <a:pPr algn="just"/>
            <a:r>
              <a:rPr lang="en-US" b="1" dirty="0" err="1"/>
              <a:t>Ketiga</a:t>
            </a:r>
            <a:r>
              <a:rPr lang="en-US" dirty="0"/>
              <a:t>,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para </a:t>
            </a:r>
            <a:r>
              <a:rPr lang="en-US" dirty="0" err="1"/>
              <a:t>penjual</a:t>
            </a:r>
            <a:r>
              <a:rPr lang="en-US" dirty="0"/>
              <a:t> &amp;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penaikan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HGB </a:t>
            </a:r>
            <a:r>
              <a:rPr lang="en-US" dirty="0" err="1"/>
              <a:t>ke</a:t>
            </a:r>
            <a:r>
              <a:rPr lang="en-US" dirty="0"/>
              <a:t> SHM, </a:t>
            </a:r>
            <a:r>
              <a:rPr lang="en-US" dirty="0" err="1"/>
              <a:t>pengajuan</a:t>
            </a:r>
            <a:r>
              <a:rPr lang="en-US" dirty="0"/>
              <a:t> KPR,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MOU,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r>
              <a:rPr lang="en-US" b="1" dirty="0" err="1"/>
              <a:t>Keempat</a:t>
            </a:r>
            <a:r>
              <a:rPr lang="en-US" dirty="0"/>
              <a:t>,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website kami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kami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i="1" dirty="0"/>
              <a:t>UI/UX Designer </a:t>
            </a:r>
            <a:r>
              <a:rPr lang="en-US" dirty="0"/>
              <a:t>yang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i="1" dirty="0"/>
              <a:t>User Experience </a:t>
            </a:r>
            <a:r>
              <a:rPr lang="en-US" dirty="0"/>
              <a:t>agar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website kami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5W1H (</a:t>
            </a:r>
            <a:r>
              <a:rPr lang="en-US" i="1" dirty="0" smtClean="0"/>
              <a:t>WHAT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–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 kami 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Filter </a:t>
            </a:r>
            <a:r>
              <a:rPr lang="en-US" dirty="0" err="1"/>
              <a:t>pencarian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Kalkulator</a:t>
            </a:r>
            <a:r>
              <a:rPr lang="en-US" dirty="0"/>
              <a:t> KPR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Schedule Survey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 smtClean="0"/>
              <a:t>langsung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Use-Case UML </a:t>
            </a:r>
            <a:r>
              <a:rPr lang="en-US" dirty="0" err="1"/>
              <a:t>dari</a:t>
            </a:r>
            <a:r>
              <a:rPr lang="en-US" dirty="0"/>
              <a:t> El </a:t>
            </a:r>
            <a:r>
              <a:rPr lang="en-US" dirty="0" err="1"/>
              <a:t>Hogar</a:t>
            </a:r>
            <a:r>
              <a:rPr lang="en-US" dirty="0"/>
              <a:t> </a:t>
            </a:r>
            <a:r>
              <a:rPr lang="en-US" dirty="0" smtClean="0"/>
              <a:t>ID</a:t>
            </a:r>
            <a:endParaRPr lang="en-US" dirty="0"/>
          </a:p>
        </p:txBody>
      </p:sp>
      <p:pic>
        <p:nvPicPr>
          <p:cNvPr id="4" name="Content Placeholder 3" descr="C:\Users\Nathanael\AppData\Local\Microsoft\Windows\INetCache\Content.Word\UM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75" y="2117859"/>
            <a:ext cx="7326787" cy="4360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9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5W1H (</a:t>
            </a:r>
            <a:r>
              <a:rPr lang="en-US" i="1" dirty="0" smtClean="0"/>
              <a:t>WHERE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13" y="2787633"/>
            <a:ext cx="9613861" cy="3599316"/>
          </a:xfrm>
        </p:spPr>
        <p:txBody>
          <a:bodyPr/>
          <a:lstStyle/>
          <a:p>
            <a:r>
              <a:rPr lang="en-US" sz="2800" dirty="0"/>
              <a:t>Website kami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jasa</a:t>
            </a:r>
            <a:r>
              <a:rPr lang="en-US" sz="2800" dirty="0"/>
              <a:t> </a:t>
            </a:r>
            <a:r>
              <a:rPr lang="en-US" sz="2800" dirty="0" err="1"/>
              <a:t>sewa</a:t>
            </a:r>
            <a:r>
              <a:rPr lang="en-US" sz="2800" dirty="0"/>
              <a:t> hosting,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web based.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5W1H (</a:t>
            </a:r>
            <a:r>
              <a:rPr lang="en-US" i="1" dirty="0" smtClean="0"/>
              <a:t>WHEN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Website kami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22 </a:t>
            </a:r>
            <a:r>
              <a:rPr lang="en-US" dirty="0" err="1"/>
              <a:t>Oktober</a:t>
            </a:r>
            <a:r>
              <a:rPr lang="en-US" dirty="0"/>
              <a:t> 2020,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website kami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20 September 2020 </a:t>
            </a:r>
            <a:r>
              <a:rPr lang="en-US" dirty="0" err="1"/>
              <a:t>dengan</a:t>
            </a:r>
            <a:r>
              <a:rPr lang="en-US" dirty="0"/>
              <a:t> detail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Website ( 20 September – 27 September 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err="1"/>
              <a:t>Mendesign</a:t>
            </a:r>
            <a:r>
              <a:rPr lang="en-US" dirty="0"/>
              <a:t> Website ( 28 September – 5 </a:t>
            </a:r>
            <a:r>
              <a:rPr lang="en-US" dirty="0" err="1"/>
              <a:t>Oktober</a:t>
            </a:r>
            <a:r>
              <a:rPr lang="en-US" dirty="0"/>
              <a:t> 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database </a:t>
            </a:r>
            <a:r>
              <a:rPr lang="en-US" dirty="0" err="1"/>
              <a:t>rumah</a:t>
            </a:r>
            <a:r>
              <a:rPr lang="en-US" dirty="0"/>
              <a:t> ( 6 </a:t>
            </a:r>
            <a:r>
              <a:rPr lang="en-US" dirty="0" err="1"/>
              <a:t>Oktober</a:t>
            </a:r>
            <a:r>
              <a:rPr lang="en-US" dirty="0"/>
              <a:t> – 13 </a:t>
            </a:r>
            <a:r>
              <a:rPr lang="en-US" dirty="0" err="1"/>
              <a:t>Oktober</a:t>
            </a:r>
            <a:r>
              <a:rPr lang="en-US" dirty="0"/>
              <a:t> 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Finishing touch ( 14 </a:t>
            </a:r>
            <a:r>
              <a:rPr lang="en-US" dirty="0" err="1"/>
              <a:t>Oktober</a:t>
            </a:r>
            <a:r>
              <a:rPr lang="en-US" dirty="0"/>
              <a:t> – 21 </a:t>
            </a:r>
            <a:r>
              <a:rPr lang="en-US" dirty="0" err="1"/>
              <a:t>Oktober</a:t>
            </a:r>
            <a:r>
              <a:rPr lang="en-US" dirty="0"/>
              <a:t> 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5W1H (</a:t>
            </a:r>
            <a:r>
              <a:rPr lang="en-US" i="1" dirty="0" smtClean="0"/>
              <a:t>WHO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Kami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Tim </a:t>
            </a:r>
            <a:r>
              <a:rPr lang="en-US" dirty="0" err="1"/>
              <a:t>HdashOne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core </a:t>
            </a:r>
            <a:r>
              <a:rPr lang="en-US" dirty="0" err="1"/>
              <a:t>pembuatan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Bu </a:t>
            </a:r>
            <a:r>
              <a:rPr lang="en-US" dirty="0" err="1"/>
              <a:t>Leny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Advisor Leader Brighton </a:t>
            </a:r>
            <a:r>
              <a:rPr lang="en-US" i="1" dirty="0" err="1"/>
              <a:t>Favour</a:t>
            </a:r>
            <a:r>
              <a:rPr lang="en-US" dirty="0"/>
              <a:t> BSD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kami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Real Estate, </a:t>
            </a:r>
            <a:r>
              <a:rPr lang="en-US" dirty="0" err="1"/>
              <a:t>dan</a:t>
            </a:r>
            <a:r>
              <a:rPr lang="en-US" dirty="0"/>
              <a:t> Alvin Chandra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Property Advisor Brighton </a:t>
            </a:r>
            <a:r>
              <a:rPr lang="en-US" i="1" dirty="0" err="1"/>
              <a:t>Favour</a:t>
            </a:r>
            <a:r>
              <a:rPr lang="en-US" dirty="0"/>
              <a:t> BSD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kami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i="1" dirty="0"/>
              <a:t>User Experience </a:t>
            </a:r>
            <a:r>
              <a:rPr lang="en-US" dirty="0" err="1"/>
              <a:t>dari</a:t>
            </a:r>
            <a:r>
              <a:rPr lang="en-US" dirty="0"/>
              <a:t> website kami.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7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5W1H (</a:t>
            </a:r>
            <a:r>
              <a:rPr lang="en-US" i="1" dirty="0" smtClean="0"/>
              <a:t>HOW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Website kami </a:t>
            </a:r>
            <a:r>
              <a:rPr lang="en-US" dirty="0" err="1"/>
              <a:t>menggunakan</a:t>
            </a:r>
            <a:r>
              <a:rPr lang="en-US" dirty="0"/>
              <a:t> HTML </a:t>
            </a:r>
            <a:r>
              <a:rPr lang="en-US" dirty="0" err="1"/>
              <a:t>dan</a:t>
            </a:r>
            <a:r>
              <a:rPr lang="en-US" dirty="0"/>
              <a:t> CSS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Framework </a:t>
            </a:r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Client-side,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Back-end kami </a:t>
            </a:r>
            <a:r>
              <a:rPr lang="en-US" dirty="0" err="1"/>
              <a:t>menggunakan</a:t>
            </a:r>
            <a:r>
              <a:rPr lang="en-US" dirty="0"/>
              <a:t> JavaScript (ES6), Firebase </a:t>
            </a:r>
            <a:r>
              <a:rPr lang="en-US" dirty="0" err="1"/>
              <a:t>untuk</a:t>
            </a:r>
            <a:r>
              <a:rPr lang="en-US" dirty="0"/>
              <a:t> database, </a:t>
            </a:r>
            <a:r>
              <a:rPr lang="en-US" dirty="0" err="1"/>
              <a:t>dan</a:t>
            </a:r>
            <a:r>
              <a:rPr lang="en-US" dirty="0"/>
              <a:t> Django </a:t>
            </a:r>
            <a:r>
              <a:rPr lang="en-US" dirty="0" err="1"/>
              <a:t>untuk</a:t>
            </a:r>
            <a:r>
              <a:rPr lang="en-US" dirty="0"/>
              <a:t> Server-side.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72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</TotalTime>
  <Words>432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PROJECT WEB PROGRAMMING</vt:lpstr>
      <vt:lpstr>5W1H (WHY)</vt:lpstr>
      <vt:lpstr>5W1H (WHAT)</vt:lpstr>
      <vt:lpstr>Diagram Use-Case UML dari El Hogar ID</vt:lpstr>
      <vt:lpstr>5W1H (WHERE)</vt:lpstr>
      <vt:lpstr>5W1H (WHEN)</vt:lpstr>
      <vt:lpstr>5W1H (WHO)</vt:lpstr>
      <vt:lpstr>5W1H (HOW)</vt:lpstr>
      <vt:lpstr>Fungsi dan Struktur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 PROGRAMMING</dc:title>
  <dc:creator>Microsoft account</dc:creator>
  <cp:lastModifiedBy>Microsoft account</cp:lastModifiedBy>
  <cp:revision>2</cp:revision>
  <dcterms:created xsi:type="dcterms:W3CDTF">2020-10-21T14:10:36Z</dcterms:created>
  <dcterms:modified xsi:type="dcterms:W3CDTF">2020-10-21T14:22:49Z</dcterms:modified>
</cp:coreProperties>
</file>