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62" r:id="rId4"/>
    <p:sldId id="272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6B85C9-00C3-4783-A450-E6D6D804C6D1}" v="13" dt="2020-12-14T14:55:19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lhogarid.herokuapp.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72D423-C34F-194B-81D8-584FAE48E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960" y="972841"/>
            <a:ext cx="8637073" cy="2541431"/>
          </a:xfrm>
        </p:spPr>
        <p:txBody>
          <a:bodyPr/>
          <a:lstStyle/>
          <a:p>
            <a:r>
              <a:rPr lang="en-GB">
                <a:latin typeface="Abadi" panose="02000000000000000000" pitchFamily="2" charset="0"/>
                <a:ea typeface="Abadi" panose="02000000000000000000" pitchFamily="2" charset="0"/>
              </a:rPr>
              <a:t>El hogar project</a:t>
            </a:r>
            <a:endParaRPr lang="en-US">
              <a:latin typeface="Abadi" panose="02000000000000000000" pitchFamily="2" charset="0"/>
              <a:ea typeface="Abadi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A7DBCD3-78A2-4C41-89DC-F1625C951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4095" y="3514272"/>
            <a:ext cx="3606258" cy="2541431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GB" dirty="0" err="1"/>
              <a:t>Anggota</a:t>
            </a:r>
            <a:r>
              <a:rPr lang="en-GB" dirty="0"/>
              <a:t> </a:t>
            </a:r>
            <a:r>
              <a:rPr lang="en-GB" dirty="0" err="1"/>
              <a:t>kelompok</a:t>
            </a:r>
            <a:r>
              <a:rPr lang="en-GB" dirty="0"/>
              <a:t>:</a:t>
            </a:r>
          </a:p>
          <a:p>
            <a:pPr algn="ctr"/>
            <a:r>
              <a:rPr lang="en-GB" dirty="0" err="1" smtClean="0"/>
              <a:t>Andrean</a:t>
            </a:r>
            <a:r>
              <a:rPr lang="en-GB" dirty="0" smtClean="0"/>
              <a:t> SETIAWAN – 535180002</a:t>
            </a:r>
          </a:p>
          <a:p>
            <a:pPr algn="ctr"/>
            <a:r>
              <a:rPr lang="en-GB" dirty="0"/>
              <a:t>Nathanael victorious - </a:t>
            </a:r>
            <a:r>
              <a:rPr lang="en-GB" dirty="0" smtClean="0"/>
              <a:t>535180040</a:t>
            </a:r>
            <a:endParaRPr lang="en-GB" dirty="0"/>
          </a:p>
          <a:p>
            <a:pPr algn="ctr"/>
            <a:r>
              <a:rPr lang="en-GB" dirty="0"/>
              <a:t>Wilson </a:t>
            </a:r>
            <a:r>
              <a:rPr lang="en-GB" dirty="0" err="1" smtClean="0"/>
              <a:t>wibiwo</a:t>
            </a:r>
            <a:r>
              <a:rPr lang="en-GB" dirty="0" smtClean="0"/>
              <a:t>  </a:t>
            </a:r>
            <a:r>
              <a:rPr lang="en-GB" dirty="0"/>
              <a:t>- 535180042</a:t>
            </a:r>
          </a:p>
          <a:p>
            <a:pPr algn="ctr"/>
            <a:r>
              <a:rPr lang="en-GB" dirty="0" smtClean="0"/>
              <a:t>Jasmine </a:t>
            </a:r>
            <a:r>
              <a:rPr lang="en-GB" dirty="0" err="1"/>
              <a:t>kezia</a:t>
            </a:r>
            <a:r>
              <a:rPr lang="en-GB" dirty="0"/>
              <a:t> </a:t>
            </a:r>
            <a:r>
              <a:rPr lang="en-GB" dirty="0" err="1" smtClean="0"/>
              <a:t>halim</a:t>
            </a:r>
            <a:r>
              <a:rPr lang="en-GB" dirty="0" smtClean="0"/>
              <a:t> - 535180059</a:t>
            </a:r>
            <a:endParaRPr lang="en-GB" dirty="0"/>
          </a:p>
          <a:p>
            <a:pPr algn="ctr"/>
            <a:r>
              <a:rPr lang="en-GB" dirty="0" err="1" smtClean="0"/>
              <a:t>Jeslyne</a:t>
            </a:r>
            <a:r>
              <a:rPr lang="en-GB" dirty="0" smtClean="0"/>
              <a:t> - 535180096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97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EL HOGAR </a:t>
            </a:r>
            <a:r>
              <a:rPr lang="en-US" dirty="0" err="1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smtClean="0"/>
              <a:t>Fitur-fitur </a:t>
            </a:r>
            <a:r>
              <a:rPr lang="en-US" sz="3200" dirty="0" smtClean="0"/>
              <a:t>yang </a:t>
            </a:r>
            <a:r>
              <a:rPr lang="en-US" sz="3200" smtClean="0"/>
              <a:t>kami tambahkan:</a:t>
            </a:r>
            <a:endParaRPr lang="en-US" sz="3200" dirty="0" smtClean="0"/>
          </a:p>
          <a:p>
            <a:pPr algn="just"/>
            <a:r>
              <a:rPr lang="en-US" smtClean="0"/>
              <a:t>Search, untuk memudahkan pembeli mencari kriteria rumah </a:t>
            </a:r>
            <a:endParaRPr lang="en-US" dirty="0" smtClean="0"/>
          </a:p>
          <a:p>
            <a:pPr algn="just"/>
            <a:r>
              <a:rPr lang="en-US" smtClean="0"/>
              <a:t>Database, untuk list rumah </a:t>
            </a:r>
            <a:endParaRPr lang="en-US" dirty="0" smtClean="0"/>
          </a:p>
          <a:p>
            <a:pPr algn="just"/>
            <a:r>
              <a:rPr lang="en-US" smtClean="0"/>
              <a:t>Admin login &amp; register, untuk menambah database rumah</a:t>
            </a:r>
            <a:endParaRPr lang="en-US" dirty="0" smtClean="0"/>
          </a:p>
          <a:p>
            <a:pPr algn="just"/>
            <a:r>
              <a:rPr lang="en-US" smtClean="0"/>
              <a:t>Adding list, untuk menambah list rumah pada website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8214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1CE580D1-F917-4567-AFB4-99AA9B52AD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1F5620B8-A2D8-4568-B566-F0453A0D91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1C7D2BA4-4B7A-4596-8BCC-5CF7154238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4977F1E1-2B6F-4BB6-899F-67D8764D83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="" xmlns:a16="http://schemas.microsoft.com/office/drawing/2014/main" id="{65513E21-21B0-48DB-8CF1-35E43B33A4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B76C4A1-A8F5-4357-B35D-2AF6EB0087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3958" r="1" b="2104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5436B6-FD3F-8441-844F-D9E79DFC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636" y="992221"/>
            <a:ext cx="6247308" cy="4873558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/>
              <a:t>Source code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580B8A35-DEA7-4D43-9DF8-90B4681D0F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693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THANKYOU!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221254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Alamat website kami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u="sng">
                <a:hlinkClick r:id="rId2"/>
              </a:rPr>
              <a:t>https://elhogarid.herokuapp.com/</a:t>
            </a:r>
            <a:endParaRPr lang="en-US" sz="32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6272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77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Abadi</vt:lpstr>
      <vt:lpstr>Gill Sans MT</vt:lpstr>
      <vt:lpstr>Arial</vt:lpstr>
      <vt:lpstr>Gallery</vt:lpstr>
      <vt:lpstr>El hogar project</vt:lpstr>
      <vt:lpstr>ABOUT EL HOGAR wEBSITE</vt:lpstr>
      <vt:lpstr>Source code</vt:lpstr>
      <vt:lpstr>PowerPoint Presentation</vt:lpstr>
      <vt:lpstr>Alamat website kami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hogar project</dc:title>
  <dc:creator>JASMINE KEZIA HALIM</dc:creator>
  <cp:lastModifiedBy>Nathanael Victorious</cp:lastModifiedBy>
  <cp:revision>20</cp:revision>
  <dcterms:created xsi:type="dcterms:W3CDTF">2020-12-14T14:36:59Z</dcterms:created>
  <dcterms:modified xsi:type="dcterms:W3CDTF">2020-12-14T21:59:11Z</dcterms:modified>
</cp:coreProperties>
</file>