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1"/>
    <p:restoredTop sz="77294"/>
  </p:normalViewPr>
  <p:slideViewPr>
    <p:cSldViewPr snapToGrid="0" snapToObjects="1">
      <p:cViewPr varScale="1">
        <p:scale>
          <a:sx n="88" d="100"/>
          <a:sy n="88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36D3E-2A55-DF41-AE2B-5CBBB7CDF687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54A104B-E7D6-2B4E-A2FE-0E5C55064A37}">
      <dgm:prSet phldrT="[Tekst]" custT="1"/>
      <dgm:spPr/>
      <dgm:t>
        <a:bodyPr/>
        <a:lstStyle/>
        <a:p>
          <a:r>
            <a:rPr lang="nl-NL" sz="1600" b="1" dirty="0"/>
            <a:t>Ticket systeem</a:t>
          </a:r>
        </a:p>
      </dgm:t>
    </dgm:pt>
    <dgm:pt modelId="{D030F656-30C8-5B4D-8149-0534FA6C4D85}" type="parTrans" cxnId="{85A8EA4B-A352-A446-9E8B-C25D376A49BD}">
      <dgm:prSet/>
      <dgm:spPr/>
      <dgm:t>
        <a:bodyPr/>
        <a:lstStyle/>
        <a:p>
          <a:endParaRPr lang="nl-NL"/>
        </a:p>
      </dgm:t>
    </dgm:pt>
    <dgm:pt modelId="{66922A1A-C710-C249-8CC6-0B229BD19F2C}" type="sibTrans" cxnId="{85A8EA4B-A352-A446-9E8B-C25D376A49BD}">
      <dgm:prSet/>
      <dgm:spPr/>
      <dgm:t>
        <a:bodyPr/>
        <a:lstStyle/>
        <a:p>
          <a:endParaRPr lang="nl-NL"/>
        </a:p>
      </dgm:t>
    </dgm:pt>
    <dgm:pt modelId="{60ACE41C-919A-9647-BEFE-1A4E0C9FCFF9}">
      <dgm:prSet phldrT="[Tekst]" custT="1"/>
      <dgm:spPr/>
      <dgm:t>
        <a:bodyPr/>
        <a:lstStyle/>
        <a:p>
          <a:r>
            <a:rPr lang="nl-NL" sz="1600" b="1" dirty="0"/>
            <a:t>Mail</a:t>
          </a:r>
        </a:p>
      </dgm:t>
    </dgm:pt>
    <dgm:pt modelId="{C4A52CBC-867D-5E48-A889-1FB8CCED53F4}" type="parTrans" cxnId="{DE32030F-4705-FD46-8E47-0F20CC8607A2}">
      <dgm:prSet/>
      <dgm:spPr/>
      <dgm:t>
        <a:bodyPr/>
        <a:lstStyle/>
        <a:p>
          <a:endParaRPr lang="nl-NL"/>
        </a:p>
      </dgm:t>
    </dgm:pt>
    <dgm:pt modelId="{74133BA0-B809-B546-B603-DA94A4998022}" type="sibTrans" cxnId="{DE32030F-4705-FD46-8E47-0F20CC8607A2}">
      <dgm:prSet/>
      <dgm:spPr/>
      <dgm:t>
        <a:bodyPr/>
        <a:lstStyle/>
        <a:p>
          <a:endParaRPr lang="nl-NL"/>
        </a:p>
      </dgm:t>
    </dgm:pt>
    <dgm:pt modelId="{2DFC65AD-BE4B-BA42-9118-62EF505128C9}">
      <dgm:prSet phldrT="[Tekst]" custT="1"/>
      <dgm:spPr/>
      <dgm:t>
        <a:bodyPr/>
        <a:lstStyle/>
        <a:p>
          <a:r>
            <a:rPr lang="nl-NL" sz="1600" b="1" dirty="0"/>
            <a:t>VSTS</a:t>
          </a:r>
        </a:p>
      </dgm:t>
    </dgm:pt>
    <dgm:pt modelId="{706EBAEC-F4C2-8E4C-9009-424FB66FB20E}" type="parTrans" cxnId="{02AF45A5-0F94-5446-B998-8995190B14C9}">
      <dgm:prSet/>
      <dgm:spPr/>
      <dgm:t>
        <a:bodyPr/>
        <a:lstStyle/>
        <a:p>
          <a:endParaRPr lang="nl-NL"/>
        </a:p>
      </dgm:t>
    </dgm:pt>
    <dgm:pt modelId="{9322AE02-6B1B-2449-842B-1BFE7AACB87A}" type="sibTrans" cxnId="{02AF45A5-0F94-5446-B998-8995190B14C9}">
      <dgm:prSet/>
      <dgm:spPr/>
      <dgm:t>
        <a:bodyPr/>
        <a:lstStyle/>
        <a:p>
          <a:endParaRPr lang="nl-NL"/>
        </a:p>
      </dgm:t>
    </dgm:pt>
    <dgm:pt modelId="{C2FCC503-AFE8-D042-8AFC-6E6D95B1B7EB}">
      <dgm:prSet custT="1"/>
      <dgm:spPr/>
      <dgm:t>
        <a:bodyPr/>
        <a:lstStyle/>
        <a:p>
          <a:r>
            <a:rPr lang="nl-NL" sz="1600" b="1" dirty="0"/>
            <a:t>28/2</a:t>
          </a:r>
        </a:p>
      </dgm:t>
    </dgm:pt>
    <dgm:pt modelId="{3AA1192D-BD33-174E-8E28-D4EE4294BD8B}" type="parTrans" cxnId="{DBE7E86A-7421-F546-81A3-7529C46C554E}">
      <dgm:prSet/>
      <dgm:spPr/>
      <dgm:t>
        <a:bodyPr/>
        <a:lstStyle/>
        <a:p>
          <a:endParaRPr lang="nl-NL"/>
        </a:p>
      </dgm:t>
    </dgm:pt>
    <dgm:pt modelId="{A438DEA4-A6DE-0A4F-B889-6CAC6AEA2301}" type="sibTrans" cxnId="{DBE7E86A-7421-F546-81A3-7529C46C554E}">
      <dgm:prSet/>
      <dgm:spPr/>
      <dgm:t>
        <a:bodyPr/>
        <a:lstStyle/>
        <a:p>
          <a:endParaRPr lang="nl-NL"/>
        </a:p>
      </dgm:t>
    </dgm:pt>
    <dgm:pt modelId="{AC150EF9-9B2E-6143-9B5A-7F1FB2520758}">
      <dgm:prSet custT="1"/>
      <dgm:spPr/>
      <dgm:t>
        <a:bodyPr/>
        <a:lstStyle/>
        <a:p>
          <a:r>
            <a:rPr lang="nl-NL" sz="1600" b="1" dirty="0"/>
            <a:t>14/3</a:t>
          </a:r>
        </a:p>
      </dgm:t>
    </dgm:pt>
    <dgm:pt modelId="{376F0EED-FF22-3D41-B023-3F126AC06D1D}" type="parTrans" cxnId="{4A8ED341-FBB9-7A4E-9A75-3D62A454AD7B}">
      <dgm:prSet/>
      <dgm:spPr/>
      <dgm:t>
        <a:bodyPr/>
        <a:lstStyle/>
        <a:p>
          <a:endParaRPr lang="nl-NL"/>
        </a:p>
      </dgm:t>
    </dgm:pt>
    <dgm:pt modelId="{B1D1D617-90EF-BB45-A987-BE9FE035270B}" type="sibTrans" cxnId="{4A8ED341-FBB9-7A4E-9A75-3D62A454AD7B}">
      <dgm:prSet/>
      <dgm:spPr/>
      <dgm:t>
        <a:bodyPr/>
        <a:lstStyle/>
        <a:p>
          <a:endParaRPr lang="nl-NL"/>
        </a:p>
      </dgm:t>
    </dgm:pt>
    <dgm:pt modelId="{BA0AA4BD-328F-0741-A74C-A1AF7943E0EC}">
      <dgm:prSet custT="1"/>
      <dgm:spPr/>
      <dgm:t>
        <a:bodyPr/>
        <a:lstStyle/>
        <a:p>
          <a:r>
            <a:rPr lang="nl-NL" sz="1600" b="1" dirty="0"/>
            <a:t>21/3</a:t>
          </a:r>
        </a:p>
      </dgm:t>
    </dgm:pt>
    <dgm:pt modelId="{09AC53FB-46BD-5A40-9DDB-F90833562591}" type="parTrans" cxnId="{BC95FF66-BDAB-3A46-980D-32A228E4D7A7}">
      <dgm:prSet/>
      <dgm:spPr/>
      <dgm:t>
        <a:bodyPr/>
        <a:lstStyle/>
        <a:p>
          <a:endParaRPr lang="nl-NL"/>
        </a:p>
      </dgm:t>
    </dgm:pt>
    <dgm:pt modelId="{DDB3D544-115C-D84E-9003-EB1F7C7073A3}" type="sibTrans" cxnId="{BC95FF66-BDAB-3A46-980D-32A228E4D7A7}">
      <dgm:prSet/>
      <dgm:spPr/>
      <dgm:t>
        <a:bodyPr/>
        <a:lstStyle/>
        <a:p>
          <a:endParaRPr lang="nl-NL"/>
        </a:p>
      </dgm:t>
    </dgm:pt>
    <dgm:pt modelId="{ECA57CC3-7518-AF4C-A8AD-DB9B18E65C7B}">
      <dgm:prSet custT="1"/>
      <dgm:spPr/>
      <dgm:t>
        <a:bodyPr/>
        <a:lstStyle/>
        <a:p>
          <a:r>
            <a:rPr lang="nl-NL" sz="1600" b="1" dirty="0"/>
            <a:t>Exact Online</a:t>
          </a:r>
        </a:p>
      </dgm:t>
    </dgm:pt>
    <dgm:pt modelId="{41389900-9043-674F-80B6-662905A22556}" type="parTrans" cxnId="{88F98330-F4CD-B148-9036-99CBF34E0A96}">
      <dgm:prSet/>
      <dgm:spPr/>
      <dgm:t>
        <a:bodyPr/>
        <a:lstStyle/>
        <a:p>
          <a:endParaRPr lang="nl-NL"/>
        </a:p>
      </dgm:t>
    </dgm:pt>
    <dgm:pt modelId="{3D9D92FF-ABFF-4745-9E47-01A33C464666}" type="sibTrans" cxnId="{88F98330-F4CD-B148-9036-99CBF34E0A96}">
      <dgm:prSet/>
      <dgm:spPr/>
      <dgm:t>
        <a:bodyPr/>
        <a:lstStyle/>
        <a:p>
          <a:endParaRPr lang="nl-NL"/>
        </a:p>
      </dgm:t>
    </dgm:pt>
    <dgm:pt modelId="{82462FD6-7C00-2F4C-B25D-FC691929D7DE}">
      <dgm:prSet custT="1"/>
      <dgm:spPr/>
      <dgm:t>
        <a:bodyPr/>
        <a:lstStyle/>
        <a:p>
          <a:r>
            <a:rPr lang="nl-NL" sz="1600" b="1" dirty="0"/>
            <a:t>28/3</a:t>
          </a:r>
        </a:p>
      </dgm:t>
    </dgm:pt>
    <dgm:pt modelId="{D49711F2-12A9-8441-920B-3A6A4310B79E}" type="parTrans" cxnId="{464872F9-E78C-4446-B7EE-E95593DA581C}">
      <dgm:prSet/>
      <dgm:spPr/>
      <dgm:t>
        <a:bodyPr/>
        <a:lstStyle/>
        <a:p>
          <a:endParaRPr lang="nl-NL"/>
        </a:p>
      </dgm:t>
    </dgm:pt>
    <dgm:pt modelId="{929DC07F-0ACF-6F48-B107-6F08AB828160}" type="sibTrans" cxnId="{464872F9-E78C-4446-B7EE-E95593DA581C}">
      <dgm:prSet/>
      <dgm:spPr/>
      <dgm:t>
        <a:bodyPr/>
        <a:lstStyle/>
        <a:p>
          <a:endParaRPr lang="nl-NL"/>
        </a:p>
      </dgm:t>
    </dgm:pt>
    <dgm:pt modelId="{965C823D-1EAC-7641-B60D-DDAB7CBA116E}">
      <dgm:prSet custT="1"/>
      <dgm:spPr/>
      <dgm:t>
        <a:bodyPr/>
        <a:lstStyle/>
        <a:p>
          <a:r>
            <a:rPr lang="nl-NL" sz="1600" b="1" dirty="0"/>
            <a:t>Customer licenties</a:t>
          </a:r>
        </a:p>
      </dgm:t>
    </dgm:pt>
    <dgm:pt modelId="{083FC955-65C0-4E44-A1E2-869121A4855B}" type="parTrans" cxnId="{C81F564D-DD68-B142-9761-BB33DEC6D785}">
      <dgm:prSet/>
      <dgm:spPr/>
      <dgm:t>
        <a:bodyPr/>
        <a:lstStyle/>
        <a:p>
          <a:endParaRPr lang="nl-NL"/>
        </a:p>
      </dgm:t>
    </dgm:pt>
    <dgm:pt modelId="{4C4B29B0-51C5-8741-94E1-3A546A984840}" type="sibTrans" cxnId="{C81F564D-DD68-B142-9761-BB33DEC6D785}">
      <dgm:prSet/>
      <dgm:spPr/>
      <dgm:t>
        <a:bodyPr/>
        <a:lstStyle/>
        <a:p>
          <a:endParaRPr lang="nl-NL"/>
        </a:p>
      </dgm:t>
    </dgm:pt>
    <dgm:pt modelId="{D993CA9C-541A-E14E-8CE8-B661929DBF85}">
      <dgm:prSet custT="1"/>
      <dgm:spPr/>
      <dgm:t>
        <a:bodyPr/>
        <a:lstStyle/>
        <a:p>
          <a:r>
            <a:rPr lang="nl-NL" sz="1600" b="1" dirty="0"/>
            <a:t>Knowledge base</a:t>
          </a:r>
        </a:p>
      </dgm:t>
    </dgm:pt>
    <dgm:pt modelId="{AEF98A73-D5E4-3545-A34D-C423F53F3B2D}" type="parTrans" cxnId="{5836CDDA-1E11-D94C-8404-9FF53E2A02E0}">
      <dgm:prSet/>
      <dgm:spPr/>
      <dgm:t>
        <a:bodyPr/>
        <a:lstStyle/>
        <a:p>
          <a:endParaRPr lang="nl-NL"/>
        </a:p>
      </dgm:t>
    </dgm:pt>
    <dgm:pt modelId="{4D2726D8-5383-6C46-8A34-AC2A370F1849}" type="sibTrans" cxnId="{5836CDDA-1E11-D94C-8404-9FF53E2A02E0}">
      <dgm:prSet/>
      <dgm:spPr/>
      <dgm:t>
        <a:bodyPr/>
        <a:lstStyle/>
        <a:p>
          <a:endParaRPr lang="nl-NL"/>
        </a:p>
      </dgm:t>
    </dgm:pt>
    <dgm:pt modelId="{0FEA0E1E-B24B-754F-A953-CAA588BE8C88}">
      <dgm:prSet custT="1"/>
      <dgm:spPr/>
      <dgm:t>
        <a:bodyPr/>
        <a:lstStyle/>
        <a:p>
          <a:r>
            <a:rPr lang="nl-NL" sz="1600" b="1" dirty="0"/>
            <a:t>11/4</a:t>
          </a:r>
        </a:p>
      </dgm:t>
    </dgm:pt>
    <dgm:pt modelId="{E7311F34-8BCF-3346-8B2E-52D9495503E0}" type="parTrans" cxnId="{3389AC5F-C237-624C-893F-E7F52415B5CB}">
      <dgm:prSet/>
      <dgm:spPr/>
      <dgm:t>
        <a:bodyPr/>
        <a:lstStyle/>
        <a:p>
          <a:endParaRPr lang="nl-NL"/>
        </a:p>
      </dgm:t>
    </dgm:pt>
    <dgm:pt modelId="{14CCFA68-BAAD-234A-AA6F-2EEA74E2123F}" type="sibTrans" cxnId="{3389AC5F-C237-624C-893F-E7F52415B5CB}">
      <dgm:prSet/>
      <dgm:spPr/>
      <dgm:t>
        <a:bodyPr/>
        <a:lstStyle/>
        <a:p>
          <a:endParaRPr lang="nl-NL"/>
        </a:p>
      </dgm:t>
    </dgm:pt>
    <dgm:pt modelId="{103BD1C2-0E3D-734D-9138-A1FCB87D269B}">
      <dgm:prSet custT="1"/>
      <dgm:spPr/>
      <dgm:t>
        <a:bodyPr/>
        <a:lstStyle/>
        <a:p>
          <a:r>
            <a:rPr lang="nl-NL" sz="1600" b="1" dirty="0"/>
            <a:t>18/4</a:t>
          </a:r>
        </a:p>
      </dgm:t>
    </dgm:pt>
    <dgm:pt modelId="{CB1102B4-A462-BD42-8C75-EB6F5C120B5D}" type="parTrans" cxnId="{F7CBEEF7-A46A-CD44-8996-D61BE0740A68}">
      <dgm:prSet/>
      <dgm:spPr/>
      <dgm:t>
        <a:bodyPr/>
        <a:lstStyle/>
        <a:p>
          <a:endParaRPr lang="nl-NL"/>
        </a:p>
      </dgm:t>
    </dgm:pt>
    <dgm:pt modelId="{FCA0ED63-798A-8C4A-A811-50D2E08F7206}" type="sibTrans" cxnId="{F7CBEEF7-A46A-CD44-8996-D61BE0740A68}">
      <dgm:prSet/>
      <dgm:spPr/>
      <dgm:t>
        <a:bodyPr/>
        <a:lstStyle/>
        <a:p>
          <a:endParaRPr lang="nl-NL"/>
        </a:p>
      </dgm:t>
    </dgm:pt>
    <dgm:pt modelId="{0A6427C4-5FBB-DA4D-81C2-C19287B7A9F8}">
      <dgm:prSet custT="1"/>
      <dgm:spPr/>
      <dgm:t>
        <a:bodyPr/>
        <a:lstStyle/>
        <a:p>
          <a:r>
            <a:rPr lang="nl-NL" sz="1600" b="1" dirty="0"/>
            <a:t>DMS</a:t>
          </a:r>
        </a:p>
      </dgm:t>
    </dgm:pt>
    <dgm:pt modelId="{3761B07C-AD05-904E-B30C-EBCBA66E03F3}" type="parTrans" cxnId="{AE149FDE-333B-E543-9708-26AE2C65FAA3}">
      <dgm:prSet/>
      <dgm:spPr/>
      <dgm:t>
        <a:bodyPr/>
        <a:lstStyle/>
        <a:p>
          <a:endParaRPr lang="nl-NL"/>
        </a:p>
      </dgm:t>
    </dgm:pt>
    <dgm:pt modelId="{AA2F724C-9074-D440-BC02-416932CEAA2B}" type="sibTrans" cxnId="{AE149FDE-333B-E543-9708-26AE2C65FAA3}">
      <dgm:prSet/>
      <dgm:spPr/>
      <dgm:t>
        <a:bodyPr/>
        <a:lstStyle/>
        <a:p>
          <a:endParaRPr lang="nl-NL"/>
        </a:p>
      </dgm:t>
    </dgm:pt>
    <dgm:pt modelId="{CA9B2CB0-0819-F141-9152-438BC768DA42}">
      <dgm:prSet custT="1"/>
      <dgm:spPr/>
      <dgm:t>
        <a:bodyPr/>
        <a:lstStyle/>
        <a:p>
          <a:r>
            <a:rPr lang="nl-NL" sz="1600" b="1" dirty="0"/>
            <a:t>25/4</a:t>
          </a:r>
        </a:p>
      </dgm:t>
    </dgm:pt>
    <dgm:pt modelId="{E164F218-07D4-A54A-A1F1-672264698FE4}" type="parTrans" cxnId="{737A2CE6-DEC9-F547-AD04-59689407C231}">
      <dgm:prSet/>
      <dgm:spPr/>
      <dgm:t>
        <a:bodyPr/>
        <a:lstStyle/>
        <a:p>
          <a:endParaRPr lang="nl-NL"/>
        </a:p>
      </dgm:t>
    </dgm:pt>
    <dgm:pt modelId="{28EB4EB5-A2F4-0744-88A0-B36E86CCA568}" type="sibTrans" cxnId="{737A2CE6-DEC9-F547-AD04-59689407C231}">
      <dgm:prSet/>
      <dgm:spPr/>
      <dgm:t>
        <a:bodyPr/>
        <a:lstStyle/>
        <a:p>
          <a:endParaRPr lang="nl-NL"/>
        </a:p>
      </dgm:t>
    </dgm:pt>
    <dgm:pt modelId="{033100D0-62DE-744C-BBDC-0847ACB111F7}">
      <dgm:prSet custT="1"/>
      <dgm:spPr/>
      <dgm:t>
        <a:bodyPr/>
        <a:lstStyle/>
        <a:p>
          <a:r>
            <a:rPr lang="nl-NL" sz="1600" b="1" dirty="0"/>
            <a:t>Notificaties</a:t>
          </a:r>
        </a:p>
      </dgm:t>
    </dgm:pt>
    <dgm:pt modelId="{78BFE7A3-29E7-8F4D-8565-99F64712CB6F}" type="parTrans" cxnId="{CDA27119-D04F-4E49-9FAF-39290F68A24F}">
      <dgm:prSet/>
      <dgm:spPr/>
      <dgm:t>
        <a:bodyPr/>
        <a:lstStyle/>
        <a:p>
          <a:endParaRPr lang="nl-NL"/>
        </a:p>
      </dgm:t>
    </dgm:pt>
    <dgm:pt modelId="{3F8D87F8-80CD-834F-AAFB-896BE05FC940}" type="sibTrans" cxnId="{CDA27119-D04F-4E49-9FAF-39290F68A24F}">
      <dgm:prSet/>
      <dgm:spPr/>
      <dgm:t>
        <a:bodyPr/>
        <a:lstStyle/>
        <a:p>
          <a:endParaRPr lang="nl-NL"/>
        </a:p>
      </dgm:t>
    </dgm:pt>
    <dgm:pt modelId="{23029B20-A08F-B346-9CFF-7ECE17D29CED}">
      <dgm:prSet custT="1"/>
      <dgm:spPr/>
      <dgm:t>
        <a:bodyPr/>
        <a:lstStyle/>
        <a:p>
          <a:r>
            <a:rPr lang="nl-NL" sz="1600" b="1" dirty="0"/>
            <a:t>9/5</a:t>
          </a:r>
        </a:p>
      </dgm:t>
    </dgm:pt>
    <dgm:pt modelId="{B49486F6-865D-204F-AB6D-6A98A37CC8DF}" type="parTrans" cxnId="{AA7F6248-C5F9-4A46-B4ED-363B1185925F}">
      <dgm:prSet/>
      <dgm:spPr/>
      <dgm:t>
        <a:bodyPr/>
        <a:lstStyle/>
        <a:p>
          <a:endParaRPr lang="nl-NL"/>
        </a:p>
      </dgm:t>
    </dgm:pt>
    <dgm:pt modelId="{04F2C286-F7B9-004F-8206-EE82AC4C48CA}" type="sibTrans" cxnId="{AA7F6248-C5F9-4A46-B4ED-363B1185925F}">
      <dgm:prSet/>
      <dgm:spPr/>
      <dgm:t>
        <a:bodyPr/>
        <a:lstStyle/>
        <a:p>
          <a:endParaRPr lang="nl-NL"/>
        </a:p>
      </dgm:t>
    </dgm:pt>
    <dgm:pt modelId="{8CC27CEC-0BA9-374E-9FFE-C2E949EF2BDE}">
      <dgm:prSet custT="1"/>
      <dgm:spPr/>
      <dgm:t>
        <a:bodyPr/>
        <a:lstStyle/>
        <a:p>
          <a:r>
            <a:rPr lang="nl-NL" sz="1600" b="1" dirty="0"/>
            <a:t>Forum</a:t>
          </a:r>
        </a:p>
      </dgm:t>
    </dgm:pt>
    <dgm:pt modelId="{E01B9EBC-D987-C64F-960C-5F438E3F3727}" type="parTrans" cxnId="{883AAB8D-C7C2-FC4E-A2ED-557D3F99FEA5}">
      <dgm:prSet/>
      <dgm:spPr/>
      <dgm:t>
        <a:bodyPr/>
        <a:lstStyle/>
        <a:p>
          <a:endParaRPr lang="nl-NL"/>
        </a:p>
      </dgm:t>
    </dgm:pt>
    <dgm:pt modelId="{839F885F-8F20-8344-9119-A5B028FEED2E}" type="sibTrans" cxnId="{883AAB8D-C7C2-FC4E-A2ED-557D3F99FEA5}">
      <dgm:prSet/>
      <dgm:spPr/>
      <dgm:t>
        <a:bodyPr/>
        <a:lstStyle/>
        <a:p>
          <a:endParaRPr lang="nl-NL"/>
        </a:p>
      </dgm:t>
    </dgm:pt>
    <dgm:pt modelId="{8C54D8F4-F9C3-9F4D-A8CD-032AFD66F9C2}">
      <dgm:prSet custT="1"/>
      <dgm:spPr/>
      <dgm:t>
        <a:bodyPr/>
        <a:lstStyle/>
        <a:p>
          <a:r>
            <a:rPr lang="nl-NL" sz="1600" b="1" dirty="0"/>
            <a:t>…</a:t>
          </a:r>
        </a:p>
      </dgm:t>
    </dgm:pt>
    <dgm:pt modelId="{458D39CB-9879-AE44-AFFF-DC78CBE1B1FF}" type="parTrans" cxnId="{1142F823-6D2E-FD47-9324-C7313358F171}">
      <dgm:prSet/>
      <dgm:spPr/>
      <dgm:t>
        <a:bodyPr/>
        <a:lstStyle/>
        <a:p>
          <a:endParaRPr lang="nl-NL"/>
        </a:p>
      </dgm:t>
    </dgm:pt>
    <dgm:pt modelId="{A4ED2B1B-24EA-E74C-80B2-FE218FF90353}" type="sibTrans" cxnId="{1142F823-6D2E-FD47-9324-C7313358F171}">
      <dgm:prSet/>
      <dgm:spPr/>
      <dgm:t>
        <a:bodyPr/>
        <a:lstStyle/>
        <a:p>
          <a:endParaRPr lang="nl-NL"/>
        </a:p>
      </dgm:t>
    </dgm:pt>
    <dgm:pt modelId="{9AA44AB4-28BD-7C40-882B-B6F52D92EFB8}">
      <dgm:prSet custT="1"/>
      <dgm:spPr/>
      <dgm:t>
        <a:bodyPr/>
        <a:lstStyle/>
        <a:p>
          <a:r>
            <a:rPr lang="nl-NL" sz="1600" b="1" dirty="0"/>
            <a:t>Onderzoek</a:t>
          </a:r>
        </a:p>
      </dgm:t>
    </dgm:pt>
    <dgm:pt modelId="{C7CAD248-8166-3B46-AD53-50D5637D43DA}" type="parTrans" cxnId="{1BBDE55C-2E9C-CF45-9305-D532033953D4}">
      <dgm:prSet/>
      <dgm:spPr/>
      <dgm:t>
        <a:bodyPr/>
        <a:lstStyle/>
        <a:p>
          <a:endParaRPr lang="nl-NL"/>
        </a:p>
      </dgm:t>
    </dgm:pt>
    <dgm:pt modelId="{4130AF2F-7035-854C-BDD3-E457EF632EB8}" type="sibTrans" cxnId="{1BBDE55C-2E9C-CF45-9305-D532033953D4}">
      <dgm:prSet/>
      <dgm:spPr/>
      <dgm:t>
        <a:bodyPr/>
        <a:lstStyle/>
        <a:p>
          <a:endParaRPr lang="nl-NL"/>
        </a:p>
      </dgm:t>
    </dgm:pt>
    <dgm:pt modelId="{033FF8DC-A11F-6244-B97C-5BB32D52A38A}">
      <dgm:prSet custT="1"/>
      <dgm:spPr/>
      <dgm:t>
        <a:bodyPr/>
        <a:lstStyle/>
        <a:p>
          <a:r>
            <a:rPr lang="nl-NL" sz="1600" b="1" dirty="0"/>
            <a:t>14/2</a:t>
          </a:r>
        </a:p>
      </dgm:t>
    </dgm:pt>
    <dgm:pt modelId="{B9344D16-6444-9E40-A49B-1A62D49C04B3}" type="parTrans" cxnId="{8E5E7B5D-48F9-DE4C-A1F3-5FCB7CF265B0}">
      <dgm:prSet/>
      <dgm:spPr/>
      <dgm:t>
        <a:bodyPr/>
        <a:lstStyle/>
        <a:p>
          <a:endParaRPr lang="nl-NL"/>
        </a:p>
      </dgm:t>
    </dgm:pt>
    <dgm:pt modelId="{2D230C22-F6DE-FD4A-B2C3-1B2A098F4C01}" type="sibTrans" cxnId="{8E5E7B5D-48F9-DE4C-A1F3-5FCB7CF265B0}">
      <dgm:prSet/>
      <dgm:spPr/>
      <dgm:t>
        <a:bodyPr/>
        <a:lstStyle/>
        <a:p>
          <a:endParaRPr lang="nl-NL"/>
        </a:p>
      </dgm:t>
    </dgm:pt>
    <dgm:pt modelId="{21C49EBC-1FB1-F04F-ABC8-22C9D0ED48FE}" type="pres">
      <dgm:prSet presAssocID="{85636D3E-2A55-DF41-AE2B-5CBBB7CDF687}" presName="Name0" presStyleCnt="0">
        <dgm:presLayoutVars>
          <dgm:dir/>
          <dgm:resizeHandles val="exact"/>
        </dgm:presLayoutVars>
      </dgm:prSet>
      <dgm:spPr/>
    </dgm:pt>
    <dgm:pt modelId="{0C32AF88-9EB0-BF4C-8A13-81BA8EF14BF3}" type="pres">
      <dgm:prSet presAssocID="{85636D3E-2A55-DF41-AE2B-5CBBB7CDF687}" presName="arrow" presStyleLbl="bgShp" presStyleIdx="0" presStyleCnt="1"/>
      <dgm:spPr/>
    </dgm:pt>
    <dgm:pt modelId="{1C3127CE-7600-BF46-9C31-64C4048A150F}" type="pres">
      <dgm:prSet presAssocID="{85636D3E-2A55-DF41-AE2B-5CBBB7CDF687}" presName="points" presStyleCnt="0"/>
      <dgm:spPr/>
    </dgm:pt>
    <dgm:pt modelId="{C7A7CA9A-A684-D94A-927A-788B540F879C}" type="pres">
      <dgm:prSet presAssocID="{9AA44AB4-28BD-7C40-882B-B6F52D92EFB8}" presName="compositeA" presStyleCnt="0"/>
      <dgm:spPr/>
    </dgm:pt>
    <dgm:pt modelId="{56ABC1D2-C4C1-E74C-94B1-862BFAD68636}" type="pres">
      <dgm:prSet presAssocID="{9AA44AB4-28BD-7C40-882B-B6F52D92EFB8}" presName="textA" presStyleLbl="revTx" presStyleIdx="0" presStyleCnt="10" custScaleX="146864">
        <dgm:presLayoutVars>
          <dgm:bulletEnabled val="1"/>
        </dgm:presLayoutVars>
      </dgm:prSet>
      <dgm:spPr/>
    </dgm:pt>
    <dgm:pt modelId="{C969AF8F-B0B3-F54F-903E-BA340F0E39E2}" type="pres">
      <dgm:prSet presAssocID="{9AA44AB4-28BD-7C40-882B-B6F52D92EFB8}" presName="circleA" presStyleLbl="node1" presStyleIdx="0" presStyleCnt="10"/>
      <dgm:spPr/>
    </dgm:pt>
    <dgm:pt modelId="{D83A63FA-0A1B-574D-8E71-B3457C44726C}" type="pres">
      <dgm:prSet presAssocID="{9AA44AB4-28BD-7C40-882B-B6F52D92EFB8}" presName="spaceA" presStyleCnt="0"/>
      <dgm:spPr/>
    </dgm:pt>
    <dgm:pt modelId="{62FD43EC-51B7-CD4B-98E4-F127BC2ECF9C}" type="pres">
      <dgm:prSet presAssocID="{4130AF2F-7035-854C-BDD3-E457EF632EB8}" presName="space" presStyleCnt="0"/>
      <dgm:spPr/>
    </dgm:pt>
    <dgm:pt modelId="{B98BAA34-0676-B745-9F12-3CB8A2531656}" type="pres">
      <dgm:prSet presAssocID="{454A104B-E7D6-2B4E-A2FE-0E5C55064A37}" presName="compositeB" presStyleCnt="0"/>
      <dgm:spPr/>
    </dgm:pt>
    <dgm:pt modelId="{8F26831A-954F-3E48-9CF5-8E69F543BB56}" type="pres">
      <dgm:prSet presAssocID="{454A104B-E7D6-2B4E-A2FE-0E5C55064A37}" presName="textB" presStyleLbl="revTx" presStyleIdx="1" presStyleCnt="10" custScaleX="122173">
        <dgm:presLayoutVars>
          <dgm:bulletEnabled val="1"/>
        </dgm:presLayoutVars>
      </dgm:prSet>
      <dgm:spPr/>
    </dgm:pt>
    <dgm:pt modelId="{29D70807-E75C-8C4D-8C60-445DFE1B76F2}" type="pres">
      <dgm:prSet presAssocID="{454A104B-E7D6-2B4E-A2FE-0E5C55064A37}" presName="circleB" presStyleLbl="node1" presStyleIdx="1" presStyleCnt="10"/>
      <dgm:spPr/>
    </dgm:pt>
    <dgm:pt modelId="{F9FB89C8-28DA-8E45-B475-6620ED68D7A6}" type="pres">
      <dgm:prSet presAssocID="{454A104B-E7D6-2B4E-A2FE-0E5C55064A37}" presName="spaceB" presStyleCnt="0"/>
      <dgm:spPr/>
    </dgm:pt>
    <dgm:pt modelId="{0EADC1D3-4331-AC49-99C5-6641C45EE971}" type="pres">
      <dgm:prSet presAssocID="{66922A1A-C710-C249-8CC6-0B229BD19F2C}" presName="space" presStyleCnt="0"/>
      <dgm:spPr/>
    </dgm:pt>
    <dgm:pt modelId="{8662C149-87DD-6B46-AAA9-757F2CAD08A8}" type="pres">
      <dgm:prSet presAssocID="{60ACE41C-919A-9647-BEFE-1A4E0C9FCFF9}" presName="compositeA" presStyleCnt="0"/>
      <dgm:spPr/>
    </dgm:pt>
    <dgm:pt modelId="{1A056FBF-87A8-D04A-99D4-02152E397751}" type="pres">
      <dgm:prSet presAssocID="{60ACE41C-919A-9647-BEFE-1A4E0C9FCFF9}" presName="textA" presStyleLbl="revTx" presStyleIdx="2" presStyleCnt="10">
        <dgm:presLayoutVars>
          <dgm:bulletEnabled val="1"/>
        </dgm:presLayoutVars>
      </dgm:prSet>
      <dgm:spPr/>
    </dgm:pt>
    <dgm:pt modelId="{84D4DEE2-3A14-954C-B994-765ABF7190F9}" type="pres">
      <dgm:prSet presAssocID="{60ACE41C-919A-9647-BEFE-1A4E0C9FCFF9}" presName="circleA" presStyleLbl="node1" presStyleIdx="2" presStyleCnt="10"/>
      <dgm:spPr/>
    </dgm:pt>
    <dgm:pt modelId="{A2A7672F-D8BE-0C44-A176-5D4E7463B0F2}" type="pres">
      <dgm:prSet presAssocID="{60ACE41C-919A-9647-BEFE-1A4E0C9FCFF9}" presName="spaceA" presStyleCnt="0"/>
      <dgm:spPr/>
    </dgm:pt>
    <dgm:pt modelId="{53CD6920-4236-7545-8D10-F945B3CD4B3B}" type="pres">
      <dgm:prSet presAssocID="{74133BA0-B809-B546-B603-DA94A4998022}" presName="space" presStyleCnt="0"/>
      <dgm:spPr/>
    </dgm:pt>
    <dgm:pt modelId="{57A65ECA-3DCF-6F4A-BF6D-147FCFA3C4D1}" type="pres">
      <dgm:prSet presAssocID="{2DFC65AD-BE4B-BA42-9118-62EF505128C9}" presName="compositeB" presStyleCnt="0"/>
      <dgm:spPr/>
    </dgm:pt>
    <dgm:pt modelId="{56793372-1BA4-754D-BC41-C0AD28A0C1CF}" type="pres">
      <dgm:prSet presAssocID="{2DFC65AD-BE4B-BA42-9118-62EF505128C9}" presName="textB" presStyleLbl="revTx" presStyleIdx="3" presStyleCnt="10">
        <dgm:presLayoutVars>
          <dgm:bulletEnabled val="1"/>
        </dgm:presLayoutVars>
      </dgm:prSet>
      <dgm:spPr/>
    </dgm:pt>
    <dgm:pt modelId="{95A36320-2825-6043-9827-6324B8A5D32D}" type="pres">
      <dgm:prSet presAssocID="{2DFC65AD-BE4B-BA42-9118-62EF505128C9}" presName="circleB" presStyleLbl="node1" presStyleIdx="3" presStyleCnt="10"/>
      <dgm:spPr/>
    </dgm:pt>
    <dgm:pt modelId="{0AA961B0-A36F-4A4E-B5B9-A8448EEDE55C}" type="pres">
      <dgm:prSet presAssocID="{2DFC65AD-BE4B-BA42-9118-62EF505128C9}" presName="spaceB" presStyleCnt="0"/>
      <dgm:spPr/>
    </dgm:pt>
    <dgm:pt modelId="{58EC8E91-DEE3-444F-B0E3-33570478B853}" type="pres">
      <dgm:prSet presAssocID="{9322AE02-6B1B-2449-842B-1BFE7AACB87A}" presName="space" presStyleCnt="0"/>
      <dgm:spPr/>
    </dgm:pt>
    <dgm:pt modelId="{8C4F201C-E264-0541-8CE4-FAE87EA6465B}" type="pres">
      <dgm:prSet presAssocID="{ECA57CC3-7518-AF4C-A8AD-DB9B18E65C7B}" presName="compositeA" presStyleCnt="0"/>
      <dgm:spPr/>
    </dgm:pt>
    <dgm:pt modelId="{FEF8A011-5173-BF42-B1E4-D57526DD19CF}" type="pres">
      <dgm:prSet presAssocID="{ECA57CC3-7518-AF4C-A8AD-DB9B18E65C7B}" presName="textA" presStyleLbl="revTx" presStyleIdx="4" presStyleCnt="10">
        <dgm:presLayoutVars>
          <dgm:bulletEnabled val="1"/>
        </dgm:presLayoutVars>
      </dgm:prSet>
      <dgm:spPr/>
    </dgm:pt>
    <dgm:pt modelId="{7DC7508F-374A-5F4F-8678-1A2CED76B8B5}" type="pres">
      <dgm:prSet presAssocID="{ECA57CC3-7518-AF4C-A8AD-DB9B18E65C7B}" presName="circleA" presStyleLbl="node1" presStyleIdx="4" presStyleCnt="10"/>
      <dgm:spPr/>
    </dgm:pt>
    <dgm:pt modelId="{E86B3587-1257-444F-80C8-9B3DC72FB4F5}" type="pres">
      <dgm:prSet presAssocID="{ECA57CC3-7518-AF4C-A8AD-DB9B18E65C7B}" presName="spaceA" presStyleCnt="0"/>
      <dgm:spPr/>
    </dgm:pt>
    <dgm:pt modelId="{7A39856B-9583-0E4D-A390-018863A030E6}" type="pres">
      <dgm:prSet presAssocID="{3D9D92FF-ABFF-4745-9E47-01A33C464666}" presName="space" presStyleCnt="0"/>
      <dgm:spPr/>
    </dgm:pt>
    <dgm:pt modelId="{B317957A-8510-8743-AE00-7CDAB68FF805}" type="pres">
      <dgm:prSet presAssocID="{965C823D-1EAC-7641-B60D-DDAB7CBA116E}" presName="compositeB" presStyleCnt="0"/>
      <dgm:spPr/>
    </dgm:pt>
    <dgm:pt modelId="{1F75226B-8466-8B44-AA00-4D5D66967F0A}" type="pres">
      <dgm:prSet presAssocID="{965C823D-1EAC-7641-B60D-DDAB7CBA116E}" presName="textB" presStyleLbl="revTx" presStyleIdx="5" presStyleCnt="10" custScaleX="135474">
        <dgm:presLayoutVars>
          <dgm:bulletEnabled val="1"/>
        </dgm:presLayoutVars>
      </dgm:prSet>
      <dgm:spPr/>
    </dgm:pt>
    <dgm:pt modelId="{7990C6B9-4927-F94F-BC9F-14F4FE99242E}" type="pres">
      <dgm:prSet presAssocID="{965C823D-1EAC-7641-B60D-DDAB7CBA116E}" presName="circleB" presStyleLbl="node1" presStyleIdx="5" presStyleCnt="10"/>
      <dgm:spPr/>
    </dgm:pt>
    <dgm:pt modelId="{A8E3555B-1171-D54F-9C97-D09083D16E9C}" type="pres">
      <dgm:prSet presAssocID="{965C823D-1EAC-7641-B60D-DDAB7CBA116E}" presName="spaceB" presStyleCnt="0"/>
      <dgm:spPr/>
    </dgm:pt>
    <dgm:pt modelId="{8CC5C61F-6899-0641-9EF2-B52AB8BAD7CF}" type="pres">
      <dgm:prSet presAssocID="{4C4B29B0-51C5-8741-94E1-3A546A984840}" presName="space" presStyleCnt="0"/>
      <dgm:spPr/>
    </dgm:pt>
    <dgm:pt modelId="{4CE16D68-F7F8-9046-95D9-0F3E3168144F}" type="pres">
      <dgm:prSet presAssocID="{D993CA9C-541A-E14E-8CE8-B661929DBF85}" presName="compositeA" presStyleCnt="0"/>
      <dgm:spPr/>
    </dgm:pt>
    <dgm:pt modelId="{5E12491A-9BE9-4345-B2A1-3168EF0F1D8C}" type="pres">
      <dgm:prSet presAssocID="{D993CA9C-541A-E14E-8CE8-B661929DBF85}" presName="textA" presStyleLbl="revTx" presStyleIdx="6" presStyleCnt="10" custScaleX="149156">
        <dgm:presLayoutVars>
          <dgm:bulletEnabled val="1"/>
        </dgm:presLayoutVars>
      </dgm:prSet>
      <dgm:spPr/>
    </dgm:pt>
    <dgm:pt modelId="{5590FD4A-16FA-1141-8A35-6D99565F3D15}" type="pres">
      <dgm:prSet presAssocID="{D993CA9C-541A-E14E-8CE8-B661929DBF85}" presName="circleA" presStyleLbl="node1" presStyleIdx="6" presStyleCnt="10"/>
      <dgm:spPr/>
    </dgm:pt>
    <dgm:pt modelId="{02EFB78A-98BE-5B49-8759-52236500AA81}" type="pres">
      <dgm:prSet presAssocID="{D993CA9C-541A-E14E-8CE8-B661929DBF85}" presName="spaceA" presStyleCnt="0"/>
      <dgm:spPr/>
    </dgm:pt>
    <dgm:pt modelId="{6CB7AA11-E95B-AF44-9227-B7F4FBB328C8}" type="pres">
      <dgm:prSet presAssocID="{4D2726D8-5383-6C46-8A34-AC2A370F1849}" presName="space" presStyleCnt="0"/>
      <dgm:spPr/>
    </dgm:pt>
    <dgm:pt modelId="{515E4A5C-23D1-B640-8B0A-3381A422A0B0}" type="pres">
      <dgm:prSet presAssocID="{0A6427C4-5FBB-DA4D-81C2-C19287B7A9F8}" presName="compositeB" presStyleCnt="0"/>
      <dgm:spPr/>
    </dgm:pt>
    <dgm:pt modelId="{06AEABF3-C019-CE41-812A-763EB2D5EA54}" type="pres">
      <dgm:prSet presAssocID="{0A6427C4-5FBB-DA4D-81C2-C19287B7A9F8}" presName="textB" presStyleLbl="revTx" presStyleIdx="7" presStyleCnt="10">
        <dgm:presLayoutVars>
          <dgm:bulletEnabled val="1"/>
        </dgm:presLayoutVars>
      </dgm:prSet>
      <dgm:spPr/>
    </dgm:pt>
    <dgm:pt modelId="{887B729D-FEB4-644B-97C4-7C54E0A68197}" type="pres">
      <dgm:prSet presAssocID="{0A6427C4-5FBB-DA4D-81C2-C19287B7A9F8}" presName="circleB" presStyleLbl="node1" presStyleIdx="7" presStyleCnt="10"/>
      <dgm:spPr/>
    </dgm:pt>
    <dgm:pt modelId="{B05D2890-C31E-8D42-A269-8CC92A600625}" type="pres">
      <dgm:prSet presAssocID="{0A6427C4-5FBB-DA4D-81C2-C19287B7A9F8}" presName="spaceB" presStyleCnt="0"/>
      <dgm:spPr/>
    </dgm:pt>
    <dgm:pt modelId="{A3750CA2-0095-F443-9DC5-D58073D3714B}" type="pres">
      <dgm:prSet presAssocID="{AA2F724C-9074-D440-BC02-416932CEAA2B}" presName="space" presStyleCnt="0"/>
      <dgm:spPr/>
    </dgm:pt>
    <dgm:pt modelId="{A29A0300-7EDC-F447-B059-9E279A930247}" type="pres">
      <dgm:prSet presAssocID="{033100D0-62DE-744C-BBDC-0847ACB111F7}" presName="compositeA" presStyleCnt="0"/>
      <dgm:spPr/>
    </dgm:pt>
    <dgm:pt modelId="{48485BB9-B1C9-3542-98C5-E044E2E6E266}" type="pres">
      <dgm:prSet presAssocID="{033100D0-62DE-744C-BBDC-0847ACB111F7}" presName="textA" presStyleLbl="revTx" presStyleIdx="8" presStyleCnt="10" custScaleX="171709">
        <dgm:presLayoutVars>
          <dgm:bulletEnabled val="1"/>
        </dgm:presLayoutVars>
      </dgm:prSet>
      <dgm:spPr/>
    </dgm:pt>
    <dgm:pt modelId="{725401DF-5241-A54F-B7F2-03ED0A92A42D}" type="pres">
      <dgm:prSet presAssocID="{033100D0-62DE-744C-BBDC-0847ACB111F7}" presName="circleA" presStyleLbl="node1" presStyleIdx="8" presStyleCnt="10"/>
      <dgm:spPr/>
    </dgm:pt>
    <dgm:pt modelId="{AE49F806-DE59-A248-BFAD-B324B22DCCE5}" type="pres">
      <dgm:prSet presAssocID="{033100D0-62DE-744C-BBDC-0847ACB111F7}" presName="spaceA" presStyleCnt="0"/>
      <dgm:spPr/>
    </dgm:pt>
    <dgm:pt modelId="{CEC2D89E-8A38-3D44-B7FF-5395955609CA}" type="pres">
      <dgm:prSet presAssocID="{3F8D87F8-80CD-834F-AAFB-896BE05FC940}" presName="space" presStyleCnt="0"/>
      <dgm:spPr/>
    </dgm:pt>
    <dgm:pt modelId="{97FE26CF-A3A5-984F-87B6-75B21AC5E655}" type="pres">
      <dgm:prSet presAssocID="{8CC27CEC-0BA9-374E-9FFE-C2E949EF2BDE}" presName="compositeB" presStyleCnt="0"/>
      <dgm:spPr/>
    </dgm:pt>
    <dgm:pt modelId="{671581A8-942A-9D44-9436-F8CD86C59283}" type="pres">
      <dgm:prSet presAssocID="{8CC27CEC-0BA9-374E-9FFE-C2E949EF2BDE}" presName="textB" presStyleLbl="revTx" presStyleIdx="9" presStyleCnt="10">
        <dgm:presLayoutVars>
          <dgm:bulletEnabled val="1"/>
        </dgm:presLayoutVars>
      </dgm:prSet>
      <dgm:spPr/>
    </dgm:pt>
    <dgm:pt modelId="{368B465A-1108-EA41-A88B-C313096237DE}" type="pres">
      <dgm:prSet presAssocID="{8CC27CEC-0BA9-374E-9FFE-C2E949EF2BDE}" presName="circleB" presStyleLbl="node1" presStyleIdx="9" presStyleCnt="10"/>
      <dgm:spPr/>
    </dgm:pt>
    <dgm:pt modelId="{6A825E54-0926-3E46-891F-460005958C46}" type="pres">
      <dgm:prSet presAssocID="{8CC27CEC-0BA9-374E-9FFE-C2E949EF2BDE}" presName="spaceB" presStyleCnt="0"/>
      <dgm:spPr/>
    </dgm:pt>
  </dgm:ptLst>
  <dgm:cxnLst>
    <dgm:cxn modelId="{DE32030F-4705-FD46-8E47-0F20CC8607A2}" srcId="{85636D3E-2A55-DF41-AE2B-5CBBB7CDF687}" destId="{60ACE41C-919A-9647-BEFE-1A4E0C9FCFF9}" srcOrd="2" destOrd="0" parTransId="{C4A52CBC-867D-5E48-A889-1FB8CCED53F4}" sibTransId="{74133BA0-B809-B546-B603-DA94A4998022}"/>
    <dgm:cxn modelId="{55A23112-7BCE-9B47-B104-3512515A5ED6}" type="presOf" srcId="{8CC27CEC-0BA9-374E-9FFE-C2E949EF2BDE}" destId="{671581A8-942A-9D44-9436-F8CD86C59283}" srcOrd="0" destOrd="0" presId="urn:microsoft.com/office/officeart/2005/8/layout/hProcess11"/>
    <dgm:cxn modelId="{33E8C313-1E1D-414D-A843-9C74E48B93DA}" type="presOf" srcId="{0A6427C4-5FBB-DA4D-81C2-C19287B7A9F8}" destId="{06AEABF3-C019-CE41-812A-763EB2D5EA54}" srcOrd="0" destOrd="0" presId="urn:microsoft.com/office/officeart/2005/8/layout/hProcess11"/>
    <dgm:cxn modelId="{29F25D15-4A3B-B842-B46B-4F7044F14239}" type="presOf" srcId="{60ACE41C-919A-9647-BEFE-1A4E0C9FCFF9}" destId="{1A056FBF-87A8-D04A-99D4-02152E397751}" srcOrd="0" destOrd="0" presId="urn:microsoft.com/office/officeart/2005/8/layout/hProcess11"/>
    <dgm:cxn modelId="{CDA27119-D04F-4E49-9FAF-39290F68A24F}" srcId="{85636D3E-2A55-DF41-AE2B-5CBBB7CDF687}" destId="{033100D0-62DE-744C-BBDC-0847ACB111F7}" srcOrd="8" destOrd="0" parTransId="{78BFE7A3-29E7-8F4D-8565-99F64712CB6F}" sibTransId="{3F8D87F8-80CD-834F-AAFB-896BE05FC940}"/>
    <dgm:cxn modelId="{1142F823-6D2E-FD47-9324-C7313358F171}" srcId="{8CC27CEC-0BA9-374E-9FFE-C2E949EF2BDE}" destId="{8C54D8F4-F9C3-9F4D-A8CD-032AFD66F9C2}" srcOrd="0" destOrd="0" parTransId="{458D39CB-9879-AE44-AFFF-DC78CBE1B1FF}" sibTransId="{A4ED2B1B-24EA-E74C-80B2-FE218FF90353}"/>
    <dgm:cxn modelId="{3E2BBF2A-B03B-4447-86A6-EB4E7F354F7D}" type="presOf" srcId="{454A104B-E7D6-2B4E-A2FE-0E5C55064A37}" destId="{8F26831A-954F-3E48-9CF5-8E69F543BB56}" srcOrd="0" destOrd="0" presId="urn:microsoft.com/office/officeart/2005/8/layout/hProcess11"/>
    <dgm:cxn modelId="{88F98330-F4CD-B148-9036-99CBF34E0A96}" srcId="{85636D3E-2A55-DF41-AE2B-5CBBB7CDF687}" destId="{ECA57CC3-7518-AF4C-A8AD-DB9B18E65C7B}" srcOrd="4" destOrd="0" parTransId="{41389900-9043-674F-80B6-662905A22556}" sibTransId="{3D9D92FF-ABFF-4745-9E47-01A33C464666}"/>
    <dgm:cxn modelId="{4A8ED341-FBB9-7A4E-9A75-3D62A454AD7B}" srcId="{60ACE41C-919A-9647-BEFE-1A4E0C9FCFF9}" destId="{AC150EF9-9B2E-6143-9B5A-7F1FB2520758}" srcOrd="0" destOrd="0" parTransId="{376F0EED-FF22-3D41-B023-3F126AC06D1D}" sibTransId="{B1D1D617-90EF-BB45-A987-BE9FE035270B}"/>
    <dgm:cxn modelId="{D8E98542-41D1-5441-A689-BAF7AD889433}" type="presOf" srcId="{85636D3E-2A55-DF41-AE2B-5CBBB7CDF687}" destId="{21C49EBC-1FB1-F04F-ABC8-22C9D0ED48FE}" srcOrd="0" destOrd="0" presId="urn:microsoft.com/office/officeart/2005/8/layout/hProcess11"/>
    <dgm:cxn modelId="{AA7F6248-C5F9-4A46-B4ED-363B1185925F}" srcId="{033100D0-62DE-744C-BBDC-0847ACB111F7}" destId="{23029B20-A08F-B346-9CFF-7ECE17D29CED}" srcOrd="0" destOrd="0" parTransId="{B49486F6-865D-204F-AB6D-6A98A37CC8DF}" sibTransId="{04F2C286-F7B9-004F-8206-EE82AC4C48CA}"/>
    <dgm:cxn modelId="{7AC1BB4A-E75F-214C-882E-26BE532C76D6}" type="presOf" srcId="{ECA57CC3-7518-AF4C-A8AD-DB9B18E65C7B}" destId="{FEF8A011-5173-BF42-B1E4-D57526DD19CF}" srcOrd="0" destOrd="0" presId="urn:microsoft.com/office/officeart/2005/8/layout/hProcess11"/>
    <dgm:cxn modelId="{85A8EA4B-A352-A446-9E8B-C25D376A49BD}" srcId="{85636D3E-2A55-DF41-AE2B-5CBBB7CDF687}" destId="{454A104B-E7D6-2B4E-A2FE-0E5C55064A37}" srcOrd="1" destOrd="0" parTransId="{D030F656-30C8-5B4D-8149-0534FA6C4D85}" sibTransId="{66922A1A-C710-C249-8CC6-0B229BD19F2C}"/>
    <dgm:cxn modelId="{C81F564D-DD68-B142-9761-BB33DEC6D785}" srcId="{85636D3E-2A55-DF41-AE2B-5CBBB7CDF687}" destId="{965C823D-1EAC-7641-B60D-DDAB7CBA116E}" srcOrd="5" destOrd="0" parTransId="{083FC955-65C0-4E44-A1E2-869121A4855B}" sibTransId="{4C4B29B0-51C5-8741-94E1-3A546A984840}"/>
    <dgm:cxn modelId="{352E6E4D-C3D2-3B4E-B52E-94F9ED2339ED}" type="presOf" srcId="{BA0AA4BD-328F-0741-A74C-A1AF7943E0EC}" destId="{56793372-1BA4-754D-BC41-C0AD28A0C1CF}" srcOrd="0" destOrd="1" presId="urn:microsoft.com/office/officeart/2005/8/layout/hProcess11"/>
    <dgm:cxn modelId="{061A6B54-0683-354E-9608-92DF882E99E0}" type="presOf" srcId="{965C823D-1EAC-7641-B60D-DDAB7CBA116E}" destId="{1F75226B-8466-8B44-AA00-4D5D66967F0A}" srcOrd="0" destOrd="0" presId="urn:microsoft.com/office/officeart/2005/8/layout/hProcess11"/>
    <dgm:cxn modelId="{1BBDE55C-2E9C-CF45-9305-D532033953D4}" srcId="{85636D3E-2A55-DF41-AE2B-5CBBB7CDF687}" destId="{9AA44AB4-28BD-7C40-882B-B6F52D92EFB8}" srcOrd="0" destOrd="0" parTransId="{C7CAD248-8166-3B46-AD53-50D5637D43DA}" sibTransId="{4130AF2F-7035-854C-BDD3-E457EF632EB8}"/>
    <dgm:cxn modelId="{8E5E7B5D-48F9-DE4C-A1F3-5FCB7CF265B0}" srcId="{9AA44AB4-28BD-7C40-882B-B6F52D92EFB8}" destId="{033FF8DC-A11F-6244-B97C-5BB32D52A38A}" srcOrd="0" destOrd="0" parTransId="{B9344D16-6444-9E40-A49B-1A62D49C04B3}" sibTransId="{2D230C22-F6DE-FD4A-B2C3-1B2A098F4C01}"/>
    <dgm:cxn modelId="{3389AC5F-C237-624C-893F-E7F52415B5CB}" srcId="{965C823D-1EAC-7641-B60D-DDAB7CBA116E}" destId="{0FEA0E1E-B24B-754F-A953-CAA588BE8C88}" srcOrd="0" destOrd="0" parTransId="{E7311F34-8BCF-3346-8B2E-52D9495503E0}" sibTransId="{14CCFA68-BAAD-234A-AA6F-2EEA74E2123F}"/>
    <dgm:cxn modelId="{CC44F365-FBBA-1243-A197-0F216C5E6AAE}" type="presOf" srcId="{2DFC65AD-BE4B-BA42-9118-62EF505128C9}" destId="{56793372-1BA4-754D-BC41-C0AD28A0C1CF}" srcOrd="0" destOrd="0" presId="urn:microsoft.com/office/officeart/2005/8/layout/hProcess11"/>
    <dgm:cxn modelId="{BC95FF66-BDAB-3A46-980D-32A228E4D7A7}" srcId="{2DFC65AD-BE4B-BA42-9118-62EF505128C9}" destId="{BA0AA4BD-328F-0741-A74C-A1AF7943E0EC}" srcOrd="0" destOrd="0" parTransId="{09AC53FB-46BD-5A40-9DDB-F90833562591}" sibTransId="{DDB3D544-115C-D84E-9003-EB1F7C7073A3}"/>
    <dgm:cxn modelId="{17798E69-2F8F-9F42-A733-E18687195AC4}" type="presOf" srcId="{8C54D8F4-F9C3-9F4D-A8CD-032AFD66F9C2}" destId="{671581A8-942A-9D44-9436-F8CD86C59283}" srcOrd="0" destOrd="1" presId="urn:microsoft.com/office/officeart/2005/8/layout/hProcess11"/>
    <dgm:cxn modelId="{DBE7E86A-7421-F546-81A3-7529C46C554E}" srcId="{454A104B-E7D6-2B4E-A2FE-0E5C55064A37}" destId="{C2FCC503-AFE8-D042-8AFC-6E6D95B1B7EB}" srcOrd="0" destOrd="0" parTransId="{3AA1192D-BD33-174E-8E28-D4EE4294BD8B}" sibTransId="{A438DEA4-A6DE-0A4F-B889-6CAC6AEA2301}"/>
    <dgm:cxn modelId="{3D120B70-D80D-CA47-8241-D5385BE4F9EE}" type="presOf" srcId="{C2FCC503-AFE8-D042-8AFC-6E6D95B1B7EB}" destId="{8F26831A-954F-3E48-9CF5-8E69F543BB56}" srcOrd="0" destOrd="1" presId="urn:microsoft.com/office/officeart/2005/8/layout/hProcess11"/>
    <dgm:cxn modelId="{C51E3E7C-D914-7B48-8C33-91C45936CE69}" type="presOf" srcId="{033FF8DC-A11F-6244-B97C-5BB32D52A38A}" destId="{56ABC1D2-C4C1-E74C-94B1-862BFAD68636}" srcOrd="0" destOrd="1" presId="urn:microsoft.com/office/officeart/2005/8/layout/hProcess11"/>
    <dgm:cxn modelId="{883AAB8D-C7C2-FC4E-A2ED-557D3F99FEA5}" srcId="{85636D3E-2A55-DF41-AE2B-5CBBB7CDF687}" destId="{8CC27CEC-0BA9-374E-9FFE-C2E949EF2BDE}" srcOrd="9" destOrd="0" parTransId="{E01B9EBC-D987-C64F-960C-5F438E3F3727}" sibTransId="{839F885F-8F20-8344-9119-A5B028FEED2E}"/>
    <dgm:cxn modelId="{8FF8FC95-0718-D147-B195-330235B94D74}" type="presOf" srcId="{0FEA0E1E-B24B-754F-A953-CAA588BE8C88}" destId="{1F75226B-8466-8B44-AA00-4D5D66967F0A}" srcOrd="0" destOrd="1" presId="urn:microsoft.com/office/officeart/2005/8/layout/hProcess11"/>
    <dgm:cxn modelId="{02AF45A5-0F94-5446-B998-8995190B14C9}" srcId="{85636D3E-2A55-DF41-AE2B-5CBBB7CDF687}" destId="{2DFC65AD-BE4B-BA42-9118-62EF505128C9}" srcOrd="3" destOrd="0" parTransId="{706EBAEC-F4C2-8E4C-9009-424FB66FB20E}" sibTransId="{9322AE02-6B1B-2449-842B-1BFE7AACB87A}"/>
    <dgm:cxn modelId="{2F2CC3B2-2703-234C-908D-8A0B96849BB8}" type="presOf" srcId="{AC150EF9-9B2E-6143-9B5A-7F1FB2520758}" destId="{1A056FBF-87A8-D04A-99D4-02152E397751}" srcOrd="0" destOrd="1" presId="urn:microsoft.com/office/officeart/2005/8/layout/hProcess11"/>
    <dgm:cxn modelId="{5836CDDA-1E11-D94C-8404-9FF53E2A02E0}" srcId="{85636D3E-2A55-DF41-AE2B-5CBBB7CDF687}" destId="{D993CA9C-541A-E14E-8CE8-B661929DBF85}" srcOrd="6" destOrd="0" parTransId="{AEF98A73-D5E4-3545-A34D-C423F53F3B2D}" sibTransId="{4D2726D8-5383-6C46-8A34-AC2A370F1849}"/>
    <dgm:cxn modelId="{8E8368DE-0FC3-7542-974E-BD838AB5A300}" type="presOf" srcId="{D993CA9C-541A-E14E-8CE8-B661929DBF85}" destId="{5E12491A-9BE9-4345-B2A1-3168EF0F1D8C}" srcOrd="0" destOrd="0" presId="urn:microsoft.com/office/officeart/2005/8/layout/hProcess11"/>
    <dgm:cxn modelId="{AE149FDE-333B-E543-9708-26AE2C65FAA3}" srcId="{85636D3E-2A55-DF41-AE2B-5CBBB7CDF687}" destId="{0A6427C4-5FBB-DA4D-81C2-C19287B7A9F8}" srcOrd="7" destOrd="0" parTransId="{3761B07C-AD05-904E-B30C-EBCBA66E03F3}" sibTransId="{AA2F724C-9074-D440-BC02-416932CEAA2B}"/>
    <dgm:cxn modelId="{02BC25E1-175D-9D41-A3C0-6B97E804CC7D}" type="presOf" srcId="{CA9B2CB0-0819-F141-9152-438BC768DA42}" destId="{06AEABF3-C019-CE41-812A-763EB2D5EA54}" srcOrd="0" destOrd="1" presId="urn:microsoft.com/office/officeart/2005/8/layout/hProcess11"/>
    <dgm:cxn modelId="{737A2CE6-DEC9-F547-AD04-59689407C231}" srcId="{0A6427C4-5FBB-DA4D-81C2-C19287B7A9F8}" destId="{CA9B2CB0-0819-F141-9152-438BC768DA42}" srcOrd="0" destOrd="0" parTransId="{E164F218-07D4-A54A-A1F1-672264698FE4}" sibTransId="{28EB4EB5-A2F4-0744-88A0-B36E86CCA568}"/>
    <dgm:cxn modelId="{E5A9F2E6-403C-A249-8638-188A82ADD877}" type="presOf" srcId="{103BD1C2-0E3D-734D-9138-A1FCB87D269B}" destId="{5E12491A-9BE9-4345-B2A1-3168EF0F1D8C}" srcOrd="0" destOrd="1" presId="urn:microsoft.com/office/officeart/2005/8/layout/hProcess11"/>
    <dgm:cxn modelId="{FCA600F5-811C-3442-95D4-066A0D20C5D2}" type="presOf" srcId="{9AA44AB4-28BD-7C40-882B-B6F52D92EFB8}" destId="{56ABC1D2-C4C1-E74C-94B1-862BFAD68636}" srcOrd="0" destOrd="0" presId="urn:microsoft.com/office/officeart/2005/8/layout/hProcess11"/>
    <dgm:cxn modelId="{F7CBEEF7-A46A-CD44-8996-D61BE0740A68}" srcId="{D993CA9C-541A-E14E-8CE8-B661929DBF85}" destId="{103BD1C2-0E3D-734D-9138-A1FCB87D269B}" srcOrd="0" destOrd="0" parTransId="{CB1102B4-A462-BD42-8C75-EB6F5C120B5D}" sibTransId="{FCA0ED63-798A-8C4A-A811-50D2E08F7206}"/>
    <dgm:cxn modelId="{566920F9-D33C-6C40-ACA6-CE77319D7551}" type="presOf" srcId="{23029B20-A08F-B346-9CFF-7ECE17D29CED}" destId="{48485BB9-B1C9-3542-98C5-E044E2E6E266}" srcOrd="0" destOrd="1" presId="urn:microsoft.com/office/officeart/2005/8/layout/hProcess11"/>
    <dgm:cxn modelId="{464872F9-E78C-4446-B7EE-E95593DA581C}" srcId="{ECA57CC3-7518-AF4C-A8AD-DB9B18E65C7B}" destId="{82462FD6-7C00-2F4C-B25D-FC691929D7DE}" srcOrd="0" destOrd="0" parTransId="{D49711F2-12A9-8441-920B-3A6A4310B79E}" sibTransId="{929DC07F-0ACF-6F48-B107-6F08AB828160}"/>
    <dgm:cxn modelId="{3C0E03FA-10A8-0E4A-9F37-5CFB3C3E855C}" type="presOf" srcId="{82462FD6-7C00-2F4C-B25D-FC691929D7DE}" destId="{FEF8A011-5173-BF42-B1E4-D57526DD19CF}" srcOrd="0" destOrd="1" presId="urn:microsoft.com/office/officeart/2005/8/layout/hProcess11"/>
    <dgm:cxn modelId="{98DAEBFD-95D8-3A4E-BADE-925DC7319E7A}" type="presOf" srcId="{033100D0-62DE-744C-BBDC-0847ACB111F7}" destId="{48485BB9-B1C9-3542-98C5-E044E2E6E266}" srcOrd="0" destOrd="0" presId="urn:microsoft.com/office/officeart/2005/8/layout/hProcess11"/>
    <dgm:cxn modelId="{234751D8-2670-0148-8AEE-267C413A29D7}" type="presParOf" srcId="{21C49EBC-1FB1-F04F-ABC8-22C9D0ED48FE}" destId="{0C32AF88-9EB0-BF4C-8A13-81BA8EF14BF3}" srcOrd="0" destOrd="0" presId="urn:microsoft.com/office/officeart/2005/8/layout/hProcess11"/>
    <dgm:cxn modelId="{FB08C6CF-89D1-3047-9783-62C897A57AB1}" type="presParOf" srcId="{21C49EBC-1FB1-F04F-ABC8-22C9D0ED48FE}" destId="{1C3127CE-7600-BF46-9C31-64C4048A150F}" srcOrd="1" destOrd="0" presId="urn:microsoft.com/office/officeart/2005/8/layout/hProcess11"/>
    <dgm:cxn modelId="{CDA633FC-73FC-F440-9BB6-361BB036B166}" type="presParOf" srcId="{1C3127CE-7600-BF46-9C31-64C4048A150F}" destId="{C7A7CA9A-A684-D94A-927A-788B540F879C}" srcOrd="0" destOrd="0" presId="urn:microsoft.com/office/officeart/2005/8/layout/hProcess11"/>
    <dgm:cxn modelId="{41DDC9A6-E58E-794D-8B36-756810FBE222}" type="presParOf" srcId="{C7A7CA9A-A684-D94A-927A-788B540F879C}" destId="{56ABC1D2-C4C1-E74C-94B1-862BFAD68636}" srcOrd="0" destOrd="0" presId="urn:microsoft.com/office/officeart/2005/8/layout/hProcess11"/>
    <dgm:cxn modelId="{3DD13851-2F4F-5949-B4D7-A912BBFB070E}" type="presParOf" srcId="{C7A7CA9A-A684-D94A-927A-788B540F879C}" destId="{C969AF8F-B0B3-F54F-903E-BA340F0E39E2}" srcOrd="1" destOrd="0" presId="urn:microsoft.com/office/officeart/2005/8/layout/hProcess11"/>
    <dgm:cxn modelId="{DAB4AD37-DD18-A043-945C-EE8B47EADAD9}" type="presParOf" srcId="{C7A7CA9A-A684-D94A-927A-788B540F879C}" destId="{D83A63FA-0A1B-574D-8E71-B3457C44726C}" srcOrd="2" destOrd="0" presId="urn:microsoft.com/office/officeart/2005/8/layout/hProcess11"/>
    <dgm:cxn modelId="{D528CCFE-86A9-1B42-8620-D96E2DF95CF6}" type="presParOf" srcId="{1C3127CE-7600-BF46-9C31-64C4048A150F}" destId="{62FD43EC-51B7-CD4B-98E4-F127BC2ECF9C}" srcOrd="1" destOrd="0" presId="urn:microsoft.com/office/officeart/2005/8/layout/hProcess11"/>
    <dgm:cxn modelId="{957DDC6E-A76B-B74E-9485-2397F33EFFBE}" type="presParOf" srcId="{1C3127CE-7600-BF46-9C31-64C4048A150F}" destId="{B98BAA34-0676-B745-9F12-3CB8A2531656}" srcOrd="2" destOrd="0" presId="urn:microsoft.com/office/officeart/2005/8/layout/hProcess11"/>
    <dgm:cxn modelId="{54E43234-C835-5D4A-907E-464AA31717D9}" type="presParOf" srcId="{B98BAA34-0676-B745-9F12-3CB8A2531656}" destId="{8F26831A-954F-3E48-9CF5-8E69F543BB56}" srcOrd="0" destOrd="0" presId="urn:microsoft.com/office/officeart/2005/8/layout/hProcess11"/>
    <dgm:cxn modelId="{D81F7070-C2E9-7540-9783-02B2FC2854CD}" type="presParOf" srcId="{B98BAA34-0676-B745-9F12-3CB8A2531656}" destId="{29D70807-E75C-8C4D-8C60-445DFE1B76F2}" srcOrd="1" destOrd="0" presId="urn:microsoft.com/office/officeart/2005/8/layout/hProcess11"/>
    <dgm:cxn modelId="{F3DE80E2-51FA-7341-A86E-B28B3E94D18B}" type="presParOf" srcId="{B98BAA34-0676-B745-9F12-3CB8A2531656}" destId="{F9FB89C8-28DA-8E45-B475-6620ED68D7A6}" srcOrd="2" destOrd="0" presId="urn:microsoft.com/office/officeart/2005/8/layout/hProcess11"/>
    <dgm:cxn modelId="{2243E682-4766-5C49-9CE8-0A05952533BB}" type="presParOf" srcId="{1C3127CE-7600-BF46-9C31-64C4048A150F}" destId="{0EADC1D3-4331-AC49-99C5-6641C45EE971}" srcOrd="3" destOrd="0" presId="urn:microsoft.com/office/officeart/2005/8/layout/hProcess11"/>
    <dgm:cxn modelId="{CDFEA81B-CEF2-9040-95F5-85411ABF8FD3}" type="presParOf" srcId="{1C3127CE-7600-BF46-9C31-64C4048A150F}" destId="{8662C149-87DD-6B46-AAA9-757F2CAD08A8}" srcOrd="4" destOrd="0" presId="urn:microsoft.com/office/officeart/2005/8/layout/hProcess11"/>
    <dgm:cxn modelId="{87AB9BFC-5DF3-0B46-B8B4-C7EC08B1A3AA}" type="presParOf" srcId="{8662C149-87DD-6B46-AAA9-757F2CAD08A8}" destId="{1A056FBF-87A8-D04A-99D4-02152E397751}" srcOrd="0" destOrd="0" presId="urn:microsoft.com/office/officeart/2005/8/layout/hProcess11"/>
    <dgm:cxn modelId="{275194D8-A336-4040-B476-7599891C7A3C}" type="presParOf" srcId="{8662C149-87DD-6B46-AAA9-757F2CAD08A8}" destId="{84D4DEE2-3A14-954C-B994-765ABF7190F9}" srcOrd="1" destOrd="0" presId="urn:microsoft.com/office/officeart/2005/8/layout/hProcess11"/>
    <dgm:cxn modelId="{F4A49A2A-6CB8-B14B-A186-B36743F665DC}" type="presParOf" srcId="{8662C149-87DD-6B46-AAA9-757F2CAD08A8}" destId="{A2A7672F-D8BE-0C44-A176-5D4E7463B0F2}" srcOrd="2" destOrd="0" presId="urn:microsoft.com/office/officeart/2005/8/layout/hProcess11"/>
    <dgm:cxn modelId="{31C1B87F-054D-394F-A87D-7F8A24C62477}" type="presParOf" srcId="{1C3127CE-7600-BF46-9C31-64C4048A150F}" destId="{53CD6920-4236-7545-8D10-F945B3CD4B3B}" srcOrd="5" destOrd="0" presId="urn:microsoft.com/office/officeart/2005/8/layout/hProcess11"/>
    <dgm:cxn modelId="{44152CEA-914D-0641-B63C-C33E3D755BEB}" type="presParOf" srcId="{1C3127CE-7600-BF46-9C31-64C4048A150F}" destId="{57A65ECA-3DCF-6F4A-BF6D-147FCFA3C4D1}" srcOrd="6" destOrd="0" presId="urn:microsoft.com/office/officeart/2005/8/layout/hProcess11"/>
    <dgm:cxn modelId="{785DF641-6C80-8446-810F-7FF281D121FA}" type="presParOf" srcId="{57A65ECA-3DCF-6F4A-BF6D-147FCFA3C4D1}" destId="{56793372-1BA4-754D-BC41-C0AD28A0C1CF}" srcOrd="0" destOrd="0" presId="urn:microsoft.com/office/officeart/2005/8/layout/hProcess11"/>
    <dgm:cxn modelId="{0AB87DD2-2E9F-B24D-AB9B-4DC855EE42CA}" type="presParOf" srcId="{57A65ECA-3DCF-6F4A-BF6D-147FCFA3C4D1}" destId="{95A36320-2825-6043-9827-6324B8A5D32D}" srcOrd="1" destOrd="0" presId="urn:microsoft.com/office/officeart/2005/8/layout/hProcess11"/>
    <dgm:cxn modelId="{8356F4B2-70F0-434B-8550-60B97123755C}" type="presParOf" srcId="{57A65ECA-3DCF-6F4A-BF6D-147FCFA3C4D1}" destId="{0AA961B0-A36F-4A4E-B5B9-A8448EEDE55C}" srcOrd="2" destOrd="0" presId="urn:microsoft.com/office/officeart/2005/8/layout/hProcess11"/>
    <dgm:cxn modelId="{427E4FF7-8C81-BC47-BAE1-CECD626DF62B}" type="presParOf" srcId="{1C3127CE-7600-BF46-9C31-64C4048A150F}" destId="{58EC8E91-DEE3-444F-B0E3-33570478B853}" srcOrd="7" destOrd="0" presId="urn:microsoft.com/office/officeart/2005/8/layout/hProcess11"/>
    <dgm:cxn modelId="{E7B2F9A7-17BA-C346-B889-57E5A98DBF83}" type="presParOf" srcId="{1C3127CE-7600-BF46-9C31-64C4048A150F}" destId="{8C4F201C-E264-0541-8CE4-FAE87EA6465B}" srcOrd="8" destOrd="0" presId="urn:microsoft.com/office/officeart/2005/8/layout/hProcess11"/>
    <dgm:cxn modelId="{DDB24F10-8F59-1D48-8621-E4D9703A5E64}" type="presParOf" srcId="{8C4F201C-E264-0541-8CE4-FAE87EA6465B}" destId="{FEF8A011-5173-BF42-B1E4-D57526DD19CF}" srcOrd="0" destOrd="0" presId="urn:microsoft.com/office/officeart/2005/8/layout/hProcess11"/>
    <dgm:cxn modelId="{18AEF3BE-2E7C-974A-B07B-4BC51E832CA4}" type="presParOf" srcId="{8C4F201C-E264-0541-8CE4-FAE87EA6465B}" destId="{7DC7508F-374A-5F4F-8678-1A2CED76B8B5}" srcOrd="1" destOrd="0" presId="urn:microsoft.com/office/officeart/2005/8/layout/hProcess11"/>
    <dgm:cxn modelId="{17269A3A-D3FD-D34C-93B5-1384DB119C77}" type="presParOf" srcId="{8C4F201C-E264-0541-8CE4-FAE87EA6465B}" destId="{E86B3587-1257-444F-80C8-9B3DC72FB4F5}" srcOrd="2" destOrd="0" presId="urn:microsoft.com/office/officeart/2005/8/layout/hProcess11"/>
    <dgm:cxn modelId="{EADD257A-0516-0E48-8A87-FB69C7CE93AB}" type="presParOf" srcId="{1C3127CE-7600-BF46-9C31-64C4048A150F}" destId="{7A39856B-9583-0E4D-A390-018863A030E6}" srcOrd="9" destOrd="0" presId="urn:microsoft.com/office/officeart/2005/8/layout/hProcess11"/>
    <dgm:cxn modelId="{CCA130FE-648D-4A4E-A594-577ED521AC68}" type="presParOf" srcId="{1C3127CE-7600-BF46-9C31-64C4048A150F}" destId="{B317957A-8510-8743-AE00-7CDAB68FF805}" srcOrd="10" destOrd="0" presId="urn:microsoft.com/office/officeart/2005/8/layout/hProcess11"/>
    <dgm:cxn modelId="{5699D21A-8DED-FA47-B111-1CAB2D977A24}" type="presParOf" srcId="{B317957A-8510-8743-AE00-7CDAB68FF805}" destId="{1F75226B-8466-8B44-AA00-4D5D66967F0A}" srcOrd="0" destOrd="0" presId="urn:microsoft.com/office/officeart/2005/8/layout/hProcess11"/>
    <dgm:cxn modelId="{ADBC9C31-8BA8-EA40-8348-27612A0D2B00}" type="presParOf" srcId="{B317957A-8510-8743-AE00-7CDAB68FF805}" destId="{7990C6B9-4927-F94F-BC9F-14F4FE99242E}" srcOrd="1" destOrd="0" presId="urn:microsoft.com/office/officeart/2005/8/layout/hProcess11"/>
    <dgm:cxn modelId="{93EF7D0F-D742-6343-8147-360939A90262}" type="presParOf" srcId="{B317957A-8510-8743-AE00-7CDAB68FF805}" destId="{A8E3555B-1171-D54F-9C97-D09083D16E9C}" srcOrd="2" destOrd="0" presId="urn:microsoft.com/office/officeart/2005/8/layout/hProcess11"/>
    <dgm:cxn modelId="{2F7F33D1-F587-4448-939E-F2F9F222B8BD}" type="presParOf" srcId="{1C3127CE-7600-BF46-9C31-64C4048A150F}" destId="{8CC5C61F-6899-0641-9EF2-B52AB8BAD7CF}" srcOrd="11" destOrd="0" presId="urn:microsoft.com/office/officeart/2005/8/layout/hProcess11"/>
    <dgm:cxn modelId="{24B57934-F8C5-7246-8C89-44F8B1A3EF1A}" type="presParOf" srcId="{1C3127CE-7600-BF46-9C31-64C4048A150F}" destId="{4CE16D68-F7F8-9046-95D9-0F3E3168144F}" srcOrd="12" destOrd="0" presId="urn:microsoft.com/office/officeart/2005/8/layout/hProcess11"/>
    <dgm:cxn modelId="{D84EB3FE-BACF-D841-BBF8-6AE8F4D727CC}" type="presParOf" srcId="{4CE16D68-F7F8-9046-95D9-0F3E3168144F}" destId="{5E12491A-9BE9-4345-B2A1-3168EF0F1D8C}" srcOrd="0" destOrd="0" presId="urn:microsoft.com/office/officeart/2005/8/layout/hProcess11"/>
    <dgm:cxn modelId="{BF191306-4682-2341-A307-02D4AF7E8F37}" type="presParOf" srcId="{4CE16D68-F7F8-9046-95D9-0F3E3168144F}" destId="{5590FD4A-16FA-1141-8A35-6D99565F3D15}" srcOrd="1" destOrd="0" presId="urn:microsoft.com/office/officeart/2005/8/layout/hProcess11"/>
    <dgm:cxn modelId="{32C1D6EC-3E9F-F042-A257-003AAF32DE3C}" type="presParOf" srcId="{4CE16D68-F7F8-9046-95D9-0F3E3168144F}" destId="{02EFB78A-98BE-5B49-8759-52236500AA81}" srcOrd="2" destOrd="0" presId="urn:microsoft.com/office/officeart/2005/8/layout/hProcess11"/>
    <dgm:cxn modelId="{AD1D4D85-E24C-024B-ABD7-C95D289083B8}" type="presParOf" srcId="{1C3127CE-7600-BF46-9C31-64C4048A150F}" destId="{6CB7AA11-E95B-AF44-9227-B7F4FBB328C8}" srcOrd="13" destOrd="0" presId="urn:microsoft.com/office/officeart/2005/8/layout/hProcess11"/>
    <dgm:cxn modelId="{578DA766-1FD6-F446-A418-CFC5BC8A56F5}" type="presParOf" srcId="{1C3127CE-7600-BF46-9C31-64C4048A150F}" destId="{515E4A5C-23D1-B640-8B0A-3381A422A0B0}" srcOrd="14" destOrd="0" presId="urn:microsoft.com/office/officeart/2005/8/layout/hProcess11"/>
    <dgm:cxn modelId="{9CC522B6-C2AF-824A-A9A0-12A8F2A261C3}" type="presParOf" srcId="{515E4A5C-23D1-B640-8B0A-3381A422A0B0}" destId="{06AEABF3-C019-CE41-812A-763EB2D5EA54}" srcOrd="0" destOrd="0" presId="urn:microsoft.com/office/officeart/2005/8/layout/hProcess11"/>
    <dgm:cxn modelId="{9A00BC19-CA26-3049-A92A-D08C223B504F}" type="presParOf" srcId="{515E4A5C-23D1-B640-8B0A-3381A422A0B0}" destId="{887B729D-FEB4-644B-97C4-7C54E0A68197}" srcOrd="1" destOrd="0" presId="urn:microsoft.com/office/officeart/2005/8/layout/hProcess11"/>
    <dgm:cxn modelId="{EB33BB74-67DA-BE4B-B040-B90D17D224A9}" type="presParOf" srcId="{515E4A5C-23D1-B640-8B0A-3381A422A0B0}" destId="{B05D2890-C31E-8D42-A269-8CC92A600625}" srcOrd="2" destOrd="0" presId="urn:microsoft.com/office/officeart/2005/8/layout/hProcess11"/>
    <dgm:cxn modelId="{4B9610F1-BC9F-BD42-B9B1-B3E052221365}" type="presParOf" srcId="{1C3127CE-7600-BF46-9C31-64C4048A150F}" destId="{A3750CA2-0095-F443-9DC5-D58073D3714B}" srcOrd="15" destOrd="0" presId="urn:microsoft.com/office/officeart/2005/8/layout/hProcess11"/>
    <dgm:cxn modelId="{A76C4147-7B08-9946-B0CB-8C514DFC5CB2}" type="presParOf" srcId="{1C3127CE-7600-BF46-9C31-64C4048A150F}" destId="{A29A0300-7EDC-F447-B059-9E279A930247}" srcOrd="16" destOrd="0" presId="urn:microsoft.com/office/officeart/2005/8/layout/hProcess11"/>
    <dgm:cxn modelId="{FD15DAA7-8F5E-304F-91EF-2ABFD0B82A2E}" type="presParOf" srcId="{A29A0300-7EDC-F447-B059-9E279A930247}" destId="{48485BB9-B1C9-3542-98C5-E044E2E6E266}" srcOrd="0" destOrd="0" presId="urn:microsoft.com/office/officeart/2005/8/layout/hProcess11"/>
    <dgm:cxn modelId="{CA2264FA-919D-0540-AA76-99B5973459E1}" type="presParOf" srcId="{A29A0300-7EDC-F447-B059-9E279A930247}" destId="{725401DF-5241-A54F-B7F2-03ED0A92A42D}" srcOrd="1" destOrd="0" presId="urn:microsoft.com/office/officeart/2005/8/layout/hProcess11"/>
    <dgm:cxn modelId="{F08E2AF6-2CDB-D54E-8410-8538FA8423ED}" type="presParOf" srcId="{A29A0300-7EDC-F447-B059-9E279A930247}" destId="{AE49F806-DE59-A248-BFAD-B324B22DCCE5}" srcOrd="2" destOrd="0" presId="urn:microsoft.com/office/officeart/2005/8/layout/hProcess11"/>
    <dgm:cxn modelId="{EE6DE98F-FE0E-9E4E-BA46-08A839FED6ED}" type="presParOf" srcId="{1C3127CE-7600-BF46-9C31-64C4048A150F}" destId="{CEC2D89E-8A38-3D44-B7FF-5395955609CA}" srcOrd="17" destOrd="0" presId="urn:microsoft.com/office/officeart/2005/8/layout/hProcess11"/>
    <dgm:cxn modelId="{2C7A61CE-5AF3-F74F-A07F-8B6CCEB1532A}" type="presParOf" srcId="{1C3127CE-7600-BF46-9C31-64C4048A150F}" destId="{97FE26CF-A3A5-984F-87B6-75B21AC5E655}" srcOrd="18" destOrd="0" presId="urn:microsoft.com/office/officeart/2005/8/layout/hProcess11"/>
    <dgm:cxn modelId="{0627D7D5-8095-024E-9BEF-9A4CC7FEAF16}" type="presParOf" srcId="{97FE26CF-A3A5-984F-87B6-75B21AC5E655}" destId="{671581A8-942A-9D44-9436-F8CD86C59283}" srcOrd="0" destOrd="0" presId="urn:microsoft.com/office/officeart/2005/8/layout/hProcess11"/>
    <dgm:cxn modelId="{C34C21A9-C5D9-DB40-A342-6A20180C300D}" type="presParOf" srcId="{97FE26CF-A3A5-984F-87B6-75B21AC5E655}" destId="{368B465A-1108-EA41-A88B-C313096237DE}" srcOrd="1" destOrd="0" presId="urn:microsoft.com/office/officeart/2005/8/layout/hProcess11"/>
    <dgm:cxn modelId="{35DF7C3B-61F1-5249-8D69-3F808AC882F0}" type="presParOf" srcId="{97FE26CF-A3A5-984F-87B6-75B21AC5E655}" destId="{6A825E54-0926-3E46-891F-460005958C4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2AF88-9EB0-BF4C-8A13-81BA8EF14BF3}">
      <dsp:nvSpPr>
        <dsp:cNvPr id="0" name=""/>
        <dsp:cNvSpPr/>
      </dsp:nvSpPr>
      <dsp:spPr>
        <a:xfrm>
          <a:off x="0" y="1487338"/>
          <a:ext cx="11470511" cy="198311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BC1D2-C4C1-E74C-94B1-862BFAD68636}">
      <dsp:nvSpPr>
        <dsp:cNvPr id="0" name=""/>
        <dsp:cNvSpPr/>
      </dsp:nvSpPr>
      <dsp:spPr>
        <a:xfrm>
          <a:off x="6791" y="0"/>
          <a:ext cx="1191891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Onderzoek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14/2</a:t>
          </a:r>
        </a:p>
      </dsp:txBody>
      <dsp:txXfrm>
        <a:off x="6791" y="0"/>
        <a:ext cx="1191891" cy="1983117"/>
      </dsp:txXfrm>
    </dsp:sp>
    <dsp:sp modelId="{C969AF8F-B0B3-F54F-903E-BA340F0E39E2}">
      <dsp:nvSpPr>
        <dsp:cNvPr id="0" name=""/>
        <dsp:cNvSpPr/>
      </dsp:nvSpPr>
      <dsp:spPr>
        <a:xfrm>
          <a:off x="354847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6831A-954F-3E48-9CF5-8E69F543BB56}">
      <dsp:nvSpPr>
        <dsp:cNvPr id="0" name=""/>
        <dsp:cNvSpPr/>
      </dsp:nvSpPr>
      <dsp:spPr>
        <a:xfrm>
          <a:off x="1239260" y="2974676"/>
          <a:ext cx="991508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Ticket systeem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28/2</a:t>
          </a:r>
        </a:p>
      </dsp:txBody>
      <dsp:txXfrm>
        <a:off x="1239260" y="2974676"/>
        <a:ext cx="991508" cy="1983117"/>
      </dsp:txXfrm>
    </dsp:sp>
    <dsp:sp modelId="{29D70807-E75C-8C4D-8C60-445DFE1B76F2}">
      <dsp:nvSpPr>
        <dsp:cNvPr id="0" name=""/>
        <dsp:cNvSpPr/>
      </dsp:nvSpPr>
      <dsp:spPr>
        <a:xfrm>
          <a:off x="1487125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56FBF-87A8-D04A-99D4-02152E397751}">
      <dsp:nvSpPr>
        <dsp:cNvPr id="0" name=""/>
        <dsp:cNvSpPr/>
      </dsp:nvSpPr>
      <dsp:spPr>
        <a:xfrm>
          <a:off x="2271347" y="0"/>
          <a:ext cx="811561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Mail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14/3</a:t>
          </a:r>
        </a:p>
      </dsp:txBody>
      <dsp:txXfrm>
        <a:off x="2271347" y="0"/>
        <a:ext cx="811561" cy="1983117"/>
      </dsp:txXfrm>
    </dsp:sp>
    <dsp:sp modelId="{84D4DEE2-3A14-954C-B994-765ABF7190F9}">
      <dsp:nvSpPr>
        <dsp:cNvPr id="0" name=""/>
        <dsp:cNvSpPr/>
      </dsp:nvSpPr>
      <dsp:spPr>
        <a:xfrm>
          <a:off x="2429237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93372-1BA4-754D-BC41-C0AD28A0C1CF}">
      <dsp:nvSpPr>
        <dsp:cNvPr id="0" name=""/>
        <dsp:cNvSpPr/>
      </dsp:nvSpPr>
      <dsp:spPr>
        <a:xfrm>
          <a:off x="3123486" y="2974676"/>
          <a:ext cx="811561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VSTS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21/3</a:t>
          </a:r>
        </a:p>
      </dsp:txBody>
      <dsp:txXfrm>
        <a:off x="3123486" y="2974676"/>
        <a:ext cx="811561" cy="1983117"/>
      </dsp:txXfrm>
    </dsp:sp>
    <dsp:sp modelId="{95A36320-2825-6043-9827-6324B8A5D32D}">
      <dsp:nvSpPr>
        <dsp:cNvPr id="0" name=""/>
        <dsp:cNvSpPr/>
      </dsp:nvSpPr>
      <dsp:spPr>
        <a:xfrm>
          <a:off x="3281377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8A011-5173-BF42-B1E4-D57526DD19CF}">
      <dsp:nvSpPr>
        <dsp:cNvPr id="0" name=""/>
        <dsp:cNvSpPr/>
      </dsp:nvSpPr>
      <dsp:spPr>
        <a:xfrm>
          <a:off x="3975625" y="0"/>
          <a:ext cx="811561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Exact Online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28/3</a:t>
          </a:r>
        </a:p>
      </dsp:txBody>
      <dsp:txXfrm>
        <a:off x="3975625" y="0"/>
        <a:ext cx="811561" cy="1983117"/>
      </dsp:txXfrm>
    </dsp:sp>
    <dsp:sp modelId="{7DC7508F-374A-5F4F-8678-1A2CED76B8B5}">
      <dsp:nvSpPr>
        <dsp:cNvPr id="0" name=""/>
        <dsp:cNvSpPr/>
      </dsp:nvSpPr>
      <dsp:spPr>
        <a:xfrm>
          <a:off x="4133516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5226B-8466-8B44-AA00-4D5D66967F0A}">
      <dsp:nvSpPr>
        <dsp:cNvPr id="0" name=""/>
        <dsp:cNvSpPr/>
      </dsp:nvSpPr>
      <dsp:spPr>
        <a:xfrm>
          <a:off x="4827764" y="2974676"/>
          <a:ext cx="1099454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Customer licenties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11/4</a:t>
          </a:r>
        </a:p>
      </dsp:txBody>
      <dsp:txXfrm>
        <a:off x="4827764" y="2974676"/>
        <a:ext cx="1099454" cy="1983117"/>
      </dsp:txXfrm>
    </dsp:sp>
    <dsp:sp modelId="{7990C6B9-4927-F94F-BC9F-14F4FE99242E}">
      <dsp:nvSpPr>
        <dsp:cNvPr id="0" name=""/>
        <dsp:cNvSpPr/>
      </dsp:nvSpPr>
      <dsp:spPr>
        <a:xfrm>
          <a:off x="5129601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2491A-9BE9-4345-B2A1-3168EF0F1D8C}">
      <dsp:nvSpPr>
        <dsp:cNvPr id="0" name=""/>
        <dsp:cNvSpPr/>
      </dsp:nvSpPr>
      <dsp:spPr>
        <a:xfrm>
          <a:off x="5967796" y="0"/>
          <a:ext cx="1210492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Knowledge base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18/4</a:t>
          </a:r>
        </a:p>
      </dsp:txBody>
      <dsp:txXfrm>
        <a:off x="5967796" y="0"/>
        <a:ext cx="1210492" cy="1983117"/>
      </dsp:txXfrm>
    </dsp:sp>
    <dsp:sp modelId="{5590FD4A-16FA-1141-8A35-6D99565F3D15}">
      <dsp:nvSpPr>
        <dsp:cNvPr id="0" name=""/>
        <dsp:cNvSpPr/>
      </dsp:nvSpPr>
      <dsp:spPr>
        <a:xfrm>
          <a:off x="6325153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EABF3-C019-CE41-812A-763EB2D5EA54}">
      <dsp:nvSpPr>
        <dsp:cNvPr id="0" name=""/>
        <dsp:cNvSpPr/>
      </dsp:nvSpPr>
      <dsp:spPr>
        <a:xfrm>
          <a:off x="7218866" y="2974676"/>
          <a:ext cx="811561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DMS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25/4</a:t>
          </a:r>
        </a:p>
      </dsp:txBody>
      <dsp:txXfrm>
        <a:off x="7218866" y="2974676"/>
        <a:ext cx="811561" cy="1983117"/>
      </dsp:txXfrm>
    </dsp:sp>
    <dsp:sp modelId="{887B729D-FEB4-644B-97C4-7C54E0A68197}">
      <dsp:nvSpPr>
        <dsp:cNvPr id="0" name=""/>
        <dsp:cNvSpPr/>
      </dsp:nvSpPr>
      <dsp:spPr>
        <a:xfrm>
          <a:off x="7376757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85BB9-B1C9-3542-98C5-E044E2E6E266}">
      <dsp:nvSpPr>
        <dsp:cNvPr id="0" name=""/>
        <dsp:cNvSpPr/>
      </dsp:nvSpPr>
      <dsp:spPr>
        <a:xfrm>
          <a:off x="8071005" y="0"/>
          <a:ext cx="1393523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Notificaties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9/5</a:t>
          </a:r>
        </a:p>
      </dsp:txBody>
      <dsp:txXfrm>
        <a:off x="8071005" y="0"/>
        <a:ext cx="1393523" cy="1983117"/>
      </dsp:txXfrm>
    </dsp:sp>
    <dsp:sp modelId="{725401DF-5241-A54F-B7F2-03ED0A92A42D}">
      <dsp:nvSpPr>
        <dsp:cNvPr id="0" name=""/>
        <dsp:cNvSpPr/>
      </dsp:nvSpPr>
      <dsp:spPr>
        <a:xfrm>
          <a:off x="8519877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581A8-942A-9D44-9436-F8CD86C59283}">
      <dsp:nvSpPr>
        <dsp:cNvPr id="0" name=""/>
        <dsp:cNvSpPr/>
      </dsp:nvSpPr>
      <dsp:spPr>
        <a:xfrm>
          <a:off x="9505107" y="2974676"/>
          <a:ext cx="811561" cy="198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/>
            <a:t>Forum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600" b="1" kern="1200" dirty="0"/>
            <a:t>…</a:t>
          </a:r>
        </a:p>
      </dsp:txBody>
      <dsp:txXfrm>
        <a:off x="9505107" y="2974676"/>
        <a:ext cx="811561" cy="1983117"/>
      </dsp:txXfrm>
    </dsp:sp>
    <dsp:sp modelId="{368B465A-1108-EA41-A88B-C313096237DE}">
      <dsp:nvSpPr>
        <dsp:cNvPr id="0" name=""/>
        <dsp:cNvSpPr/>
      </dsp:nvSpPr>
      <dsp:spPr>
        <a:xfrm>
          <a:off x="9662998" y="2231007"/>
          <a:ext cx="495779" cy="495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9822B-0110-444B-A953-7654E09A7A38}" type="datetimeFigureOut">
              <a:rPr lang="nl-BE" smtClean="0"/>
              <a:t>26/03/18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5EAB8-9F04-3B4B-8F1A-D0D8C132A2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460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Industriële automatisatie</a:t>
            </a:r>
          </a:p>
          <a:p>
            <a:pPr lvl="1"/>
            <a:r>
              <a:rPr lang="nl-BE" dirty="0"/>
              <a:t>Consultancy + maatwerk</a:t>
            </a:r>
          </a:p>
          <a:p>
            <a:pPr lvl="1"/>
            <a:r>
              <a:rPr lang="nl-BE" dirty="0"/>
              <a:t>Intern software development 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Producten</a:t>
            </a:r>
          </a:p>
          <a:p>
            <a:pPr lvl="1"/>
            <a:r>
              <a:rPr lang="nl-BE" dirty="0"/>
              <a:t>Licenties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EAB8-9F04-3B4B-8F1A-D0D8C132A2E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828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/>
              <a:t>Waarom zelf?</a:t>
            </a:r>
          </a:p>
          <a:p>
            <a:pPr marL="171450" indent="-171450">
              <a:buFontTx/>
              <a:buChar char="-"/>
            </a:pPr>
            <a:r>
              <a:rPr lang="nl-BE" b="1" dirty="0"/>
              <a:t>Bestaande producten niet uitbreidbaar</a:t>
            </a:r>
          </a:p>
          <a:p>
            <a:pPr marL="171450" indent="-171450">
              <a:buFontTx/>
              <a:buChar char="-"/>
            </a:pPr>
            <a:r>
              <a:rPr lang="nl-BE" b="1" dirty="0"/>
              <a:t>Bestaande producten niet zoals gewenst</a:t>
            </a:r>
          </a:p>
          <a:p>
            <a:pPr marL="171450" indent="-171450">
              <a:buFontTx/>
              <a:buChar char="-"/>
            </a:pPr>
            <a:endParaRPr lang="nl-BE" b="1" dirty="0"/>
          </a:p>
          <a:p>
            <a:r>
              <a:rPr lang="nl-BE" b="1" dirty="0"/>
              <a:t>ASP.NET Core 2.0  </a:t>
            </a:r>
            <a:r>
              <a:rPr lang="nl-BE" dirty="0"/>
              <a:t>met  </a:t>
            </a:r>
            <a:r>
              <a:rPr lang="nl-BE" b="1" dirty="0"/>
              <a:t>Entity Framework Core</a:t>
            </a:r>
            <a:endParaRPr lang="nl-BE" dirty="0"/>
          </a:p>
          <a:p>
            <a:r>
              <a:rPr lang="nl-BE" b="1" dirty="0"/>
              <a:t>RazorPages</a:t>
            </a:r>
            <a:endParaRPr lang="nl-BE" dirty="0"/>
          </a:p>
          <a:p>
            <a:r>
              <a:rPr lang="nl-BE" b="1" dirty="0"/>
              <a:t>C#</a:t>
            </a:r>
          </a:p>
          <a:p>
            <a:endParaRPr lang="nl-BE" b="1" dirty="0"/>
          </a:p>
          <a:p>
            <a:r>
              <a:rPr lang="nl-BE" dirty="0"/>
              <a:t>Ticket systeem</a:t>
            </a:r>
          </a:p>
          <a:p>
            <a:r>
              <a:rPr lang="nl-BE" dirty="0"/>
              <a:t>Mail integratie </a:t>
            </a:r>
          </a:p>
          <a:p>
            <a:r>
              <a:rPr lang="nl-BE" dirty="0"/>
              <a:t>Visual Studio Team Services integratie</a:t>
            </a:r>
          </a:p>
          <a:p>
            <a:r>
              <a:rPr lang="nl-BE" dirty="0"/>
              <a:t>Exact Online integratie</a:t>
            </a:r>
          </a:p>
          <a:p>
            <a:r>
              <a:rPr lang="nl-BE" dirty="0"/>
              <a:t>Customer license</a:t>
            </a:r>
          </a:p>
          <a:p>
            <a:r>
              <a:rPr lang="nl-BE" dirty="0"/>
              <a:t>Knowledgebase</a:t>
            </a:r>
          </a:p>
          <a:p>
            <a:r>
              <a:rPr lang="nl-BE" dirty="0"/>
              <a:t>Document management systeem</a:t>
            </a:r>
          </a:p>
          <a:p>
            <a:r>
              <a:rPr lang="nl-BE" dirty="0"/>
              <a:t>Forum (optional)</a:t>
            </a:r>
          </a:p>
          <a:p>
            <a:endParaRPr lang="nl-BE" b="1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EAB8-9F04-3B4B-8F1A-D0D8C132A2E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494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2A28-1108-8647-84A7-7B77972B5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8EF7782-63EE-4F49-A685-795CFEB2A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31079C-E5B1-C444-8E5E-D5C78BA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3CA4-5710-EA43-9289-E564731ED468}" type="datetime1">
              <a:rPr lang="nl-BE" smtClean="0"/>
              <a:t>26/03/18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A782D2-8233-0E40-B9B2-D78DAD5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B00CD8-D047-7049-999F-D506C66C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7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93FE3-240D-B541-81D7-A429EBC5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7F69361-052A-E245-B708-30FF4E68D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618B0D-7B5C-B94D-AF67-47282B3C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BB38-DE38-0B4F-9B45-7DA56CC7520B}" type="datetime1">
              <a:rPr lang="nl-BE" smtClean="0"/>
              <a:t>26/03/18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235481-540B-5540-846F-70E58D94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4F6A92-2A33-3348-8F66-1139467C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3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B970D0-EDFE-A440-820F-1379BF911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6F5F72-D4BB-4847-9640-B69DCBD1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5BD398-D0AF-CB44-96C3-98B8411B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AD9F-1F36-444C-95E6-7B358B2809C5}" type="datetime1">
              <a:rPr lang="nl-BE" smtClean="0"/>
              <a:t>26/03/18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0F7845-15EA-704F-BD91-2F0FB94E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2C55CA-5949-C342-BA9F-3BDD85BF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8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53997-C4CC-E346-82E7-9A19AA07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0E2A50-80CB-6849-8DC0-403D6B63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51947-92BF-3843-A0A8-8E41DA54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5095-7F48-A249-9B6C-17E867AAD5AC}" type="datetime1">
              <a:rPr lang="nl-BE" smtClean="0"/>
              <a:t>26/03/18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B90F44-574E-E34F-ACAB-96AA3A4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C795D5-3C13-0645-9DAD-4250FC4E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099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C2C8A-F02E-AD43-86BF-8A1EFC23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77C3ED-73C5-2249-B6FB-5728E56C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7DFF-1C1F-0341-8194-1DD756E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2877-405D-494F-B70D-18D6A4BA4378}" type="datetime1">
              <a:rPr lang="nl-BE" smtClean="0"/>
              <a:t>26/03/18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5BBCEE-AE89-4F4A-AC83-B17BBB01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078448-FDD3-4746-97A7-34708B39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17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5AB10-93D2-D74A-8551-5855FF84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D84D2E-23A2-C644-B449-58714DD7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557B55-D635-004D-A64C-396888195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FFF2A8-9D4F-A64E-804C-CDE511E5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7A7E-222D-6B4A-8B81-F270B7EBC8EB}" type="datetime1">
              <a:rPr lang="nl-BE" smtClean="0"/>
              <a:t>26/03/18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BADA71-7285-AF46-A411-D0C3E756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FB85D5-F67D-734D-A33C-BA9EB679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76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1E5B7-A45C-6D43-8537-FD647E39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256E38-FDFA-8F4A-B0AA-FCEBA6F0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BD8B7D-D752-254A-A3F7-B2F0D531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2C7CA19-F6E3-6840-92A1-A877CD6B3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FF33CF-B2E3-1A4D-9638-FA3F42A0D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375AC5-7193-D04A-B858-ADD9C6F9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8E1-5C40-BB4D-957E-BA8E13F11182}" type="datetime1">
              <a:rPr lang="nl-BE" smtClean="0"/>
              <a:t>26/03/18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6BBC77B-8BE1-9A4F-9CC7-7F936B5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F0DA5C3-E3E7-084B-BEB8-459CFE77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76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D1040-8659-6C46-B7B4-82992DF9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2FBE1EE-8684-F14C-953F-F7922EB6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274C-F306-CA4B-A454-B1C0EA20C960}" type="datetime1">
              <a:rPr lang="nl-BE" smtClean="0"/>
              <a:t>26/03/18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BD2FF5C-BBD0-F542-93F4-D404FD4E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2B536F-606D-2941-AEFA-23ED0C3A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022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77D0353-008D-404C-B303-C2815A74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82F-53FC-884E-8B8F-77A9E6326839}" type="datetime1">
              <a:rPr lang="nl-BE" smtClean="0"/>
              <a:t>26/03/18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E135BE-AD8A-E94A-B0BD-7DEC8285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E24009-DAD3-B141-AA80-21F0AE48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12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8CB4A-DB6A-434B-B562-2A32A30F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BEE3D5-87AC-0147-8DEF-D5B4F66A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F6D0D5B-9536-C643-8F22-590479B1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EBB9F7-BED7-134E-BB9D-D79F0077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D186-30AF-A647-BE65-5B4E50C18726}" type="datetime1">
              <a:rPr lang="nl-BE" smtClean="0"/>
              <a:t>26/03/18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97785A-11BD-2248-8566-C4E8695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20EC8A-BACF-6543-A716-2ED1ADE1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11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75D68-845C-3F4F-B092-C253356E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54A494F-1F71-0E4C-9954-60DEBD164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5C30D9-296D-3942-B93A-A0444C85B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2D4FAC-7318-B840-B95D-5B7A2EB6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792D-EDBC-E84C-868C-DA9F43010FBD}" type="datetime1">
              <a:rPr lang="nl-BE" smtClean="0"/>
              <a:t>26/03/18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91D9C2-E143-8140-A1FE-D8D2B9D8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2586CB-2E93-8145-829B-EE0A308F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83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D2F8734-91CA-A549-8BAD-40B5496C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7C1D46-412C-A645-A9C9-D2FCCD2D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D41F62-79C6-3B4E-A282-2C3C1C2D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681B-4CDF-D84B-8236-1B0ECB86E9B4}" type="datetime1">
              <a:rPr lang="nl-BE" smtClean="0"/>
              <a:t>26/03/18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007CDE-BDD2-334E-B170-B2EF0AEB0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D22792-68ED-FB4C-8876-E3BF53EBA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B821-3710-0A42-987D-17B177B4B03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15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12DFE36D-DB78-404E-BD0D-B6F70FBAB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481" y="5092861"/>
            <a:ext cx="10278319" cy="47383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Aertgeerts Nathan					Een Customer Service Portaal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914A5CA-1CA1-BF48-B5D0-4520DDCD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079" y="1829896"/>
            <a:ext cx="5486521" cy="2016667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3ECD157-897F-384F-BE3A-E2BFA997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1</a:t>
            </a:fld>
            <a:endParaRPr lang="nl-BE"/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3F7B6A6E-DC13-DC4F-96B0-171A385F1275}"/>
              </a:ext>
            </a:extLst>
          </p:cNvPr>
          <p:cNvSpPr txBox="1">
            <a:spLocks/>
          </p:cNvSpPr>
          <p:nvPr/>
        </p:nvSpPr>
        <p:spPr>
          <a:xfrm>
            <a:off x="10403711" y="453342"/>
            <a:ext cx="950089" cy="47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1242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E8572-C765-6D43-A89A-4B6CFCD3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Wat?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56331E6F-AF2B-8A4A-A27D-8AF683863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04986"/>
            <a:ext cx="10134600" cy="485136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A8204C-7E23-6744-BF5B-5CE80F20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742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B66DE-91E8-6C40-B523-CCDD4DA9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2B0095-E23B-0340-B863-813DCABF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Bestaande tools voldoen niet aan de eisen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Sluit aan bij de huidige technologie stack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Veilig = Vertrouwen op .net van Microsoft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Razorpages = Eenvoudige databinding tussen HTML en Backend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B0798A-493B-0D40-BCC4-12D6ED36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34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C118A-DBCE-2F46-BA8A-36242B3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E6E649DF-CC5B-0D4B-81D6-F68E2DBAB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070819"/>
              </p:ext>
            </p:extLst>
          </p:nvPr>
        </p:nvGraphicFramePr>
        <p:xfrm>
          <a:off x="497710" y="1165214"/>
          <a:ext cx="11470511" cy="4957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583A8E-E980-7A4B-97A2-B0F6B96C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4</a:t>
            </a:fld>
            <a:endParaRPr lang="nl-BE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36C4551-B62E-C447-A92E-975210E2AC34}"/>
              </a:ext>
            </a:extLst>
          </p:cNvPr>
          <p:cNvCxnSpPr>
            <a:cxnSpLocks/>
          </p:cNvCxnSpPr>
          <p:nvPr/>
        </p:nvCxnSpPr>
        <p:spPr>
          <a:xfrm flipV="1">
            <a:off x="4648799" y="3817806"/>
            <a:ext cx="0" cy="1610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5BB3AD02-5652-A34A-8581-EA16F46C8F29}"/>
              </a:ext>
            </a:extLst>
          </p:cNvPr>
          <p:cNvSpPr txBox="1"/>
          <p:nvPr/>
        </p:nvSpPr>
        <p:spPr>
          <a:xfrm>
            <a:off x="4153934" y="5428343"/>
            <a:ext cx="127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Vandaag</a:t>
            </a:r>
          </a:p>
        </p:txBody>
      </p:sp>
    </p:spTree>
    <p:extLst>
      <p:ext uri="{BB962C8B-B14F-4D97-AF65-F5344CB8AC3E}">
        <p14:creationId xmlns:p14="http://schemas.microsoft.com/office/powerpoint/2010/main" val="33466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64AEF-EB93-6C40-AC31-AFFFE6FF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 en uitdagingen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F5F5E-76F1-1E4F-A626-4654D2D6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743" y="1588181"/>
            <a:ext cx="6564085" cy="4768169"/>
          </a:xfrm>
        </p:spPr>
        <p:txBody>
          <a:bodyPr/>
          <a:lstStyle/>
          <a:p>
            <a:r>
              <a:rPr lang="nl-BE" dirty="0"/>
              <a:t>Leren werken met de technologie stack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Mails uitlezen en omzetten in tickets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Werken met API’s en JSON’s in C#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API van Exact Online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Werken met XML file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729D83-781F-C843-A68A-5A53A40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68B14-5C21-A841-A50F-AA3FEB8D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5" y="539297"/>
            <a:ext cx="10515600" cy="1325563"/>
          </a:xfrm>
        </p:spPr>
        <p:txBody>
          <a:bodyPr/>
          <a:lstStyle/>
          <a:p>
            <a:r>
              <a:rPr lang="nl-BE" dirty="0"/>
              <a:t>Reflectie en Besluit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137D71-4A85-E141-9348-75888D42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B821-3710-0A42-987D-17B177B4B03C}" type="slidenum">
              <a:rPr lang="nl-BE" smtClean="0"/>
              <a:t>6</a:t>
            </a:fld>
            <a:endParaRPr lang="nl-B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640287F-4618-DF41-9E5B-D9F6E3855F20}"/>
              </a:ext>
            </a:extLst>
          </p:cNvPr>
          <p:cNvSpPr txBox="1">
            <a:spLocks/>
          </p:cNvSpPr>
          <p:nvPr/>
        </p:nvSpPr>
        <p:spPr>
          <a:xfrm>
            <a:off x="4481284" y="2992211"/>
            <a:ext cx="3167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66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49331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163</Words>
  <Application>Microsoft Macintosh PowerPoint</Application>
  <PresentationFormat>Breedbeeld</PresentationFormat>
  <Paragraphs>76</Paragraphs>
  <Slides>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Wat?</vt:lpstr>
      <vt:lpstr>Waarom?</vt:lpstr>
      <vt:lpstr>Planning</vt:lpstr>
      <vt:lpstr>Problemen en uitdagingen</vt:lpstr>
      <vt:lpstr>Reflectie en Besluit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Aertgeerts Nathan [student]</dc:creator>
  <cp:lastModifiedBy>Aertgeerts Nathan [student]</cp:lastModifiedBy>
  <cp:revision>28</cp:revision>
  <dcterms:created xsi:type="dcterms:W3CDTF">2018-03-23T08:27:21Z</dcterms:created>
  <dcterms:modified xsi:type="dcterms:W3CDTF">2018-03-26T12:21:43Z</dcterms:modified>
</cp:coreProperties>
</file>